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, Allison - FNS, Denver, CO" initials="BA-FD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7C2E9-DB41-453D-8197-4596D08C6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FEA0DBF3-132B-433F-B693-1F96F9BE7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631F8-2F4B-4878-8FEC-62C55ABCB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MPRO Crunch Off </a:t>
            </a:r>
            <a:br>
              <a:rPr lang="en-US" dirty="0"/>
            </a:br>
            <a:r>
              <a:rPr lang="en-US" sz="3200" dirty="0"/>
              <a:t>October 2021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1E0E-E424-4805-9B47-84BFAC14C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25024"/>
            <a:ext cx="10572000" cy="434974"/>
          </a:xfrm>
          <a:effectLst/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MPRO States: ND, SD, KS, NE, MO, CO, WY, MT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41EFF5-DD3E-4AAD-878A-D5CDD8EA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06" y="898002"/>
            <a:ext cx="2640193" cy="274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76A5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84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8F68-AD65-4524-A0CE-BE3D2BB3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&amp; When is the Crunch Off?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01393C-BED9-4BB2-9E26-537D87877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902" y="5198588"/>
            <a:ext cx="2476419" cy="1682761"/>
          </a:xfrm>
          <a:effectLst>
            <a:outerShdw blurRad="50800" dir="14400000">
              <a:srgbClr val="000000">
                <a:alpha val="40000"/>
              </a:srgbClr>
            </a:outerShdw>
            <a:softEdge rad="1651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F969A6-19D0-48B4-A1CB-7F61B3C9F9EF}"/>
              </a:ext>
            </a:extLst>
          </p:cNvPr>
          <p:cNvSpPr txBox="1"/>
          <p:nvPr/>
        </p:nvSpPr>
        <p:spPr>
          <a:xfrm>
            <a:off x="86996" y="2162527"/>
            <a:ext cx="80313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To celebrate </a:t>
            </a:r>
            <a:r>
              <a:rPr lang="en-US" sz="2000" b="1" dirty="0">
                <a:solidFill>
                  <a:schemeClr val="bg1"/>
                </a:solidFill>
              </a:rPr>
              <a:t>Farm to School Month (October)</a:t>
            </a:r>
            <a:r>
              <a:rPr lang="en-US" sz="2000" dirty="0">
                <a:solidFill>
                  <a:schemeClr val="bg1"/>
                </a:solidFill>
              </a:rPr>
              <a:t>, the Mountain Plains Region States hold a friendly competition to see which State can get the most “crunches” into a local apple, or other local produce, per capita.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4"/>
            <a:r>
              <a:rPr lang="en-US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OCTOBER 21, 2021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Crunch Off participants bite into a local produce together (virtually or in-person) to celebrate the wonderful fruits and veggies grown in the Mountain Plains Region. </a:t>
            </a:r>
          </a:p>
        </p:txBody>
      </p:sp>
      <p:pic>
        <p:nvPicPr>
          <p:cNvPr id="1026" name="Picture 18">
            <a:extLst>
              <a:ext uri="{FF2B5EF4-FFF2-40B4-BE49-F238E27FC236}">
                <a16:creationId xmlns:a16="http://schemas.microsoft.com/office/drawing/2014/main" id="{3AAFB2FF-B383-4580-B09B-E2F8AC19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62" y="2049310"/>
            <a:ext cx="36449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46AD54-6C3C-4CA0-8AE1-7BEEDF34AAEE}"/>
              </a:ext>
            </a:extLst>
          </p:cNvPr>
          <p:cNvSpPr txBox="1"/>
          <p:nvPr/>
        </p:nvSpPr>
        <p:spPr>
          <a:xfrm rot="20252367">
            <a:off x="238582" y="5544323"/>
            <a:ext cx="118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BCC72-69A3-46C9-B7A7-E69AF124BD7A}"/>
              </a:ext>
            </a:extLst>
          </p:cNvPr>
          <p:cNvSpPr txBox="1"/>
          <p:nvPr/>
        </p:nvSpPr>
        <p:spPr>
          <a:xfrm rot="779364">
            <a:off x="2499397" y="5672147"/>
            <a:ext cx="118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teachers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7F986-04C2-4F24-A282-10FCA87FE04C}"/>
              </a:ext>
            </a:extLst>
          </p:cNvPr>
          <p:cNvSpPr txBox="1"/>
          <p:nvPr/>
        </p:nvSpPr>
        <p:spPr>
          <a:xfrm rot="21297687">
            <a:off x="1167924" y="6128688"/>
            <a:ext cx="118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parents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5D8454-0121-443E-B326-0873B5C84EBB}"/>
              </a:ext>
            </a:extLst>
          </p:cNvPr>
          <p:cNvSpPr txBox="1"/>
          <p:nvPr/>
        </p:nvSpPr>
        <p:spPr>
          <a:xfrm rot="829907">
            <a:off x="7285165" y="4866634"/>
            <a:ext cx="239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community members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1787A-CC84-4905-ABEE-7A8E7E5908ED}"/>
              </a:ext>
            </a:extLst>
          </p:cNvPr>
          <p:cNvSpPr txBox="1"/>
          <p:nvPr/>
        </p:nvSpPr>
        <p:spPr>
          <a:xfrm>
            <a:off x="9610686" y="5393637"/>
            <a:ext cx="184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local food enthusiasts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1E0CB-BB46-4A99-88C7-C846FFC523D8}"/>
              </a:ext>
            </a:extLst>
          </p:cNvPr>
          <p:cNvSpPr txBox="1"/>
          <p:nvPr/>
        </p:nvSpPr>
        <p:spPr>
          <a:xfrm rot="20657329">
            <a:off x="7996872" y="5984879"/>
            <a:ext cx="118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farmers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6F31C0-0B07-4EB1-B30C-2AE8B61A9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031" y="185192"/>
            <a:ext cx="1488044" cy="154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76A5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74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BD0C4-796A-4A96-90F1-820F484F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&amp; How to Participate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EF0FE-1D2D-4763-A3F8-41A45487CC4E}"/>
              </a:ext>
            </a:extLst>
          </p:cNvPr>
          <p:cNvSpPr txBox="1"/>
          <p:nvPr/>
        </p:nvSpPr>
        <p:spPr>
          <a:xfrm>
            <a:off x="302594" y="2255977"/>
            <a:ext cx="6350697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Crunch Off events: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Encourage healthy eating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Support local agriculture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Celebrating Farm to School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Highlight community strength gained from farmer-school partnerships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To get more information, and get your team ready to crunch off versus other states in the region, contact: </a:t>
            </a:r>
          </a:p>
          <a:p>
            <a:pPr lvl="1"/>
            <a:r>
              <a:rPr lang="en-US" sz="1700" b="1" dirty="0">
                <a:solidFill>
                  <a:schemeClr val="bg1"/>
                </a:solidFill>
                <a:highlight>
                  <a:srgbClr val="FFFF00"/>
                </a:highlight>
              </a:rPr>
              <a:t>Sarah Smith: sarah.e.smith@nebraska.gov</a:t>
            </a:r>
          </a:p>
          <a:p>
            <a:pPr lvl="1"/>
            <a:r>
              <a:rPr lang="en-US" sz="1700" b="1" dirty="0">
                <a:solidFill>
                  <a:schemeClr val="bg1"/>
                </a:solidFill>
                <a:highlight>
                  <a:srgbClr val="FFFF00"/>
                </a:highlight>
              </a:rPr>
              <a:t>Marla Kurtenbach: marla.kurtenbach@nebraska.gov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E4FDA-B31A-480C-8B49-DC24A1880F77}"/>
              </a:ext>
            </a:extLst>
          </p:cNvPr>
          <p:cNvSpPr/>
          <p:nvPr/>
        </p:nvSpPr>
        <p:spPr>
          <a:xfrm>
            <a:off x="7027101" y="2956142"/>
            <a:ext cx="4521896" cy="296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B917BF-0A68-4039-9AC2-7B32595A2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9004" y="3195661"/>
            <a:ext cx="4502615" cy="300343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33923B0-FDE6-49AE-BD2F-B5652343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657" y="276992"/>
            <a:ext cx="1408584" cy="146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76A5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998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1174</TotalTime>
  <Words>187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2</vt:lpstr>
      <vt:lpstr>Quotable</vt:lpstr>
      <vt:lpstr>MPRO Crunch Off  October 2021 </vt:lpstr>
      <vt:lpstr>What &amp; When is the Crunch Off?</vt:lpstr>
      <vt:lpstr>Why &amp; How to Participate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[STATE] to [STATE] Friendly Challenge: Join the Crunch Off!</dc:title>
  <dc:creator>Bell, Allison - FNS, Denver, CO</dc:creator>
  <cp:lastModifiedBy>Marla Kurtenbach</cp:lastModifiedBy>
  <cp:revision>20</cp:revision>
  <dcterms:created xsi:type="dcterms:W3CDTF">2021-07-06T18:32:52Z</dcterms:created>
  <dcterms:modified xsi:type="dcterms:W3CDTF">2021-08-25T18:09:32Z</dcterms:modified>
</cp:coreProperties>
</file>