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rawings/drawing63.xml" ContentType="application/vnd.openxmlformats-officedocument.drawingml.chartshapes+xml"/>
  <Override PartName="/ppt/drawings/drawing64.xml" ContentType="application/vnd.openxmlformats-officedocument.drawingml.chartshapes+xml"/>
  <Override PartName="/ppt/drawings/drawing66.xml" ContentType="application/vnd.openxmlformats-officedocument.drawingml.chartshapes+xml"/>
  <Override PartName="/ppt/drawings/drawing62.xml" ContentType="application/vnd.openxmlformats-officedocument.drawingml.chartshapes+xml"/>
  <Override PartName="/ppt/drawings/drawing67.xml" ContentType="application/vnd.openxmlformats-officedocument.drawingml.chartshapes+xml"/>
  <Override PartName="/ppt/drawings/drawing68.xml" ContentType="application/vnd.openxmlformats-officedocument.drawingml.chartshapes+xml"/>
  <Override PartName="/ppt/drawings/drawing65.xml" ContentType="application/vnd.openxmlformats-officedocument.drawingml.chartshapes+xml"/>
  <Override PartName="/ppt/drawings/drawing61.xml" ContentType="application/vnd.openxmlformats-officedocument.drawingml.chartshapes+xml"/>
  <Override PartName="/ppt/drawings/drawing60.xml" ContentType="application/vnd.openxmlformats-officedocument.drawingml.chartshapes+xml"/>
  <Override PartName="/ppt/drawings/drawing54.xml" ContentType="application/vnd.openxmlformats-officedocument.drawingml.chartshapes+xml"/>
  <Override PartName="/ppt/drawings/drawing55.xml" ContentType="application/vnd.openxmlformats-officedocument.drawingml.chartshapes+xml"/>
  <Override PartName="/ppt/drawings/drawing56.xml" ContentType="application/vnd.openxmlformats-officedocument.drawingml.chartshapes+xml"/>
  <Override PartName="/ppt/drawings/drawing57.xml" ContentType="application/vnd.openxmlformats-officedocument.drawingml.chartshapes+xml"/>
  <Override PartName="/ppt/drawings/drawing58.xml" ContentType="application/vnd.openxmlformats-officedocument.drawingml.chartshapes+xml"/>
  <Override PartName="/ppt/drawings/drawing59.xml" ContentType="application/vnd.openxmlformats-officedocument.drawingml.chartshapes+xml"/>
  <Override PartName="/ppt/drawings/drawing69.xml" ContentType="application/vnd.openxmlformats-officedocument.drawingml.chartshapes+xml"/>
  <Override PartName="/ppt/drawings/drawing71.xml" ContentType="application/vnd.openxmlformats-officedocument.drawingml.chartshapes+xml"/>
  <Override PartName="/ppt/drawings/drawing72.xml" ContentType="application/vnd.openxmlformats-officedocument.drawingml.chartshapes+xml"/>
  <Override PartName="/ppt/drawings/drawing79.xml" ContentType="application/vnd.openxmlformats-officedocument.drawingml.chartshapes+xml"/>
  <Override PartName="/ppt/drawings/drawing78.xml" ContentType="application/vnd.openxmlformats-officedocument.drawingml.chartshapes+xml"/>
  <Override PartName="/ppt/drawings/drawing73.xml" ContentType="application/vnd.openxmlformats-officedocument.drawingml.chartshapes+xml"/>
  <Override PartName="/ppt/drawings/drawing74.xml" ContentType="application/vnd.openxmlformats-officedocument.drawingml.chartshapes+xml"/>
  <Override PartName="/ppt/drawings/drawing75.xml" ContentType="application/vnd.openxmlformats-officedocument.drawingml.chartshapes+xml"/>
  <Override PartName="/ppt/drawings/drawing76.xml" ContentType="application/vnd.openxmlformats-officedocument.drawingml.chartshapes+xml"/>
  <Override PartName="/ppt/drawings/drawing77.xml" ContentType="application/vnd.openxmlformats-officedocument.drawingml.chartshapes+xml"/>
  <Override PartName="/ppt/drawings/drawing70.xml" ContentType="application/vnd.openxmlformats-officedocument.drawingml.chartshapes+xml"/>
  <Override PartName="/ppt/drawings/drawing52.xml" ContentType="application/vnd.openxmlformats-officedocument.drawingml.chartshapes+xml"/>
  <Override PartName="/ppt/drawings/drawing51.xml" ContentType="application/vnd.openxmlformats-officedocument.drawingml.chartshapes+xml"/>
  <Override PartName="/ppt/drawings/drawing27.xml" ContentType="application/vnd.openxmlformats-officedocument.drawingml.chartshapes+xml"/>
  <Override PartName="/ppt/drawings/drawing28.xml" ContentType="application/vnd.openxmlformats-officedocument.drawingml.chartshapes+xml"/>
  <Override PartName="/ppt/drawings/drawing29.xml" ContentType="application/vnd.openxmlformats-officedocument.drawingml.chartshapes+xml"/>
  <Override PartName="/ppt/drawings/drawing30.xml" ContentType="application/vnd.openxmlformats-officedocument.drawingml.chartshapes+xml"/>
  <Override PartName="/ppt/drawings/drawing31.xml" ContentType="application/vnd.openxmlformats-officedocument.drawingml.chartshapes+xml"/>
  <Override PartName="/ppt/drawings/drawing32.xml" ContentType="application/vnd.openxmlformats-officedocument.drawingml.chartshapes+xml"/>
  <Override PartName="/ppt/drawings/drawing26.xml" ContentType="application/vnd.openxmlformats-officedocument.drawingml.chartshapes+xml"/>
  <Override PartName="/ppt/drawings/drawing25.xml" ContentType="application/vnd.openxmlformats-officedocument.drawingml.chartshapes+xml"/>
  <Override PartName="/ppt/drawings/drawing24.xml" ContentType="application/vnd.openxmlformats-officedocument.drawingml.chartshapes+xml"/>
  <Override PartName="/ppt/drawings/drawing18.xml" ContentType="application/vnd.openxmlformats-officedocument.drawingml.chartshapes+xml"/>
  <Override PartName="/ppt/drawings/drawing19.xml" ContentType="application/vnd.openxmlformats-officedocument.drawingml.chartshapes+xml"/>
  <Override PartName="/ppt/drawings/drawing20.xml" ContentType="application/vnd.openxmlformats-officedocument.drawingml.chartshapes+xml"/>
  <Override PartName="/ppt/drawings/drawing21.xml" ContentType="application/vnd.openxmlformats-officedocument.drawingml.chartshapes+xml"/>
  <Override PartName="/ppt/drawings/drawing22.xml" ContentType="application/vnd.openxmlformats-officedocument.drawingml.chartshapes+xml"/>
  <Override PartName="/ppt/drawings/drawing23.xml" ContentType="application/vnd.openxmlformats-officedocument.drawingml.chartshapes+xml"/>
  <Override PartName="/ppt/drawings/drawing33.xml" ContentType="application/vnd.openxmlformats-officedocument.drawingml.chartshapes+xml"/>
  <Override PartName="/ppt/drawings/drawing34.xml" ContentType="application/vnd.openxmlformats-officedocument.drawingml.chartshapes+xml"/>
  <Override PartName="/ppt/drawings/drawing35.xml" ContentType="application/vnd.openxmlformats-officedocument.drawingml.chartshapes+xml"/>
  <Override PartName="/ppt/drawings/drawing45.xml" ContentType="application/vnd.openxmlformats-officedocument.drawingml.chartshapes+xml"/>
  <Override PartName="/ppt/drawings/drawing46.xml" ContentType="application/vnd.openxmlformats-officedocument.drawingml.chartshapes+xml"/>
  <Override PartName="/ppt/drawings/drawing47.xml" ContentType="application/vnd.openxmlformats-officedocument.drawingml.chartshapes+xml"/>
  <Override PartName="/ppt/drawings/drawing48.xml" ContentType="application/vnd.openxmlformats-officedocument.drawingml.chartshapes+xml"/>
  <Override PartName="/ppt/drawings/drawing49.xml" ContentType="application/vnd.openxmlformats-officedocument.drawingml.chartshapes+xml"/>
  <Override PartName="/ppt/drawings/drawing50.xml" ContentType="application/vnd.openxmlformats-officedocument.drawingml.chartshapes+xml"/>
  <Override PartName="/ppt/drawings/drawing44.xml" ContentType="application/vnd.openxmlformats-officedocument.drawingml.chartshapes+xml"/>
  <Override PartName="/ppt/drawings/drawing43.xml" ContentType="application/vnd.openxmlformats-officedocument.drawingml.chartshapes+xml"/>
  <Override PartName="/ppt/drawings/drawing42.xml" ContentType="application/vnd.openxmlformats-officedocument.drawingml.chartshapes+xml"/>
  <Override PartName="/ppt/drawings/drawing36.xml" ContentType="application/vnd.openxmlformats-officedocument.drawingml.chartshapes+xml"/>
  <Override PartName="/ppt/drawings/drawing37.xml" ContentType="application/vnd.openxmlformats-officedocument.drawingml.chartshapes+xml"/>
  <Override PartName="/ppt/drawings/drawing38.xml" ContentType="application/vnd.openxmlformats-officedocument.drawingml.chartshapes+xml"/>
  <Override PartName="/ppt/drawings/drawing39.xml" ContentType="application/vnd.openxmlformats-officedocument.drawingml.chartshapes+xml"/>
  <Override PartName="/ppt/drawings/drawing40.xml" ContentType="application/vnd.openxmlformats-officedocument.drawingml.chartshapes+xml"/>
  <Override PartName="/ppt/drawings/drawing41.xml" ContentType="application/vnd.openxmlformats-officedocument.drawingml.chartshapes+xml"/>
  <Override PartName="/ppt/drawings/drawing17.xml" ContentType="application/vnd.openxmlformats-officedocument.drawingml.chartshapes+xml"/>
  <Override PartName="/ppt/drawings/drawing53.xml" ContentType="application/vnd.openxmlformats-officedocument.drawingml.chartshapes+xml"/>
  <Override PartName="/ppt/slides/slide74.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drawings/drawing8.xml" ContentType="application/vnd.openxmlformats-officedocument.drawingml.chartshapes+xml"/>
  <Override PartName="/ppt/slides/slide22.xml" ContentType="application/vnd.openxmlformats-officedocument.presentationml.slide+xml"/>
  <Override PartName="/ppt/slides/slide23.xml" ContentType="application/vnd.openxmlformats-officedocument.presentationml.slide+xml"/>
  <Override PartName="/ppt/drawings/drawing2.xml" ContentType="application/vnd.openxmlformats-officedocument.drawingml.chartshapes+xml"/>
  <Override PartName="/ppt/slides/slide24.xml" ContentType="application/vnd.openxmlformats-officedocument.presentationml.slide+xml"/>
  <Override PartName="/ppt/slides/slide31.xml" ContentType="application/vnd.openxmlformats-officedocument.presentationml.slide+xml"/>
  <Override PartName="/ppt/drawings/drawing1.xml" ContentType="application/vnd.openxmlformats-officedocument.drawingml.chartshapes+xml"/>
  <Override PartName="/ppt/drawings/drawing9.xml" ContentType="application/vnd.openxmlformats-officedocument.drawingml.chartshapes+xml"/>
  <Override PartName="/ppt/slides/slide38.xml" ContentType="application/vnd.openxmlformats-officedocument.presentationml.slide+xml"/>
  <Override PartName="/ppt/slides/slide39.xml" ContentType="application/vnd.openxmlformats-officedocument.presentationml.slide+xml"/>
  <Override PartName="/ppt/drawings/drawing10.xml" ContentType="application/vnd.openxmlformats-officedocument.drawingml.chartshapes+xml"/>
  <Override PartName="/ppt/slides/slide40.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73.xml" ContentType="application/vnd.openxmlformats-officedocument.presentationml.slide+xml"/>
  <Override PartName="/ppt/slides/slide7.xml" ContentType="application/vnd.openxmlformats-officedocument.presentationml.slide+xml"/>
  <Override PartName="/ppt/drawings/drawing4.xml" ContentType="application/vnd.openxmlformats-officedocument.drawingml.chartshapes+xml"/>
  <Override PartName="/ppt/slides/slide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drawings/drawing5.xml" ContentType="application/vnd.openxmlformats-officedocument.drawingml.chartshapes+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drawings/drawing6.xml" ContentType="application/vnd.openxmlformats-officedocument.drawingml.chartshapes+xml"/>
  <Override PartName="/ppt/slides/slide16.xml" ContentType="application/vnd.openxmlformats-officedocument.presentationml.slide+xml"/>
  <Override PartName="/ppt/slides/slide17.xml" ContentType="application/vnd.openxmlformats-officedocument.presentationml.slide+xml"/>
  <Override PartName="/ppt/drawings/drawing7.xml" ContentType="application/vnd.openxmlformats-officedocument.drawingml.chartshapes+xml"/>
  <Override PartName="/ppt/slides/slide18.xml" ContentType="application/vnd.openxmlformats-officedocument.presentationml.slide+xml"/>
  <Override PartName="/ppt/drawings/drawing3.xml" ContentType="application/vnd.openxmlformats-officedocument.drawingml.chartshapes+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1.xml" ContentType="application/vnd.openxmlformats-officedocument.presentationml.slide+xml"/>
  <Override PartName="/ppt/slides/slide3.xml" ContentType="application/vnd.openxmlformats-officedocument.presentationml.slide+xml"/>
  <Override PartName="/ppt/slides/slide75.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1.xml" ContentType="application/vnd.openxmlformats-officedocument.presentationml.slide+xml"/>
  <Override PartName="/ppt/drawings/drawing14.xml" ContentType="application/vnd.openxmlformats-officedocument.drawingml.chartshapes+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42.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8.xml" ContentType="application/vnd.openxmlformats-officedocument.presentationml.slide+xml"/>
  <Override PartName="/ppt/slides/slide77.xml" ContentType="application/vnd.openxmlformats-officedocument.presentationml.slide+xml"/>
  <Override PartName="/ppt/drawings/drawing16.xml" ContentType="application/vnd.openxmlformats-officedocument.drawingml.chartshapes+xml"/>
  <Override PartName="/ppt/slides/slide76.xml" ContentType="application/vnd.openxmlformats-officedocument.presentationml.slide+xml"/>
  <Override PartName="/ppt/slides/slide79.xml" ContentType="application/vnd.openxmlformats-officedocument.presentationml.slide+xml"/>
  <Override PartName="/ppt/slides/slide72.xml" ContentType="application/vnd.openxmlformats-officedocument.presentationml.slide+xml"/>
  <Override PartName="/ppt/slides/slide71.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drawings/drawing15.xml" ContentType="application/vnd.openxmlformats-officedocument.drawingml.chartshapes+xml"/>
  <Override PartName="/ppt/slides/slide56.xml" ContentType="application/vnd.openxmlformats-officedocument.presentationml.slide+xml"/>
  <Override PartName="/ppt/slides/slide57.xml" ContentType="application/vnd.openxmlformats-officedocument.presentationml.slide+xml"/>
  <Override PartName="/ppt/drawings/drawing13.xml" ContentType="application/vnd.openxmlformats-officedocument.drawingml.chartshapes+xml"/>
  <Override PartName="/ppt/drawings/drawing12.xml" ContentType="application/vnd.openxmlformats-officedocument.drawingml.chartshapes+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drawings/drawing11.xml" ContentType="application/vnd.openxmlformats-officedocument.drawingml.chartshapes+xml"/>
  <Override PartName="/ppt/slides/slide44.xml" ContentType="application/vnd.openxmlformats-officedocument.presentationml.slide+xml"/>
  <Override PartName="/ppt/slides/slide43.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54.xml" ContentType="application/vnd.openxmlformats-officedocument.presentationml.slide+xml"/>
  <Override PartName="/ppt/slides/slide52.xml" ContentType="application/vnd.openxmlformats-officedocument.presentationml.slide+xml"/>
  <Override PartName="/ppt/slides/slide55.xml" ContentType="application/vnd.openxmlformats-officedocument.presentationml.slide+xml"/>
  <Override PartName="/ppt/slides/slide51.xml" ContentType="application/vnd.openxmlformats-officedocument.presentationml.slide+xml"/>
  <Override PartName="/ppt/slides/slide53.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charts/chart17.xml" ContentType="application/vnd.openxmlformats-officedocument.drawingml.chart+xml"/>
  <Override PartName="/ppt/charts/chart78.xml" ContentType="application/vnd.openxmlformats-officedocument.drawingml.chart+xml"/>
  <Override PartName="/ppt/charts/chart18.xml" ContentType="application/vnd.openxmlformats-officedocument.drawingml.chart+xml"/>
  <Override PartName="/ppt/charts/chart10.xml" ContentType="application/vnd.openxmlformats-officedocument.drawingml.chart+xml"/>
  <Override PartName="/ppt/charts/chart39.xml" ContentType="application/vnd.openxmlformats-officedocument.drawingml.chart+xml"/>
  <Override PartName="/ppt/theme/themeOverride39.xml" ContentType="application/vnd.openxmlformats-officedocument.themeOverride+xml"/>
  <Override PartName="/ppt/charts/chart40.xml" ContentType="application/vnd.openxmlformats-officedocument.drawingml.chart+xml"/>
  <Override PartName="/ppt/theme/themeOverride40.xml" ContentType="application/vnd.openxmlformats-officedocument.themeOverride+xml"/>
  <Override PartName="/ppt/theme/themeOverride9.xml" ContentType="application/vnd.openxmlformats-officedocument.themeOverride+xml"/>
  <Override PartName="/ppt/charts/chart41.xml" ContentType="application/vnd.openxmlformats-officedocument.drawingml.chart+xml"/>
  <Override PartName="/ppt/theme/themeOverride38.xml" ContentType="application/vnd.openxmlformats-officedocument.themeOverride+xml"/>
  <Override PartName="/ppt/charts/chart38.xml" ContentType="application/vnd.openxmlformats-officedocument.drawingml.chart+xml"/>
  <Override PartName="/ppt/theme/themeOverride10.xml" ContentType="application/vnd.openxmlformats-officedocument.themeOverride+xml"/>
  <Override PartName="/ppt/charts/chart35.xml" ContentType="application/vnd.openxmlformats-officedocument.drawingml.chart+xml"/>
  <Override PartName="/ppt/theme/themeOverride35.xml" ContentType="application/vnd.openxmlformats-officedocument.themeOverride+xml"/>
  <Override PartName="/ppt/charts/chart11.xml" ContentType="application/vnd.openxmlformats-officedocument.drawingml.chart+xml"/>
  <Override PartName="/ppt/charts/chart36.xml" ContentType="application/vnd.openxmlformats-officedocument.drawingml.chart+xml"/>
  <Override PartName="/ppt/theme/themeOverride36.xml" ContentType="application/vnd.openxmlformats-officedocument.themeOverride+xml"/>
  <Override PartName="/ppt/charts/chart37.xml" ContentType="application/vnd.openxmlformats-officedocument.drawingml.chart+xml"/>
  <Override PartName="/ppt/theme/themeOverride37.xml" ContentType="application/vnd.openxmlformats-officedocument.themeOverride+xml"/>
  <Override PartName="/ppt/theme/themeOverride41.xml" ContentType="application/vnd.openxmlformats-officedocument.themeOverride+xml"/>
  <Override PartName="/ppt/charts/chart9.xml" ContentType="application/vnd.openxmlformats-officedocument.drawingml.chart+xml"/>
  <Override PartName="/ppt/charts/chart42.xml" ContentType="application/vnd.openxmlformats-officedocument.drawingml.chart+xml"/>
  <Override PartName="/ppt/theme/themeOverride46.xml" ContentType="application/vnd.openxmlformats-officedocument.themeOverride+xml"/>
  <Override PartName="/ppt/theme/themeOverride7.xml" ContentType="application/vnd.openxmlformats-officedocument.themeOverride+xml"/>
  <Override PartName="/ppt/charts/chart47.xml" ContentType="application/vnd.openxmlformats-officedocument.drawingml.chart+xml"/>
  <Override PartName="/ppt/theme/themeOverride47.xml" ContentType="application/vnd.openxmlformats-officedocument.themeOverride+xml"/>
  <Override PartName="/ppt/charts/chart7.xml" ContentType="application/vnd.openxmlformats-officedocument.drawingml.chart+xml"/>
  <Override PartName="/ppt/charts/chart48.xml" ContentType="application/vnd.openxmlformats-officedocument.drawingml.chart+xml"/>
  <Override PartName="/ppt/theme/themeOverride48.xml" ContentType="application/vnd.openxmlformats-officedocument.themeOverride+xml"/>
  <Override PartName="/ppt/charts/chart46.xml" ContentType="application/vnd.openxmlformats-officedocument.drawingml.chart+xml"/>
  <Override PartName="/ppt/theme/themeOverride45.xml" ContentType="application/vnd.openxmlformats-officedocument.themeOverride+xml"/>
  <Override PartName="/ppt/charts/chart45.xml" ContentType="application/vnd.openxmlformats-officedocument.drawingml.chart+xml"/>
  <Override PartName="/ppt/theme/themeOverride42.xml" ContentType="application/vnd.openxmlformats-officedocument.themeOverride+xml"/>
  <Override PartName="/ppt/charts/chart43.xml" ContentType="application/vnd.openxmlformats-officedocument.drawingml.chart+xml"/>
  <Override PartName="/ppt/theme/themeOverride43.xml" ContentType="application/vnd.openxmlformats-officedocument.themeOverride+xml"/>
  <Override PartName="/ppt/theme/themeOverride8.xml" ContentType="application/vnd.openxmlformats-officedocument.themeOverride+xml"/>
  <Override PartName="/ppt/charts/chart44.xml" ContentType="application/vnd.openxmlformats-officedocument.drawingml.chart+xml"/>
  <Override PartName="/ppt/theme/themeOverride44.xml" ContentType="application/vnd.openxmlformats-officedocument.themeOverride+xml"/>
  <Override PartName="/ppt/charts/chart8.xml" ContentType="application/vnd.openxmlformats-officedocument.drawingml.chart+xml"/>
  <Override PartName="/ppt/theme/themeOverride11.xml" ContentType="application/vnd.openxmlformats-officedocument.themeOverride+xml"/>
  <Override PartName="/ppt/theme/themeOverride34.xml" ContentType="application/vnd.openxmlformats-officedocument.themeOverride+xml"/>
  <Override PartName="/ppt/charts/chart34.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theme/themeOverride24.xml" ContentType="application/vnd.openxmlformats-officedocument.themeOverride+xml"/>
  <Override PartName="/ppt/charts/chart25.xml" ContentType="application/vnd.openxmlformats-officedocument.drawingml.chart+xml"/>
  <Override PartName="/ppt/theme/themeOverride25.xml" ContentType="application/vnd.openxmlformats-officedocument.themeOverride+xml"/>
  <Override PartName="/ppt/theme/themeOverride14.xml" ContentType="application/vnd.openxmlformats-officedocument.themeOverride+xml"/>
  <Override PartName="/ppt/charts/chart26.xml" ContentType="application/vnd.openxmlformats-officedocument.drawingml.chart+xml"/>
  <Override PartName="/ppt/theme/themeOverride23.xml" ContentType="application/vnd.openxmlformats-officedocument.themeOverride+xml"/>
  <Override PartName="/ppt/charts/chart23.xml" ContentType="application/vnd.openxmlformats-officedocument.drawingml.chart+xml"/>
  <Override PartName="/ppt/theme/themeOverride15.xml" ContentType="application/vnd.openxmlformats-officedocument.themeOverride+xml"/>
  <Override PartName="/ppt/charts/chart20.xml" ContentType="application/vnd.openxmlformats-officedocument.drawingml.chart+xml"/>
  <Override PartName="/ppt/theme/themeOverride20.xml" ContentType="application/vnd.openxmlformats-officedocument.themeOverride+xml"/>
  <Override PartName="/ppt/charts/chart16.xml" ContentType="application/vnd.openxmlformats-officedocument.drawingml.chart+xml"/>
  <Override PartName="/ppt/charts/chart21.xml" ContentType="application/vnd.openxmlformats-officedocument.drawingml.chart+xml"/>
  <Override PartName="/ppt/theme/themeOverride21.xml" ContentType="application/vnd.openxmlformats-officedocument.themeOverride+xml"/>
  <Override PartName="/ppt/charts/chart22.xml" ContentType="application/vnd.openxmlformats-officedocument.drawingml.chart+xml"/>
  <Override PartName="/ppt/theme/themeOverride22.xml" ContentType="application/vnd.openxmlformats-officedocument.themeOverride+xml"/>
  <Override PartName="/ppt/theme/themeOverride26.xml" ContentType="application/vnd.openxmlformats-officedocument.themeOverride+xml"/>
  <Override PartName="/ppt/charts/chart14.xml" ContentType="application/vnd.openxmlformats-officedocument.drawingml.chart+xml"/>
  <Override PartName="/ppt/charts/chart27.xml" ContentType="application/vnd.openxmlformats-officedocument.drawingml.chart+xml"/>
  <Override PartName="/ppt/theme/themeOverride31.xml" ContentType="application/vnd.openxmlformats-officedocument.themeOverride+xml"/>
  <Override PartName="/ppt/theme/themeOverride12.xml" ContentType="application/vnd.openxmlformats-officedocument.themeOverride+xml"/>
  <Override PartName="/ppt/charts/chart32.xml" ContentType="application/vnd.openxmlformats-officedocument.drawingml.chart+xml"/>
  <Override PartName="/ppt/theme/themeOverride32.xml" ContentType="application/vnd.openxmlformats-officedocument.themeOverride+xml"/>
  <Override PartName="/ppt/charts/chart12.xml" ContentType="application/vnd.openxmlformats-officedocument.drawingml.chart+xml"/>
  <Override PartName="/ppt/charts/chart33.xml" ContentType="application/vnd.openxmlformats-officedocument.drawingml.chart+xml"/>
  <Override PartName="/ppt/theme/themeOverride33.xml" ContentType="application/vnd.openxmlformats-officedocument.themeOverride+xml"/>
  <Override PartName="/ppt/charts/chart31.xml" ContentType="application/vnd.openxmlformats-officedocument.drawingml.chart+xml"/>
  <Override PartName="/ppt/theme/themeOverride30.xml" ContentType="application/vnd.openxmlformats-officedocument.themeOverride+xml"/>
  <Override PartName="/ppt/charts/chart30.xml" ContentType="application/vnd.openxmlformats-officedocument.drawingml.chart+xml"/>
  <Override PartName="/ppt/theme/themeOverride27.xml" ContentType="application/vnd.openxmlformats-officedocument.themeOverride+xml"/>
  <Override PartName="/ppt/charts/chart28.xml" ContentType="application/vnd.openxmlformats-officedocument.drawingml.chart+xml"/>
  <Override PartName="/ppt/theme/themeOverride28.xml" ContentType="application/vnd.openxmlformats-officedocument.themeOverride+xml"/>
  <Override PartName="/ppt/theme/themeOverride13.xml" ContentType="application/vnd.openxmlformats-officedocument.themeOverride+xml"/>
  <Override PartName="/ppt/charts/chart29.xml" ContentType="application/vnd.openxmlformats-officedocument.drawingml.chart+xml"/>
  <Override PartName="/ppt/theme/themeOverride29.xml" ContentType="application/vnd.openxmlformats-officedocument.themeOverride+xml"/>
  <Override PartName="/ppt/charts/chart13.xml" ContentType="application/vnd.openxmlformats-officedocument.drawingml.chart+xml"/>
  <Override PartName="/ppt/charts/chart49.xml" ContentType="application/vnd.openxmlformats-officedocument.drawingml.chart+xml"/>
  <Override PartName="/ppt/theme/themeOverride49.xml" ContentType="application/vnd.openxmlformats-officedocument.themeOverride+xml"/>
  <Override PartName="/ppt/theme/themeOverride6.xml" ContentType="application/vnd.openxmlformats-officedocument.themeOverride+xml"/>
  <Override PartName="/ppt/charts/chart69.xml" ContentType="application/vnd.openxmlformats-officedocument.drawingml.chart+xml"/>
  <Override PartName="/ppt/theme/themeOverride69.xml" ContentType="application/vnd.openxmlformats-officedocument.themeOverride+xml"/>
  <Override PartName="/ppt/charts/chart70.xml" ContentType="application/vnd.openxmlformats-officedocument.drawingml.chart+xml"/>
  <Override PartName="/ppt/theme/themeOverride70.xml" ContentType="application/vnd.openxmlformats-officedocument.themeOverride+xml"/>
  <Override PartName="/ppt/charts/chart71.xml" ContentType="application/vnd.openxmlformats-officedocument.drawingml.chart+xml"/>
  <Override PartName="/ppt/theme/themeOverride71.xml" ContentType="application/vnd.openxmlformats-officedocument.themeOverride+xml"/>
  <Override PartName="/ppt/charts/chart72.xml" ContentType="application/vnd.openxmlformats-officedocument.drawingml.chart+xml"/>
  <Override PartName="/ppt/theme/themeOverride68.xml" ContentType="application/vnd.openxmlformats-officedocument.themeOverride+xml"/>
  <Override PartName="/ppt/charts/chart68.xml" ContentType="application/vnd.openxmlformats-officedocument.drawingml.chart+xml"/>
  <Override PartName="/ppt/theme/themeOverride67.xml" ContentType="application/vnd.openxmlformats-officedocument.themeOverride+xml"/>
  <Override PartName="/ppt/theme/themeOverride1.xml" ContentType="application/vnd.openxmlformats-officedocument.themeOverride+xml"/>
  <Override PartName="/ppt/charts/chart65.xml" ContentType="application/vnd.openxmlformats-officedocument.drawingml.chart+xml"/>
  <Override PartName="/ppt/theme/themeOverride65.xml" ContentType="application/vnd.openxmlformats-officedocument.themeOverride+xml"/>
  <Override PartName="/ppt/charts/chart1.xml" ContentType="application/vnd.openxmlformats-officedocument.drawingml.chart+xml"/>
  <Override PartName="/ppt/charts/chart66.xml" ContentType="application/vnd.openxmlformats-officedocument.drawingml.chart+xml"/>
  <Override PartName="/ppt/theme/themeOverride66.xml" ContentType="application/vnd.openxmlformats-officedocument.themeOverride+xml"/>
  <Override PartName="/ppt/charts/chart67.xml" ContentType="application/vnd.openxmlformats-officedocument.drawingml.chart+xml"/>
  <Override PartName="/ppt/theme/themeOverride72.xml" ContentType="application/vnd.openxmlformats-officedocument.themeOverride+xml"/>
  <Override PartName="/ppt/charts/chart73.xml" ContentType="application/vnd.openxmlformats-officedocument.drawingml.chart+xml"/>
  <Override PartName="/ppt/theme/themeOverride73.xml" ContentType="application/vnd.openxmlformats-officedocument.themeOverride+xml"/>
  <Override PartName="/ppt/theme/themeOverride78.xml" ContentType="application/vnd.openxmlformats-officedocument.themeOverride+xml"/>
  <Override PartName="/ppt/theme/theme1.xml" ContentType="application/vnd.openxmlformats-officedocument.theme+xml"/>
  <Override PartName="/ppt/charts/chart79.xml" ContentType="application/vnd.openxmlformats-officedocument.drawingml.chart+xml"/>
  <Override PartName="/ppt/theme/themeOverride79.xml" ContentType="application/vnd.openxmlformats-officedocument.themeOverride+xml"/>
  <Override PartName="/ppt/charts/chart19.xml" ContentType="application/vnd.openxmlformats-officedocument.drawingml.chart+xml"/>
  <Override PartName="/ppt/theme/themeOverride18.xml" ContentType="application/vnd.openxmlformats-officedocument.themeOverride+xml"/>
  <Override PartName="/ppt/theme/themeOverride17.xml" ContentType="application/vnd.openxmlformats-officedocument.themeOverride+xml"/>
  <Override PartName="/ppt/theme/themeOverride19.xml" ContentType="application/vnd.openxmlformats-officedocument.themeOverride+xml"/>
  <Override PartName="/ppt/theme/themeOverride77.xml" ContentType="application/vnd.openxmlformats-officedocument.themeOverride+xml"/>
  <Override PartName="/ppt/charts/chart74.xml" ContentType="application/vnd.openxmlformats-officedocument.drawingml.chart+xml"/>
  <Override PartName="/ppt/theme/themeOverride74.xml" ContentType="application/vnd.openxmlformats-officedocument.themeOverride+xml"/>
  <Override PartName="/ppt/charts/chart75.xml" ContentType="application/vnd.openxmlformats-officedocument.drawingml.chart+xml"/>
  <Override PartName="/ppt/theme/themeOverride75.xml" ContentType="application/vnd.openxmlformats-officedocument.themeOverride+xml"/>
  <Override PartName="/ppt/charts/chart76.xml" ContentType="application/vnd.openxmlformats-officedocument.drawingml.chart+xml"/>
  <Override PartName="/ppt/theme/themeOverride76.xml" ContentType="application/vnd.openxmlformats-officedocument.themeOverride+xml"/>
  <Override PartName="/ppt/charts/chart77.xml" ContentType="application/vnd.openxmlformats-officedocument.drawingml.chart+xml"/>
  <Override PartName="/ppt/theme/themeOverride64.xml" ContentType="application/vnd.openxmlformats-officedocument.themeOverride+xml"/>
  <Override PartName="/ppt/charts/chart64.xml" ContentType="application/vnd.openxmlformats-officedocument.drawingml.chart+xml"/>
  <Override PartName="/ppt/theme/themeOverride63.xml" ContentType="application/vnd.openxmlformats-officedocument.themeOverride+xml"/>
  <Override PartName="/ppt/charts/chart5.xml" ContentType="application/vnd.openxmlformats-officedocument.drawingml.chart+xml"/>
  <Override PartName="/ppt/charts/chart54.xml" ContentType="application/vnd.openxmlformats-officedocument.drawingml.chart+xml"/>
  <Override PartName="/ppt/theme/themeOverride54.xml" ContentType="application/vnd.openxmlformats-officedocument.themeOverride+xml"/>
  <Override PartName="/ppt/charts/chart55.xml" ContentType="application/vnd.openxmlformats-officedocument.drawingml.chart+xml"/>
  <Override PartName="/ppt/theme/themeOverride55.xml" ContentType="application/vnd.openxmlformats-officedocument.themeOverride+xml"/>
  <Override PartName="/ppt/theme/themeOverride4.xml" ContentType="application/vnd.openxmlformats-officedocument.themeOverride+xml"/>
  <Override PartName="/ppt/charts/chart56.xml" ContentType="application/vnd.openxmlformats-officedocument.drawingml.chart+xml"/>
  <Override PartName="/ppt/theme/themeOverride53.xml" ContentType="application/vnd.openxmlformats-officedocument.themeOverride+xml"/>
  <Override PartName="/ppt/charts/chart53.xml" ContentType="application/vnd.openxmlformats-officedocument.drawingml.chart+xml"/>
  <Override PartName="/ppt/theme/themeOverride5.xml" ContentType="application/vnd.openxmlformats-officedocument.themeOverride+xml"/>
  <Override PartName="/ppt/charts/chart50.xml" ContentType="application/vnd.openxmlformats-officedocument.drawingml.chart+xml"/>
  <Override PartName="/ppt/theme/themeOverride50.xml" ContentType="application/vnd.openxmlformats-officedocument.themeOverride+xml"/>
  <Override PartName="/ppt/charts/chart6.xml" ContentType="application/vnd.openxmlformats-officedocument.drawingml.chart+xml"/>
  <Override PartName="/ppt/charts/chart51.xml" ContentType="application/vnd.openxmlformats-officedocument.drawingml.chart+xml"/>
  <Override PartName="/ppt/theme/themeOverride51.xml" ContentType="application/vnd.openxmlformats-officedocument.themeOverride+xml"/>
  <Override PartName="/ppt/charts/chart52.xml" ContentType="application/vnd.openxmlformats-officedocument.drawingml.chart+xml"/>
  <Override PartName="/ppt/theme/themeOverride52.xml" ContentType="application/vnd.openxmlformats-officedocument.themeOverride+xml"/>
  <Override PartName="/ppt/theme/themeOverride56.xml" ContentType="application/vnd.openxmlformats-officedocument.themeOverride+xml"/>
  <Override PartName="/ppt/charts/chart4.xml" ContentType="application/vnd.openxmlformats-officedocument.drawingml.chart+xml"/>
  <Override PartName="/ppt/charts/chart57.xml" ContentType="application/vnd.openxmlformats-officedocument.drawingml.chart+xml"/>
  <Override PartName="/ppt/charts/chart61.xml" ContentType="application/vnd.openxmlformats-officedocument.drawingml.chart+xml"/>
  <Override PartName="/ppt/theme/themeOverride61.xml" ContentType="application/vnd.openxmlformats-officedocument.themeOverride+xml"/>
  <Override PartName="/ppt/theme/themeOverride2.xml" ContentType="application/vnd.openxmlformats-officedocument.themeOverride+xml"/>
  <Override PartName="/ppt/charts/chart62.xml" ContentType="application/vnd.openxmlformats-officedocument.drawingml.chart+xml"/>
  <Override PartName="/ppt/theme/themeOverride62.xml" ContentType="application/vnd.openxmlformats-officedocument.themeOverride+xml"/>
  <Override PartName="/ppt/charts/chart2.xml" ContentType="application/vnd.openxmlformats-officedocument.drawingml.chart+xml"/>
  <Override PartName="/ppt/charts/chart63.xml" ContentType="application/vnd.openxmlformats-officedocument.drawingml.chart+xml"/>
  <Override PartName="/ppt/theme/themeOverride60.xml" ContentType="application/vnd.openxmlformats-officedocument.themeOverride+xml"/>
  <Override PartName="/ppt/charts/chart60.xml" ContentType="application/vnd.openxmlformats-officedocument.drawingml.chart+xml"/>
  <Override PartName="/ppt/charts/chart3.xml" ContentType="application/vnd.openxmlformats-officedocument.drawingml.chart+xml"/>
  <Override PartName="/ppt/theme/themeOverride57.xml" ContentType="application/vnd.openxmlformats-officedocument.themeOverride+xml"/>
  <Override PartName="/ppt/charts/chart58.xml" ContentType="application/vnd.openxmlformats-officedocument.drawingml.chart+xml"/>
  <Override PartName="/ppt/theme/themeOverride58.xml" ContentType="application/vnd.openxmlformats-officedocument.themeOverride+xml"/>
  <Override PartName="/ppt/theme/themeOverride3.xml" ContentType="application/vnd.openxmlformats-officedocument.themeOverride+xml"/>
  <Override PartName="/ppt/charts/chart59.xml" ContentType="application/vnd.openxmlformats-officedocument.drawingml.chart+xml"/>
  <Override PartName="/ppt/theme/themeOverride59.xml" ContentType="application/vnd.openxmlformats-officedocument.themeOverride+xml"/>
  <Override PartName="/ppt/theme/themeOverride16.xml" ContentType="application/vnd.openxmlformats-officedocument.themeOverr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Lst>
  <p:sldSz cx="9144000" cy="6858000" type="overhead"/>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customXml" Target="../customXml/item3.xml"/><Relationship Id="rId61" Type="http://schemas.openxmlformats.org/officeDocument/2006/relationships/slide" Target="slides/slide60.xml"/><Relationship Id="rId8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7.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18.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19.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20.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3" Type="http://schemas.openxmlformats.org/officeDocument/2006/relationships/chartUserShapes" Target="../drawings/drawing21.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22.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3" Type="http://schemas.openxmlformats.org/officeDocument/2006/relationships/chartUserShapes" Target="../drawings/drawing23.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24.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3" Type="http://schemas.openxmlformats.org/officeDocument/2006/relationships/chartUserShapes" Target="../drawings/drawing25.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3" Type="http://schemas.openxmlformats.org/officeDocument/2006/relationships/chartUserShapes" Target="../drawings/drawing26.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3" Type="http://schemas.openxmlformats.org/officeDocument/2006/relationships/chartUserShapes" Target="../drawings/drawing27.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3" Type="http://schemas.openxmlformats.org/officeDocument/2006/relationships/chartUserShapes" Target="../drawings/drawing28.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3" Type="http://schemas.openxmlformats.org/officeDocument/2006/relationships/chartUserShapes" Target="../drawings/drawing29.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3" Type="http://schemas.openxmlformats.org/officeDocument/2006/relationships/chartUserShapes" Target="../drawings/drawing30.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3" Type="http://schemas.openxmlformats.org/officeDocument/2006/relationships/chartUserShapes" Target="../drawings/drawing31.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31.xml"/></Relationships>
</file>

<file path=ppt/charts/_rels/chart32.xml.rels><?xml version="1.0" encoding="UTF-8" standalone="yes"?>
<Relationships xmlns="http://schemas.openxmlformats.org/package/2006/relationships"><Relationship Id="rId3" Type="http://schemas.openxmlformats.org/officeDocument/2006/relationships/chartUserShapes" Target="../drawings/drawing32.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32.xml"/></Relationships>
</file>

<file path=ppt/charts/_rels/chart33.xml.rels><?xml version="1.0" encoding="UTF-8" standalone="yes"?>
<Relationships xmlns="http://schemas.openxmlformats.org/package/2006/relationships"><Relationship Id="rId3" Type="http://schemas.openxmlformats.org/officeDocument/2006/relationships/chartUserShapes" Target="../drawings/drawing33.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33.xml"/></Relationships>
</file>

<file path=ppt/charts/_rels/chart34.xml.rels><?xml version="1.0" encoding="UTF-8" standalone="yes"?>
<Relationships xmlns="http://schemas.openxmlformats.org/package/2006/relationships"><Relationship Id="rId3" Type="http://schemas.openxmlformats.org/officeDocument/2006/relationships/chartUserShapes" Target="../drawings/drawing34.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34.xml"/></Relationships>
</file>

<file path=ppt/charts/_rels/chart35.xml.rels><?xml version="1.0" encoding="UTF-8" standalone="yes"?>
<Relationships xmlns="http://schemas.openxmlformats.org/package/2006/relationships"><Relationship Id="rId3" Type="http://schemas.openxmlformats.org/officeDocument/2006/relationships/chartUserShapes" Target="../drawings/drawing35.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35.xml"/></Relationships>
</file>

<file path=ppt/charts/_rels/chart36.xml.rels><?xml version="1.0" encoding="UTF-8" standalone="yes"?>
<Relationships xmlns="http://schemas.openxmlformats.org/package/2006/relationships"><Relationship Id="rId3" Type="http://schemas.openxmlformats.org/officeDocument/2006/relationships/chartUserShapes" Target="../drawings/drawing36.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36.xml"/></Relationships>
</file>

<file path=ppt/charts/_rels/chart37.xml.rels><?xml version="1.0" encoding="UTF-8" standalone="yes"?>
<Relationships xmlns="http://schemas.openxmlformats.org/package/2006/relationships"><Relationship Id="rId3" Type="http://schemas.openxmlformats.org/officeDocument/2006/relationships/chartUserShapes" Target="../drawings/drawing37.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37.xml"/></Relationships>
</file>

<file path=ppt/charts/_rels/chart38.xml.rels><?xml version="1.0" encoding="UTF-8" standalone="yes"?>
<Relationships xmlns="http://schemas.openxmlformats.org/package/2006/relationships"><Relationship Id="rId3" Type="http://schemas.openxmlformats.org/officeDocument/2006/relationships/chartUserShapes" Target="../drawings/drawing38.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38.xml"/></Relationships>
</file>

<file path=ppt/charts/_rels/chart39.xml.rels><?xml version="1.0" encoding="UTF-8" standalone="yes"?>
<Relationships xmlns="http://schemas.openxmlformats.org/package/2006/relationships"><Relationship Id="rId3" Type="http://schemas.openxmlformats.org/officeDocument/2006/relationships/chartUserShapes" Target="../drawings/drawing39.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39.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4.xml"/></Relationships>
</file>

<file path=ppt/charts/_rels/chart40.xml.rels><?xml version="1.0" encoding="UTF-8" standalone="yes"?>
<Relationships xmlns="http://schemas.openxmlformats.org/package/2006/relationships"><Relationship Id="rId3" Type="http://schemas.openxmlformats.org/officeDocument/2006/relationships/chartUserShapes" Target="../drawings/drawing40.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40.xml"/></Relationships>
</file>

<file path=ppt/charts/_rels/chart41.xml.rels><?xml version="1.0" encoding="UTF-8" standalone="yes"?>
<Relationships xmlns="http://schemas.openxmlformats.org/package/2006/relationships"><Relationship Id="rId3" Type="http://schemas.openxmlformats.org/officeDocument/2006/relationships/chartUserShapes" Target="../drawings/drawing41.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41.xml"/></Relationships>
</file>

<file path=ppt/charts/_rels/chart42.xml.rels><?xml version="1.0" encoding="UTF-8" standalone="yes"?>
<Relationships xmlns="http://schemas.openxmlformats.org/package/2006/relationships"><Relationship Id="rId3" Type="http://schemas.openxmlformats.org/officeDocument/2006/relationships/chartUserShapes" Target="../drawings/drawing42.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42.xml"/></Relationships>
</file>

<file path=ppt/charts/_rels/chart43.xml.rels><?xml version="1.0" encoding="UTF-8" standalone="yes"?>
<Relationships xmlns="http://schemas.openxmlformats.org/package/2006/relationships"><Relationship Id="rId3" Type="http://schemas.openxmlformats.org/officeDocument/2006/relationships/chartUserShapes" Target="../drawings/drawing43.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43.xml"/></Relationships>
</file>

<file path=ppt/charts/_rels/chart44.xml.rels><?xml version="1.0" encoding="UTF-8" standalone="yes"?>
<Relationships xmlns="http://schemas.openxmlformats.org/package/2006/relationships"><Relationship Id="rId3" Type="http://schemas.openxmlformats.org/officeDocument/2006/relationships/chartUserShapes" Target="../drawings/drawing44.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44.xml"/></Relationships>
</file>

<file path=ppt/charts/_rels/chart45.xml.rels><?xml version="1.0" encoding="UTF-8" standalone="yes"?>
<Relationships xmlns="http://schemas.openxmlformats.org/package/2006/relationships"><Relationship Id="rId3" Type="http://schemas.openxmlformats.org/officeDocument/2006/relationships/chartUserShapes" Target="../drawings/drawing45.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45.xml"/></Relationships>
</file>

<file path=ppt/charts/_rels/chart46.xml.rels><?xml version="1.0" encoding="UTF-8" standalone="yes"?>
<Relationships xmlns="http://schemas.openxmlformats.org/package/2006/relationships"><Relationship Id="rId3" Type="http://schemas.openxmlformats.org/officeDocument/2006/relationships/chartUserShapes" Target="../drawings/drawing46.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46.xml"/></Relationships>
</file>

<file path=ppt/charts/_rels/chart47.xml.rels><?xml version="1.0" encoding="UTF-8" standalone="yes"?>
<Relationships xmlns="http://schemas.openxmlformats.org/package/2006/relationships"><Relationship Id="rId3" Type="http://schemas.openxmlformats.org/officeDocument/2006/relationships/chartUserShapes" Target="../drawings/drawing47.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47.xml"/></Relationships>
</file>

<file path=ppt/charts/_rels/chart48.xml.rels><?xml version="1.0" encoding="UTF-8" standalone="yes"?>
<Relationships xmlns="http://schemas.openxmlformats.org/package/2006/relationships"><Relationship Id="rId3" Type="http://schemas.openxmlformats.org/officeDocument/2006/relationships/chartUserShapes" Target="../drawings/drawing48.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48.xml"/></Relationships>
</file>

<file path=ppt/charts/_rels/chart49.xml.rels><?xml version="1.0" encoding="UTF-8" standalone="yes"?>
<Relationships xmlns="http://schemas.openxmlformats.org/package/2006/relationships"><Relationship Id="rId3" Type="http://schemas.openxmlformats.org/officeDocument/2006/relationships/chartUserShapes" Target="../drawings/drawing49.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49.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5.xml"/></Relationships>
</file>

<file path=ppt/charts/_rels/chart50.xml.rels><?xml version="1.0" encoding="UTF-8" standalone="yes"?>
<Relationships xmlns="http://schemas.openxmlformats.org/package/2006/relationships"><Relationship Id="rId3" Type="http://schemas.openxmlformats.org/officeDocument/2006/relationships/chartUserShapes" Target="../drawings/drawing50.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50.xml"/></Relationships>
</file>

<file path=ppt/charts/_rels/chart51.xml.rels><?xml version="1.0" encoding="UTF-8" standalone="yes"?>
<Relationships xmlns="http://schemas.openxmlformats.org/package/2006/relationships"><Relationship Id="rId3" Type="http://schemas.openxmlformats.org/officeDocument/2006/relationships/chartUserShapes" Target="../drawings/drawing51.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51.xml"/></Relationships>
</file>

<file path=ppt/charts/_rels/chart52.xml.rels><?xml version="1.0" encoding="UTF-8" standalone="yes"?>
<Relationships xmlns="http://schemas.openxmlformats.org/package/2006/relationships"><Relationship Id="rId3" Type="http://schemas.openxmlformats.org/officeDocument/2006/relationships/chartUserShapes" Target="../drawings/drawing52.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52.xml"/></Relationships>
</file>

<file path=ppt/charts/_rels/chart53.xml.rels><?xml version="1.0" encoding="UTF-8" standalone="yes"?>
<Relationships xmlns="http://schemas.openxmlformats.org/package/2006/relationships"><Relationship Id="rId3" Type="http://schemas.openxmlformats.org/officeDocument/2006/relationships/chartUserShapes" Target="../drawings/drawing53.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53.xml"/></Relationships>
</file>

<file path=ppt/charts/_rels/chart54.xml.rels><?xml version="1.0" encoding="UTF-8" standalone="yes"?>
<Relationships xmlns="http://schemas.openxmlformats.org/package/2006/relationships"><Relationship Id="rId3" Type="http://schemas.openxmlformats.org/officeDocument/2006/relationships/chartUserShapes" Target="../drawings/drawing54.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54.xml"/></Relationships>
</file>

<file path=ppt/charts/_rels/chart55.xml.rels><?xml version="1.0" encoding="UTF-8" standalone="yes"?>
<Relationships xmlns="http://schemas.openxmlformats.org/package/2006/relationships"><Relationship Id="rId3" Type="http://schemas.openxmlformats.org/officeDocument/2006/relationships/chartUserShapes" Target="../drawings/drawing55.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55.xml"/></Relationships>
</file>

<file path=ppt/charts/_rels/chart56.xml.rels><?xml version="1.0" encoding="UTF-8" standalone="yes"?>
<Relationships xmlns="http://schemas.openxmlformats.org/package/2006/relationships"><Relationship Id="rId3" Type="http://schemas.openxmlformats.org/officeDocument/2006/relationships/chartUserShapes" Target="../drawings/drawing56.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56.xml"/></Relationships>
</file>

<file path=ppt/charts/_rels/chart57.xml.rels><?xml version="1.0" encoding="UTF-8" standalone="yes"?>
<Relationships xmlns="http://schemas.openxmlformats.org/package/2006/relationships"><Relationship Id="rId3" Type="http://schemas.openxmlformats.org/officeDocument/2006/relationships/chartUserShapes" Target="../drawings/drawing57.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57.xml"/></Relationships>
</file>

<file path=ppt/charts/_rels/chart58.xml.rels><?xml version="1.0" encoding="UTF-8" standalone="yes"?>
<Relationships xmlns="http://schemas.openxmlformats.org/package/2006/relationships"><Relationship Id="rId3" Type="http://schemas.openxmlformats.org/officeDocument/2006/relationships/chartUserShapes" Target="../drawings/drawing58.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58.xml"/></Relationships>
</file>

<file path=ppt/charts/_rels/chart59.xml.rels><?xml version="1.0" encoding="UTF-8" standalone="yes"?>
<Relationships xmlns="http://schemas.openxmlformats.org/package/2006/relationships"><Relationship Id="rId3" Type="http://schemas.openxmlformats.org/officeDocument/2006/relationships/chartUserShapes" Target="../drawings/drawing59.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59.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6.xml"/></Relationships>
</file>

<file path=ppt/charts/_rels/chart60.xml.rels><?xml version="1.0" encoding="UTF-8" standalone="yes"?>
<Relationships xmlns="http://schemas.openxmlformats.org/package/2006/relationships"><Relationship Id="rId3" Type="http://schemas.openxmlformats.org/officeDocument/2006/relationships/chartUserShapes" Target="../drawings/drawing60.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60.xml"/></Relationships>
</file>

<file path=ppt/charts/_rels/chart61.xml.rels><?xml version="1.0" encoding="UTF-8" standalone="yes"?>
<Relationships xmlns="http://schemas.openxmlformats.org/package/2006/relationships"><Relationship Id="rId3" Type="http://schemas.openxmlformats.org/officeDocument/2006/relationships/chartUserShapes" Target="../drawings/drawing61.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61.xml"/></Relationships>
</file>

<file path=ppt/charts/_rels/chart62.xml.rels><?xml version="1.0" encoding="UTF-8" standalone="yes"?>
<Relationships xmlns="http://schemas.openxmlformats.org/package/2006/relationships"><Relationship Id="rId3" Type="http://schemas.openxmlformats.org/officeDocument/2006/relationships/chartUserShapes" Target="../drawings/drawing62.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62.xml"/></Relationships>
</file>

<file path=ppt/charts/_rels/chart63.xml.rels><?xml version="1.0" encoding="UTF-8" standalone="yes"?>
<Relationships xmlns="http://schemas.openxmlformats.org/package/2006/relationships"><Relationship Id="rId3" Type="http://schemas.openxmlformats.org/officeDocument/2006/relationships/chartUserShapes" Target="../drawings/drawing63.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63.xml"/></Relationships>
</file>

<file path=ppt/charts/_rels/chart64.xml.rels><?xml version="1.0" encoding="UTF-8" standalone="yes"?>
<Relationships xmlns="http://schemas.openxmlformats.org/package/2006/relationships"><Relationship Id="rId3" Type="http://schemas.openxmlformats.org/officeDocument/2006/relationships/chartUserShapes" Target="../drawings/drawing64.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64.xml"/></Relationships>
</file>

<file path=ppt/charts/_rels/chart65.xml.rels><?xml version="1.0" encoding="UTF-8" standalone="yes"?>
<Relationships xmlns="http://schemas.openxmlformats.org/package/2006/relationships"><Relationship Id="rId3" Type="http://schemas.openxmlformats.org/officeDocument/2006/relationships/chartUserShapes" Target="../drawings/drawing65.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65.xml"/></Relationships>
</file>

<file path=ppt/charts/_rels/chart66.xml.rels><?xml version="1.0" encoding="UTF-8" standalone="yes"?>
<Relationships xmlns="http://schemas.openxmlformats.org/package/2006/relationships"><Relationship Id="rId3" Type="http://schemas.openxmlformats.org/officeDocument/2006/relationships/chartUserShapes" Target="../drawings/drawing66.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66.xml"/></Relationships>
</file>

<file path=ppt/charts/_rels/chart67.xml.rels><?xml version="1.0" encoding="UTF-8" standalone="yes"?>
<Relationships xmlns="http://schemas.openxmlformats.org/package/2006/relationships"><Relationship Id="rId3" Type="http://schemas.openxmlformats.org/officeDocument/2006/relationships/chartUserShapes" Target="../drawings/drawing67.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67.xml"/></Relationships>
</file>

<file path=ppt/charts/_rels/chart68.xml.rels><?xml version="1.0" encoding="UTF-8" standalone="yes"?>
<Relationships xmlns="http://schemas.openxmlformats.org/package/2006/relationships"><Relationship Id="rId3" Type="http://schemas.openxmlformats.org/officeDocument/2006/relationships/chartUserShapes" Target="../drawings/drawing68.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68.xml"/></Relationships>
</file>

<file path=ppt/charts/_rels/chart69.xml.rels><?xml version="1.0" encoding="UTF-8" standalone="yes"?>
<Relationships xmlns="http://schemas.openxmlformats.org/package/2006/relationships"><Relationship Id="rId3" Type="http://schemas.openxmlformats.org/officeDocument/2006/relationships/chartUserShapes" Target="../drawings/drawing69.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69.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7.xml"/></Relationships>
</file>

<file path=ppt/charts/_rels/chart70.xml.rels><?xml version="1.0" encoding="UTF-8" standalone="yes"?>
<Relationships xmlns="http://schemas.openxmlformats.org/package/2006/relationships"><Relationship Id="rId3" Type="http://schemas.openxmlformats.org/officeDocument/2006/relationships/chartUserShapes" Target="../drawings/drawing70.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70.xml"/></Relationships>
</file>

<file path=ppt/charts/_rels/chart71.xml.rels><?xml version="1.0" encoding="UTF-8" standalone="yes"?>
<Relationships xmlns="http://schemas.openxmlformats.org/package/2006/relationships"><Relationship Id="rId3" Type="http://schemas.openxmlformats.org/officeDocument/2006/relationships/chartUserShapes" Target="../drawings/drawing71.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71.xml"/></Relationships>
</file>

<file path=ppt/charts/_rels/chart72.xml.rels><?xml version="1.0" encoding="UTF-8" standalone="yes"?>
<Relationships xmlns="http://schemas.openxmlformats.org/package/2006/relationships"><Relationship Id="rId3" Type="http://schemas.openxmlformats.org/officeDocument/2006/relationships/chartUserShapes" Target="../drawings/drawing72.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72.xml"/></Relationships>
</file>

<file path=ppt/charts/_rels/chart73.xml.rels><?xml version="1.0" encoding="UTF-8" standalone="yes"?>
<Relationships xmlns="http://schemas.openxmlformats.org/package/2006/relationships"><Relationship Id="rId3" Type="http://schemas.openxmlformats.org/officeDocument/2006/relationships/chartUserShapes" Target="../drawings/drawing73.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73.xml"/></Relationships>
</file>

<file path=ppt/charts/_rels/chart74.xml.rels><?xml version="1.0" encoding="UTF-8" standalone="yes"?>
<Relationships xmlns="http://schemas.openxmlformats.org/package/2006/relationships"><Relationship Id="rId3" Type="http://schemas.openxmlformats.org/officeDocument/2006/relationships/chartUserShapes" Target="../drawings/drawing74.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74.xml"/></Relationships>
</file>

<file path=ppt/charts/_rels/chart75.xml.rels><?xml version="1.0" encoding="UTF-8" standalone="yes"?>
<Relationships xmlns="http://schemas.openxmlformats.org/package/2006/relationships"><Relationship Id="rId3" Type="http://schemas.openxmlformats.org/officeDocument/2006/relationships/chartUserShapes" Target="../drawings/drawing75.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75.xml"/></Relationships>
</file>

<file path=ppt/charts/_rels/chart76.xml.rels><?xml version="1.0" encoding="UTF-8" standalone="yes"?>
<Relationships xmlns="http://schemas.openxmlformats.org/package/2006/relationships"><Relationship Id="rId3" Type="http://schemas.openxmlformats.org/officeDocument/2006/relationships/chartUserShapes" Target="../drawings/drawing76.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76.xml"/></Relationships>
</file>

<file path=ppt/charts/_rels/chart77.xml.rels><?xml version="1.0" encoding="UTF-8" standalone="yes"?>
<Relationships xmlns="http://schemas.openxmlformats.org/package/2006/relationships"><Relationship Id="rId3" Type="http://schemas.openxmlformats.org/officeDocument/2006/relationships/chartUserShapes" Target="../drawings/drawing77.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77.xml"/></Relationships>
</file>

<file path=ppt/charts/_rels/chart78.xml.rels><?xml version="1.0" encoding="UTF-8" standalone="yes"?>
<Relationships xmlns="http://schemas.openxmlformats.org/package/2006/relationships"><Relationship Id="rId3" Type="http://schemas.openxmlformats.org/officeDocument/2006/relationships/chartUserShapes" Target="../drawings/drawing78.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78.xml"/></Relationships>
</file>

<file path=ppt/charts/_rels/chart79.xml.rels><?xml version="1.0" encoding="UTF-8" standalone="yes"?>
<Relationships xmlns="http://schemas.openxmlformats.org/package/2006/relationships"><Relationship Id="rId3" Type="http://schemas.openxmlformats.org/officeDocument/2006/relationships/chartUserShapes" Target="../drawings/drawing79.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79.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Westat.com\Dfs\SURVEYTA\general\2020%20Profiles\Chart\Macro_2020P_charts.xlsm"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DQ01_1!$D$1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DQ01_1!$B$2:$C$5</c:f>
              <c:multiLvlStrCache>
                <c:ptCount val="4"/>
                <c:lvl>
                  <c:pt idx="0">
                    <c:v>Alcohol- and other drug-use prevention</c:v>
                  </c:pt>
                  <c:pt idx="1">
                    <c:v>Tobacco-use prevention</c:v>
                  </c:pt>
                  <c:pt idx="2">
                    <c:v>Nutrition</c:v>
                  </c:pt>
                  <c:pt idx="3">
                    <c:v>Physical education and physical activity</c:v>
                  </c:pt>
                </c:lvl>
                <c:lvl>
                  <c:pt idx="0">
                    <c:v>d.</c:v>
                  </c:pt>
                  <c:pt idx="1">
                    <c:v>c.</c:v>
                  </c:pt>
                  <c:pt idx="2">
                    <c:v>b.</c:v>
                  </c:pt>
                  <c:pt idx="3">
                    <c:v>a.</c:v>
                  </c:pt>
                </c:lvl>
              </c:multiLvlStrCache>
            </c:multiLvlStrRef>
          </c:cat>
          <c:val>
            <c:numRef>
              <c:f>DQ01_1!$D$2:$D$5</c:f>
              <c:numCache>
                <c:formatCode>General</c:formatCode>
                <c:ptCount val="4"/>
                <c:pt idx="0">
                  <c:v>62.9</c:v>
                </c:pt>
                <c:pt idx="1">
                  <c:v>62.9</c:v>
                </c:pt>
                <c:pt idx="2">
                  <c:v>77.099999999999994</c:v>
                </c:pt>
                <c:pt idx="3">
                  <c:v>60</c:v>
                </c:pt>
              </c:numCache>
            </c:numRef>
          </c:val>
          <c:extLst>
            <c:ext xmlns:c16="http://schemas.microsoft.com/office/drawing/2014/chart" uri="{C3380CC4-5D6E-409C-BE32-E72D297353CC}">
              <c16:uniqueId val="{00000000-C2A8-4862-B933-915C0BA6E4AA}"/>
            </c:ext>
          </c:extLst>
        </c:ser>
        <c:ser>
          <c:idx val="1"/>
          <c:order val="1"/>
          <c:tx>
            <c:strRef>
              <c:f>DQ01_1!$E$1</c:f>
              <c:strCache>
                <c:ptCount val="1"/>
                <c:pt idx="0">
                  <c:v>Junior/Senior High Schools</c:v>
                </c:pt>
              </c:strCache>
            </c:strRef>
          </c:tx>
          <c:spPr>
            <a:solidFill>
              <a:srgbClr val="FFFF00"/>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2A8-4862-B933-915C0BA6E4AA}"/>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2A8-4862-B933-915C0BA6E4AA}"/>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2A8-4862-B933-915C0BA6E4AA}"/>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2A8-4862-B933-915C0BA6E4A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DQ01_1!$B$2:$C$5</c:f>
              <c:multiLvlStrCache>
                <c:ptCount val="4"/>
                <c:lvl>
                  <c:pt idx="0">
                    <c:v>Alcohol- and other drug-use prevention</c:v>
                  </c:pt>
                  <c:pt idx="1">
                    <c:v>Tobacco-use prevention</c:v>
                  </c:pt>
                  <c:pt idx="2">
                    <c:v>Nutrition</c:v>
                  </c:pt>
                  <c:pt idx="3">
                    <c:v>Physical education and physical activity</c:v>
                  </c:pt>
                </c:lvl>
                <c:lvl>
                  <c:pt idx="0">
                    <c:v>d.</c:v>
                  </c:pt>
                  <c:pt idx="1">
                    <c:v>c.</c:v>
                  </c:pt>
                  <c:pt idx="2">
                    <c:v>b.</c:v>
                  </c:pt>
                  <c:pt idx="3">
                    <c:v>a.</c:v>
                  </c:pt>
                </c:lvl>
              </c:multiLvlStrCache>
            </c:multiLvlStrRef>
          </c:cat>
          <c:val>
            <c:numRef>
              <c:f>DQ01_1!$E$2:$E$5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C2A8-4862-B933-915C0BA6E4AA}"/>
            </c:ext>
          </c:extLst>
        </c:ser>
        <c:ser>
          <c:idx val="2"/>
          <c:order val="2"/>
          <c:tx>
            <c:strRef>
              <c:f>DQ01_1!$F$1</c:f>
              <c:strCache>
                <c:ptCount val="1"/>
                <c:pt idx="0">
                  <c:v>Middle Schools</c:v>
                </c:pt>
              </c:strCache>
            </c:strRef>
          </c:tx>
          <c:spPr>
            <a:solidFill>
              <a:srgbClr val="0095DD"/>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2A8-4862-B933-915C0BA6E4AA}"/>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2A8-4862-B933-915C0BA6E4AA}"/>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C2A8-4862-B933-915C0BA6E4AA}"/>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C2A8-4862-B933-915C0BA6E4A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DQ01_1!$B$2:$C$5</c:f>
              <c:multiLvlStrCache>
                <c:ptCount val="4"/>
                <c:lvl>
                  <c:pt idx="0">
                    <c:v>Alcohol- and other drug-use prevention</c:v>
                  </c:pt>
                  <c:pt idx="1">
                    <c:v>Tobacco-use prevention</c:v>
                  </c:pt>
                  <c:pt idx="2">
                    <c:v>Nutrition</c:v>
                  </c:pt>
                  <c:pt idx="3">
                    <c:v>Physical education and physical activity</c:v>
                  </c:pt>
                </c:lvl>
                <c:lvl>
                  <c:pt idx="0">
                    <c:v>d.</c:v>
                  </c:pt>
                  <c:pt idx="1">
                    <c:v>c.</c:v>
                  </c:pt>
                  <c:pt idx="2">
                    <c:v>b.</c:v>
                  </c:pt>
                  <c:pt idx="3">
                    <c:v>a.</c:v>
                  </c:pt>
                </c:lvl>
              </c:multiLvlStrCache>
            </c:multiLvlStrRef>
          </c:cat>
          <c:val>
            <c:numRef>
              <c:f>DQ01_1!$F$2:$F$5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C2A8-4862-B933-915C0BA6E4AA}"/>
            </c:ext>
          </c:extLst>
        </c:ser>
        <c:ser>
          <c:idx val="3"/>
          <c:order val="3"/>
          <c:tx>
            <c:strRef>
              <c:f>DQ01_1!$G$1</c:f>
              <c:strCache>
                <c:ptCount val="1"/>
                <c:pt idx="0">
                  <c:v>High Schools</c:v>
                </c:pt>
              </c:strCache>
            </c:strRef>
          </c:tx>
          <c:spPr>
            <a:solidFill>
              <a:srgbClr val="2C8749"/>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C2A8-4862-B933-915C0BA6E4AA}"/>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C2A8-4862-B933-915C0BA6E4AA}"/>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C2A8-4862-B933-915C0BA6E4AA}"/>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C2A8-4862-B933-915C0BA6E4A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DQ01_1!$B$2:$C$5</c:f>
              <c:multiLvlStrCache>
                <c:ptCount val="4"/>
                <c:lvl>
                  <c:pt idx="0">
                    <c:v>Alcohol- and other drug-use prevention</c:v>
                  </c:pt>
                  <c:pt idx="1">
                    <c:v>Tobacco-use prevention</c:v>
                  </c:pt>
                  <c:pt idx="2">
                    <c:v>Nutrition</c:v>
                  </c:pt>
                  <c:pt idx="3">
                    <c:v>Physical education and physical activity</c:v>
                  </c:pt>
                </c:lvl>
                <c:lvl>
                  <c:pt idx="0">
                    <c:v>d.</c:v>
                  </c:pt>
                  <c:pt idx="1">
                    <c:v>c.</c:v>
                  </c:pt>
                  <c:pt idx="2">
                    <c:v>b.</c:v>
                  </c:pt>
                  <c:pt idx="3">
                    <c:v>a.</c:v>
                  </c:pt>
                </c:lvl>
              </c:multiLvlStrCache>
            </c:multiLvlStrRef>
          </c:cat>
          <c:val>
            <c:numRef>
              <c:f>DQ01_1!$G$2:$G$5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F-C2A8-4862-B933-915C0BA6E4A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DQ06_1!$D$1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DQ06_1!$D$2</c:f>
              <c:numCache>
                <c:formatCode>General</c:formatCode>
                <c:ptCount val="1"/>
                <c:pt idx="0">
                  <c:v>71.8</c:v>
                </c:pt>
              </c:numCache>
            </c:numRef>
          </c:val>
          <c:extLst>
            <c:ext xmlns:c16="http://schemas.microsoft.com/office/drawing/2014/chart" uri="{C3380CC4-5D6E-409C-BE32-E72D297353CC}">
              <c16:uniqueId val="{00000000-711F-48BD-8944-D4EBD20A716C}"/>
            </c:ext>
          </c:extLst>
        </c:ser>
        <c:ser>
          <c:idx val="1"/>
          <c:order val="1"/>
          <c:tx>
            <c:strRef>
              <c:f>DQ06_1!$E$1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11F-48BD-8944-D4EBD20A716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DQ06_1!$E$2</c:f>
              <c:numCache>
                <c:formatCode>General</c:formatCode>
                <c:ptCount val="1"/>
                <c:pt idx="0">
                  <c:v>8.9999999999999998E-4</c:v>
                </c:pt>
              </c:numCache>
            </c:numRef>
          </c:val>
          <c:extLst>
            <c:ext xmlns:c16="http://schemas.microsoft.com/office/drawing/2014/chart" uri="{C3380CC4-5D6E-409C-BE32-E72D297353CC}">
              <c16:uniqueId val="{00000002-711F-48BD-8944-D4EBD20A716C}"/>
            </c:ext>
          </c:extLst>
        </c:ser>
        <c:ser>
          <c:idx val="2"/>
          <c:order val="2"/>
          <c:tx>
            <c:strRef>
              <c:f>DQ06_1!$F$1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11F-48BD-8944-D4EBD20A716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DQ06_1!$F$2</c:f>
              <c:numCache>
                <c:formatCode>General</c:formatCode>
                <c:ptCount val="1"/>
                <c:pt idx="0">
                  <c:v>8.9999999999999998E-4</c:v>
                </c:pt>
              </c:numCache>
            </c:numRef>
          </c:val>
          <c:extLst>
            <c:ext xmlns:c16="http://schemas.microsoft.com/office/drawing/2014/chart" uri="{C3380CC4-5D6E-409C-BE32-E72D297353CC}">
              <c16:uniqueId val="{00000004-711F-48BD-8944-D4EBD20A716C}"/>
            </c:ext>
          </c:extLst>
        </c:ser>
        <c:ser>
          <c:idx val="3"/>
          <c:order val="3"/>
          <c:tx>
            <c:strRef>
              <c:f>DQ06_1!$G$1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11F-48BD-8944-D4EBD20A716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DQ06_1!$G$2</c:f>
              <c:numCache>
                <c:formatCode>General</c:formatCode>
                <c:ptCount val="1"/>
                <c:pt idx="0">
                  <c:v>8.9999999999999998E-4</c:v>
                </c:pt>
              </c:numCache>
            </c:numRef>
          </c:val>
          <c:extLst>
            <c:ext xmlns:c16="http://schemas.microsoft.com/office/drawing/2014/chart" uri="{C3380CC4-5D6E-409C-BE32-E72D297353CC}">
              <c16:uniqueId val="{00000006-711F-48BD-8944-D4EBD20A716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DQ07_1!$D$1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DQ07_1!$B$2:$C$6</c:f>
              <c:multiLvlStrCache>
                <c:ptCount val="5"/>
                <c:lvl>
                  <c:pt idx="0">
                    <c:v>Reviewed health-related curricula or instructional materials</c:v>
                  </c:pt>
                  <c:pt idx="1">
                    <c:v>Communicated the importance of health and safety policies and activities to district administrators, school administrators, parent-teacher groups, or community members</c:v>
                  </c:pt>
                  <c:pt idx="2">
                    <c:v>Sought funding or leveraged resources to support health and safety priorities for students and staff</c:v>
                  </c:pt>
                  <c:pt idx="3">
                    <c:v>Recommended new or revised health and safety policies and activities to school administrators or the school improvement team</c:v>
                  </c:pt>
                  <c:pt idx="4">
                    <c:v>Identified student health needs based on a review of relevant data</c:v>
                  </c:pt>
                </c:lvl>
                <c:lvl>
                  <c:pt idx="0">
                    <c:v>e.</c:v>
                  </c:pt>
                  <c:pt idx="1">
                    <c:v>d.</c:v>
                  </c:pt>
                  <c:pt idx="2">
                    <c:v>c.</c:v>
                  </c:pt>
                  <c:pt idx="3">
                    <c:v>b.</c:v>
                  </c:pt>
                  <c:pt idx="4">
                    <c:v>a.</c:v>
                  </c:pt>
                </c:lvl>
              </c:multiLvlStrCache>
            </c:multiLvlStrRef>
          </c:cat>
          <c:val>
            <c:numRef>
              <c:f>DQ07_1!$D$2:$D$6</c:f>
              <c:numCache>
                <c:formatCode>General</c:formatCode>
                <c:ptCount val="5"/>
                <c:pt idx="0">
                  <c:v>83.6</c:v>
                </c:pt>
                <c:pt idx="1">
                  <c:v>79.5</c:v>
                </c:pt>
                <c:pt idx="2">
                  <c:v>91.8</c:v>
                </c:pt>
                <c:pt idx="3">
                  <c:v>79.5</c:v>
                </c:pt>
                <c:pt idx="4">
                  <c:v>63.1</c:v>
                </c:pt>
              </c:numCache>
            </c:numRef>
          </c:val>
          <c:extLst>
            <c:ext xmlns:c16="http://schemas.microsoft.com/office/drawing/2014/chart" uri="{C3380CC4-5D6E-409C-BE32-E72D297353CC}">
              <c16:uniqueId val="{00000000-F147-4C33-8638-96CE3F1B5BE7}"/>
            </c:ext>
          </c:extLst>
        </c:ser>
        <c:ser>
          <c:idx val="1"/>
          <c:order val="1"/>
          <c:tx>
            <c:strRef>
              <c:f>DQ07_1!$E$1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147-4C33-8638-96CE3F1B5BE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147-4C33-8638-96CE3F1B5BE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147-4C33-8638-96CE3F1B5BE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147-4C33-8638-96CE3F1B5BE7}"/>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147-4C33-8638-96CE3F1B5BE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DQ07_1!$B$2:$C$6</c:f>
              <c:multiLvlStrCache>
                <c:ptCount val="5"/>
                <c:lvl>
                  <c:pt idx="0">
                    <c:v>Reviewed health-related curricula or instructional materials</c:v>
                  </c:pt>
                  <c:pt idx="1">
                    <c:v>Communicated the importance of health and safety policies and activities to district administrators, school administrators, parent-teacher groups, or community members</c:v>
                  </c:pt>
                  <c:pt idx="2">
                    <c:v>Sought funding or leveraged resources to support health and safety priorities for students and staff</c:v>
                  </c:pt>
                  <c:pt idx="3">
                    <c:v>Recommended new or revised health and safety policies and activities to school administrators or the school improvement team</c:v>
                  </c:pt>
                  <c:pt idx="4">
                    <c:v>Identified student health needs based on a review of relevant data</c:v>
                  </c:pt>
                </c:lvl>
                <c:lvl>
                  <c:pt idx="0">
                    <c:v>e.</c:v>
                  </c:pt>
                  <c:pt idx="1">
                    <c:v>d.</c:v>
                  </c:pt>
                  <c:pt idx="2">
                    <c:v>c.</c:v>
                  </c:pt>
                  <c:pt idx="3">
                    <c:v>b.</c:v>
                  </c:pt>
                  <c:pt idx="4">
                    <c:v>a.</c:v>
                  </c:pt>
                </c:lvl>
              </c:multiLvlStrCache>
            </c:multiLvlStrRef>
          </c:cat>
          <c:val>
            <c:numRef>
              <c:f>DQ07_1!$E$2:$E$6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F147-4C33-8638-96CE3F1B5BE7}"/>
            </c:ext>
          </c:extLst>
        </c:ser>
        <c:ser>
          <c:idx val="2"/>
          <c:order val="2"/>
          <c:tx>
            <c:strRef>
              <c:f>DQ07_1!$F$1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147-4C33-8638-96CE3F1B5BE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147-4C33-8638-96CE3F1B5BE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147-4C33-8638-96CE3F1B5BE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147-4C33-8638-96CE3F1B5BE7}"/>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147-4C33-8638-96CE3F1B5BE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DQ07_1!$B$2:$C$6</c:f>
              <c:multiLvlStrCache>
                <c:ptCount val="5"/>
                <c:lvl>
                  <c:pt idx="0">
                    <c:v>Reviewed health-related curricula or instructional materials</c:v>
                  </c:pt>
                  <c:pt idx="1">
                    <c:v>Communicated the importance of health and safety policies and activities to district administrators, school administrators, parent-teacher groups, or community members</c:v>
                  </c:pt>
                  <c:pt idx="2">
                    <c:v>Sought funding or leveraged resources to support health and safety priorities for students and staff</c:v>
                  </c:pt>
                  <c:pt idx="3">
                    <c:v>Recommended new or revised health and safety policies and activities to school administrators or the school improvement team</c:v>
                  </c:pt>
                  <c:pt idx="4">
                    <c:v>Identified student health needs based on a review of relevant data</c:v>
                  </c:pt>
                </c:lvl>
                <c:lvl>
                  <c:pt idx="0">
                    <c:v>e.</c:v>
                  </c:pt>
                  <c:pt idx="1">
                    <c:v>d.</c:v>
                  </c:pt>
                  <c:pt idx="2">
                    <c:v>c.</c:v>
                  </c:pt>
                  <c:pt idx="3">
                    <c:v>b.</c:v>
                  </c:pt>
                  <c:pt idx="4">
                    <c:v>a.</c:v>
                  </c:pt>
                </c:lvl>
              </c:multiLvlStrCache>
            </c:multiLvlStrRef>
          </c:cat>
          <c:val>
            <c:numRef>
              <c:f>DQ07_1!$F$2:$F$6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F147-4C33-8638-96CE3F1B5BE7}"/>
            </c:ext>
          </c:extLst>
        </c:ser>
        <c:ser>
          <c:idx val="3"/>
          <c:order val="3"/>
          <c:tx>
            <c:strRef>
              <c:f>DQ07_1!$G$1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147-4C33-8638-96CE3F1B5BE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147-4C33-8638-96CE3F1B5BE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147-4C33-8638-96CE3F1B5BE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147-4C33-8638-96CE3F1B5BE7}"/>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147-4C33-8638-96CE3F1B5BE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DQ07_1!$B$2:$C$6</c:f>
              <c:multiLvlStrCache>
                <c:ptCount val="5"/>
                <c:lvl>
                  <c:pt idx="0">
                    <c:v>Reviewed health-related curricula or instructional materials</c:v>
                  </c:pt>
                  <c:pt idx="1">
                    <c:v>Communicated the importance of health and safety policies and activities to district administrators, school administrators, parent-teacher groups, or community members</c:v>
                  </c:pt>
                  <c:pt idx="2">
                    <c:v>Sought funding or leveraged resources to support health and safety priorities for students and staff</c:v>
                  </c:pt>
                  <c:pt idx="3">
                    <c:v>Recommended new or revised health and safety policies and activities to school administrators or the school improvement team</c:v>
                  </c:pt>
                  <c:pt idx="4">
                    <c:v>Identified student health needs based on a review of relevant data</c:v>
                  </c:pt>
                </c:lvl>
                <c:lvl>
                  <c:pt idx="0">
                    <c:v>e.</c:v>
                  </c:pt>
                  <c:pt idx="1">
                    <c:v>d.</c:v>
                  </c:pt>
                  <c:pt idx="2">
                    <c:v>c.</c:v>
                  </c:pt>
                  <c:pt idx="3">
                    <c:v>b.</c:v>
                  </c:pt>
                  <c:pt idx="4">
                    <c:v>a.</c:v>
                  </c:pt>
                </c:lvl>
              </c:multiLvlStrCache>
            </c:multiLvlStrRef>
          </c:cat>
          <c:val>
            <c:numRef>
              <c:f>DQ07_1!$G$2:$G$6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F147-4C33-8638-96CE3F1B5BE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DQ08_1!$D$1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DQ08_1!$B$2:$C$4</c:f>
              <c:multiLvlStrCache>
                <c:ptCount val="3"/>
                <c:lvl>
                  <c:pt idx="0">
                    <c:v>Partnered with community-based organizations (e.g., Boys &amp; Girls Clubs, YMCA, 4H Clubs) to provide students with before- or after-school programming</c:v>
                  </c:pt>
                  <c:pt idx="1">
                    <c:v>Encouraged before- or after-school program staff or leaders to participate in school health council, committee, or team meetings</c:v>
                  </c:pt>
                  <c:pt idx="2">
                    <c:v>Included before- or after-school settings as part of the School Improvement Plan</c:v>
                  </c:pt>
                </c:lvl>
                <c:lvl>
                  <c:pt idx="0">
                    <c:v>c.</c:v>
                  </c:pt>
                  <c:pt idx="1">
                    <c:v>b.</c:v>
                  </c:pt>
                  <c:pt idx="2">
                    <c:v>a.</c:v>
                  </c:pt>
                </c:lvl>
              </c:multiLvlStrCache>
            </c:multiLvlStrRef>
          </c:cat>
          <c:val>
            <c:numRef>
              <c:f>DQ08_1!$D$2:$D$4</c:f>
              <c:numCache>
                <c:formatCode>General</c:formatCode>
                <c:ptCount val="3"/>
                <c:pt idx="0">
                  <c:v>76.5</c:v>
                </c:pt>
                <c:pt idx="1">
                  <c:v>30.6</c:v>
                </c:pt>
                <c:pt idx="2">
                  <c:v>17.600000000000001</c:v>
                </c:pt>
              </c:numCache>
            </c:numRef>
          </c:val>
          <c:extLst>
            <c:ext xmlns:c16="http://schemas.microsoft.com/office/drawing/2014/chart" uri="{C3380CC4-5D6E-409C-BE32-E72D297353CC}">
              <c16:uniqueId val="{00000000-F48A-44EB-9EB7-13CB2A563CEF}"/>
            </c:ext>
          </c:extLst>
        </c:ser>
        <c:ser>
          <c:idx val="1"/>
          <c:order val="1"/>
          <c:tx>
            <c:strRef>
              <c:f>DQ08_1!$E$1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8A-44EB-9EB7-13CB2A563CE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8A-44EB-9EB7-13CB2A563CEF}"/>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8A-44EB-9EB7-13CB2A563CE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DQ08_1!$B$2:$C$4</c:f>
              <c:multiLvlStrCache>
                <c:ptCount val="3"/>
                <c:lvl>
                  <c:pt idx="0">
                    <c:v>Partnered with community-based organizations (e.g., Boys &amp; Girls Clubs, YMCA, 4H Clubs) to provide students with before- or after-school programming</c:v>
                  </c:pt>
                  <c:pt idx="1">
                    <c:v>Encouraged before- or after-school program staff or leaders to participate in school health council, committee, or team meetings</c:v>
                  </c:pt>
                  <c:pt idx="2">
                    <c:v>Included before- or after-school settings as part of the School Improvement Plan</c:v>
                  </c:pt>
                </c:lvl>
                <c:lvl>
                  <c:pt idx="0">
                    <c:v>c.</c:v>
                  </c:pt>
                  <c:pt idx="1">
                    <c:v>b.</c:v>
                  </c:pt>
                  <c:pt idx="2">
                    <c:v>a.</c:v>
                  </c:pt>
                </c:lvl>
              </c:multiLvlStrCache>
            </c:multiLvlStrRef>
          </c:cat>
          <c:val>
            <c:numRef>
              <c:f>DQ08_1!$E$2:$E$4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F48A-44EB-9EB7-13CB2A563CEF}"/>
            </c:ext>
          </c:extLst>
        </c:ser>
        <c:ser>
          <c:idx val="2"/>
          <c:order val="2"/>
          <c:tx>
            <c:strRef>
              <c:f>DQ08_1!$F$1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8A-44EB-9EB7-13CB2A563CE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8A-44EB-9EB7-13CB2A563CEF}"/>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8A-44EB-9EB7-13CB2A563CE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DQ08_1!$B$2:$C$4</c:f>
              <c:multiLvlStrCache>
                <c:ptCount val="3"/>
                <c:lvl>
                  <c:pt idx="0">
                    <c:v>Partnered with community-based organizations (e.g., Boys &amp; Girls Clubs, YMCA, 4H Clubs) to provide students with before- or after-school programming</c:v>
                  </c:pt>
                  <c:pt idx="1">
                    <c:v>Encouraged before- or after-school program staff or leaders to participate in school health council, committee, or team meetings</c:v>
                  </c:pt>
                  <c:pt idx="2">
                    <c:v>Included before- or after-school settings as part of the School Improvement Plan</c:v>
                  </c:pt>
                </c:lvl>
                <c:lvl>
                  <c:pt idx="0">
                    <c:v>c.</c:v>
                  </c:pt>
                  <c:pt idx="1">
                    <c:v>b.</c:v>
                  </c:pt>
                  <c:pt idx="2">
                    <c:v>a.</c:v>
                  </c:pt>
                </c:lvl>
              </c:multiLvlStrCache>
            </c:multiLvlStrRef>
          </c:cat>
          <c:val>
            <c:numRef>
              <c:f>DQ08_1!$F$2:$F$4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F48A-44EB-9EB7-13CB2A563CEF}"/>
            </c:ext>
          </c:extLst>
        </c:ser>
        <c:ser>
          <c:idx val="3"/>
          <c:order val="3"/>
          <c:tx>
            <c:strRef>
              <c:f>DQ08_1!$G$1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48A-44EB-9EB7-13CB2A563CE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48A-44EB-9EB7-13CB2A563CEF}"/>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48A-44EB-9EB7-13CB2A563CE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DQ08_1!$B$2:$C$4</c:f>
              <c:multiLvlStrCache>
                <c:ptCount val="3"/>
                <c:lvl>
                  <c:pt idx="0">
                    <c:v>Partnered with community-based organizations (e.g., Boys &amp; Girls Clubs, YMCA, 4H Clubs) to provide students with before- or after-school programming</c:v>
                  </c:pt>
                  <c:pt idx="1">
                    <c:v>Encouraged before- or after-school program staff or leaders to participate in school health council, committee, or team meetings</c:v>
                  </c:pt>
                  <c:pt idx="2">
                    <c:v>Included before- or after-school settings as part of the School Improvement Plan</c:v>
                  </c:pt>
                </c:lvl>
                <c:lvl>
                  <c:pt idx="0">
                    <c:v>c.</c:v>
                  </c:pt>
                  <c:pt idx="1">
                    <c:v>b.</c:v>
                  </c:pt>
                  <c:pt idx="2">
                    <c:v>a.</c:v>
                  </c:pt>
                </c:lvl>
              </c:multiLvlStrCache>
            </c:multiLvlStrRef>
          </c:cat>
          <c:val>
            <c:numRef>
              <c:f>DQ08_1!$G$2:$G$4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F48A-44EB-9EB7-13CB2A563CE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DQ09_1!$D$1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DQ09_1!$D$2</c:f>
              <c:numCache>
                <c:formatCode>General</c:formatCode>
                <c:ptCount val="1"/>
                <c:pt idx="0">
                  <c:v>14.7</c:v>
                </c:pt>
              </c:numCache>
            </c:numRef>
          </c:val>
          <c:extLst>
            <c:ext xmlns:c16="http://schemas.microsoft.com/office/drawing/2014/chart" uri="{C3380CC4-5D6E-409C-BE32-E72D297353CC}">
              <c16:uniqueId val="{00000000-E76E-4AF6-9A1F-CC368E6C76FB}"/>
            </c:ext>
          </c:extLst>
        </c:ser>
        <c:ser>
          <c:idx val="1"/>
          <c:order val="1"/>
          <c:tx>
            <c:strRef>
              <c:f>DQ09_1!$E$1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76E-4AF6-9A1F-CC368E6C76F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DQ09_1!$E$2</c:f>
              <c:numCache>
                <c:formatCode>General</c:formatCode>
                <c:ptCount val="1"/>
                <c:pt idx="0">
                  <c:v>8.9999999999999998E-4</c:v>
                </c:pt>
              </c:numCache>
            </c:numRef>
          </c:val>
          <c:extLst>
            <c:ext xmlns:c16="http://schemas.microsoft.com/office/drawing/2014/chart" uri="{C3380CC4-5D6E-409C-BE32-E72D297353CC}">
              <c16:uniqueId val="{00000002-E76E-4AF6-9A1F-CC368E6C76FB}"/>
            </c:ext>
          </c:extLst>
        </c:ser>
        <c:ser>
          <c:idx val="2"/>
          <c:order val="2"/>
          <c:tx>
            <c:strRef>
              <c:f>DQ09_1!$F$1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76E-4AF6-9A1F-CC368E6C76F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DQ09_1!$F$2</c:f>
              <c:numCache>
                <c:formatCode>General</c:formatCode>
                <c:ptCount val="1"/>
                <c:pt idx="0">
                  <c:v>8.9999999999999998E-4</c:v>
                </c:pt>
              </c:numCache>
            </c:numRef>
          </c:val>
          <c:extLst>
            <c:ext xmlns:c16="http://schemas.microsoft.com/office/drawing/2014/chart" uri="{C3380CC4-5D6E-409C-BE32-E72D297353CC}">
              <c16:uniqueId val="{00000004-E76E-4AF6-9A1F-CC368E6C76FB}"/>
            </c:ext>
          </c:extLst>
        </c:ser>
        <c:ser>
          <c:idx val="3"/>
          <c:order val="3"/>
          <c:tx>
            <c:strRef>
              <c:f>DQ09_1!$G$1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76E-4AF6-9A1F-CC368E6C76F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DQ09_1!$G$2</c:f>
              <c:numCache>
                <c:formatCode>General</c:formatCode>
                <c:ptCount val="1"/>
                <c:pt idx="0">
                  <c:v>8.9999999999999998E-4</c:v>
                </c:pt>
              </c:numCache>
            </c:numRef>
          </c:val>
          <c:extLst>
            <c:ext xmlns:c16="http://schemas.microsoft.com/office/drawing/2014/chart" uri="{C3380CC4-5D6E-409C-BE32-E72D297353CC}">
              <c16:uniqueId val="{00000006-E76E-4AF6-9A1F-CC368E6C76F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DQ10_1!$D$1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DQ10_1!$B$2:$C$6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DQ10_1!$D$2:$D$6</c:f>
              <c:numCache>
                <c:formatCode>General</c:formatCode>
                <c:ptCount val="5"/>
                <c:pt idx="0">
                  <c:v>71.2</c:v>
                </c:pt>
                <c:pt idx="1">
                  <c:v>62.4</c:v>
                </c:pt>
                <c:pt idx="2">
                  <c:v>80</c:v>
                </c:pt>
                <c:pt idx="3">
                  <c:v>100</c:v>
                </c:pt>
                <c:pt idx="4">
                  <c:v>68.8</c:v>
                </c:pt>
              </c:numCache>
            </c:numRef>
          </c:val>
          <c:extLst>
            <c:ext xmlns:c16="http://schemas.microsoft.com/office/drawing/2014/chart" uri="{C3380CC4-5D6E-409C-BE32-E72D297353CC}">
              <c16:uniqueId val="{00000000-AE71-4A90-9148-2C65995E3C7D}"/>
            </c:ext>
          </c:extLst>
        </c:ser>
        <c:ser>
          <c:idx val="1"/>
          <c:order val="1"/>
          <c:tx>
            <c:strRef>
              <c:f>DQ10_1!$E$1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71-4A90-9148-2C65995E3C7D}"/>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E71-4A90-9148-2C65995E3C7D}"/>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E71-4A90-9148-2C65995E3C7D}"/>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E71-4A90-9148-2C65995E3C7D}"/>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E71-4A90-9148-2C65995E3C7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DQ10_1!$B$2:$C$6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DQ10_1!$E$2:$E$6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AE71-4A90-9148-2C65995E3C7D}"/>
            </c:ext>
          </c:extLst>
        </c:ser>
        <c:ser>
          <c:idx val="2"/>
          <c:order val="2"/>
          <c:tx>
            <c:strRef>
              <c:f>DQ10_1!$F$1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E71-4A90-9148-2C65995E3C7D}"/>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E71-4A90-9148-2C65995E3C7D}"/>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E71-4A90-9148-2C65995E3C7D}"/>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E71-4A90-9148-2C65995E3C7D}"/>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E71-4A90-9148-2C65995E3C7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DQ10_1!$B$2:$C$6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DQ10_1!$F$2:$F$6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AE71-4A90-9148-2C65995E3C7D}"/>
            </c:ext>
          </c:extLst>
        </c:ser>
        <c:ser>
          <c:idx val="3"/>
          <c:order val="3"/>
          <c:tx>
            <c:strRef>
              <c:f>DQ10_1!$G$1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E71-4A90-9148-2C65995E3C7D}"/>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E71-4A90-9148-2C65995E3C7D}"/>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E71-4A90-9148-2C65995E3C7D}"/>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E71-4A90-9148-2C65995E3C7D}"/>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E71-4A90-9148-2C65995E3C7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DQ10_1!$B$2:$C$6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DQ10_1!$G$2:$G$6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AE71-4A90-9148-2C65995E3C7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DQ11_1!$D$1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DQ11_1!$D$2</c:f>
              <c:numCache>
                <c:formatCode>General</c:formatCode>
                <c:ptCount val="1"/>
                <c:pt idx="0">
                  <c:v>100</c:v>
                </c:pt>
              </c:numCache>
            </c:numRef>
          </c:val>
          <c:extLst>
            <c:ext xmlns:c16="http://schemas.microsoft.com/office/drawing/2014/chart" uri="{C3380CC4-5D6E-409C-BE32-E72D297353CC}">
              <c16:uniqueId val="{00000000-312E-43CC-99F2-4561D8BCF2FB}"/>
            </c:ext>
          </c:extLst>
        </c:ser>
        <c:ser>
          <c:idx val="1"/>
          <c:order val="1"/>
          <c:tx>
            <c:strRef>
              <c:f>DQ11_1!$E$1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12E-43CC-99F2-4561D8BCF2F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DQ11_1!$E$2</c:f>
              <c:numCache>
                <c:formatCode>General</c:formatCode>
                <c:ptCount val="1"/>
                <c:pt idx="0">
                  <c:v>8.9999999999999998E-4</c:v>
                </c:pt>
              </c:numCache>
            </c:numRef>
          </c:val>
          <c:extLst>
            <c:ext xmlns:c16="http://schemas.microsoft.com/office/drawing/2014/chart" uri="{C3380CC4-5D6E-409C-BE32-E72D297353CC}">
              <c16:uniqueId val="{00000002-312E-43CC-99F2-4561D8BCF2FB}"/>
            </c:ext>
          </c:extLst>
        </c:ser>
        <c:ser>
          <c:idx val="2"/>
          <c:order val="2"/>
          <c:tx>
            <c:strRef>
              <c:f>DQ11_1!$F$1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12E-43CC-99F2-4561D8BCF2F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DQ11_1!$F$2</c:f>
              <c:numCache>
                <c:formatCode>General</c:formatCode>
                <c:ptCount val="1"/>
                <c:pt idx="0">
                  <c:v>8.9999999999999998E-4</c:v>
                </c:pt>
              </c:numCache>
            </c:numRef>
          </c:val>
          <c:extLst>
            <c:ext xmlns:c16="http://schemas.microsoft.com/office/drawing/2014/chart" uri="{C3380CC4-5D6E-409C-BE32-E72D297353CC}">
              <c16:uniqueId val="{00000004-312E-43CC-99F2-4561D8BCF2FB}"/>
            </c:ext>
          </c:extLst>
        </c:ser>
        <c:ser>
          <c:idx val="3"/>
          <c:order val="3"/>
          <c:tx>
            <c:strRef>
              <c:f>DQ11_1!$G$1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12E-43CC-99F2-4561D8BCF2F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DQ11_1!$G$2</c:f>
              <c:numCache>
                <c:formatCode>General</c:formatCode>
                <c:ptCount val="1"/>
                <c:pt idx="0">
                  <c:v>8.9999999999999998E-4</c:v>
                </c:pt>
              </c:numCache>
            </c:numRef>
          </c:val>
          <c:extLst>
            <c:ext xmlns:c16="http://schemas.microsoft.com/office/drawing/2014/chart" uri="{C3380CC4-5D6E-409C-BE32-E72D297353CC}">
              <c16:uniqueId val="{00000006-312E-43CC-99F2-4561D8BCF2F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DQ12_1!$D$1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DQ12_1!$D$2</c:f>
              <c:numCache>
                <c:formatCode>General</c:formatCode>
                <c:ptCount val="1"/>
                <c:pt idx="0">
                  <c:v>85.3</c:v>
                </c:pt>
              </c:numCache>
            </c:numRef>
          </c:val>
          <c:extLst>
            <c:ext xmlns:c16="http://schemas.microsoft.com/office/drawing/2014/chart" uri="{C3380CC4-5D6E-409C-BE32-E72D297353CC}">
              <c16:uniqueId val="{00000000-370A-445E-AB86-49F9254ECB3D}"/>
            </c:ext>
          </c:extLst>
        </c:ser>
        <c:ser>
          <c:idx val="1"/>
          <c:order val="1"/>
          <c:tx>
            <c:strRef>
              <c:f>DQ12_1!$E$1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0A-445E-AB86-49F9254ECB3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DQ12_1!$E$2</c:f>
              <c:numCache>
                <c:formatCode>General</c:formatCode>
                <c:ptCount val="1"/>
                <c:pt idx="0">
                  <c:v>8.9999999999999998E-4</c:v>
                </c:pt>
              </c:numCache>
            </c:numRef>
          </c:val>
          <c:extLst>
            <c:ext xmlns:c16="http://schemas.microsoft.com/office/drawing/2014/chart" uri="{C3380CC4-5D6E-409C-BE32-E72D297353CC}">
              <c16:uniqueId val="{00000002-370A-445E-AB86-49F9254ECB3D}"/>
            </c:ext>
          </c:extLst>
        </c:ser>
        <c:ser>
          <c:idx val="2"/>
          <c:order val="2"/>
          <c:tx>
            <c:strRef>
              <c:f>DQ12_1!$F$1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0A-445E-AB86-49F9254ECB3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DQ12_1!$F$2</c:f>
              <c:numCache>
                <c:formatCode>General</c:formatCode>
                <c:ptCount val="1"/>
                <c:pt idx="0">
                  <c:v>8.9999999999999998E-4</c:v>
                </c:pt>
              </c:numCache>
            </c:numRef>
          </c:val>
          <c:extLst>
            <c:ext xmlns:c16="http://schemas.microsoft.com/office/drawing/2014/chart" uri="{C3380CC4-5D6E-409C-BE32-E72D297353CC}">
              <c16:uniqueId val="{00000004-370A-445E-AB86-49F9254ECB3D}"/>
            </c:ext>
          </c:extLst>
        </c:ser>
        <c:ser>
          <c:idx val="3"/>
          <c:order val="3"/>
          <c:tx>
            <c:strRef>
              <c:f>DQ12_1!$G$1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70A-445E-AB86-49F9254ECB3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DQ12_1!$G$2</c:f>
              <c:numCache>
                <c:formatCode>General</c:formatCode>
                <c:ptCount val="1"/>
                <c:pt idx="0">
                  <c:v>8.9999999999999998E-4</c:v>
                </c:pt>
              </c:numCache>
            </c:numRef>
          </c:val>
          <c:extLst>
            <c:ext xmlns:c16="http://schemas.microsoft.com/office/drawing/2014/chart" uri="{C3380CC4-5D6E-409C-BE32-E72D297353CC}">
              <c16:uniqueId val="{00000006-370A-445E-AB86-49F9254ECB3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DQ13_1!$D$1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DQ13_1!$D$2</c:f>
              <c:numCache>
                <c:formatCode>General</c:formatCode>
                <c:ptCount val="1"/>
                <c:pt idx="0">
                  <c:v>83.5</c:v>
                </c:pt>
              </c:numCache>
            </c:numRef>
          </c:val>
          <c:extLst>
            <c:ext xmlns:c16="http://schemas.microsoft.com/office/drawing/2014/chart" uri="{C3380CC4-5D6E-409C-BE32-E72D297353CC}">
              <c16:uniqueId val="{00000000-705F-4FAC-9C77-7526CEFCD057}"/>
            </c:ext>
          </c:extLst>
        </c:ser>
        <c:ser>
          <c:idx val="1"/>
          <c:order val="1"/>
          <c:tx>
            <c:strRef>
              <c:f>DQ13_1!$E$1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5F-4FAC-9C77-7526CEFCD05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DQ13_1!$E$2</c:f>
              <c:numCache>
                <c:formatCode>General</c:formatCode>
                <c:ptCount val="1"/>
                <c:pt idx="0">
                  <c:v>8.9999999999999998E-4</c:v>
                </c:pt>
              </c:numCache>
            </c:numRef>
          </c:val>
          <c:extLst>
            <c:ext xmlns:c16="http://schemas.microsoft.com/office/drawing/2014/chart" uri="{C3380CC4-5D6E-409C-BE32-E72D297353CC}">
              <c16:uniqueId val="{00000002-705F-4FAC-9C77-7526CEFCD057}"/>
            </c:ext>
          </c:extLst>
        </c:ser>
        <c:ser>
          <c:idx val="2"/>
          <c:order val="2"/>
          <c:tx>
            <c:strRef>
              <c:f>DQ13_1!$F$1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5F-4FAC-9C77-7526CEFCD05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DQ13_1!$F$2</c:f>
              <c:numCache>
                <c:formatCode>General</c:formatCode>
                <c:ptCount val="1"/>
                <c:pt idx="0">
                  <c:v>8.9999999999999998E-4</c:v>
                </c:pt>
              </c:numCache>
            </c:numRef>
          </c:val>
          <c:extLst>
            <c:ext xmlns:c16="http://schemas.microsoft.com/office/drawing/2014/chart" uri="{C3380CC4-5D6E-409C-BE32-E72D297353CC}">
              <c16:uniqueId val="{00000004-705F-4FAC-9C77-7526CEFCD057}"/>
            </c:ext>
          </c:extLst>
        </c:ser>
        <c:ser>
          <c:idx val="3"/>
          <c:order val="3"/>
          <c:tx>
            <c:strRef>
              <c:f>DQ13_1!$G$1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05F-4FAC-9C77-7526CEFCD05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DQ13_1!$G$2</c:f>
              <c:numCache>
                <c:formatCode>General</c:formatCode>
                <c:ptCount val="1"/>
                <c:pt idx="0">
                  <c:v>8.9999999999999998E-4</c:v>
                </c:pt>
              </c:numCache>
            </c:numRef>
          </c:val>
          <c:extLst>
            <c:ext xmlns:c16="http://schemas.microsoft.com/office/drawing/2014/chart" uri="{C3380CC4-5D6E-409C-BE32-E72D297353CC}">
              <c16:uniqueId val="{00000006-705F-4FAC-9C77-7526CEFCD05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DQ14_1!$D$1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DQ14_1!$B$2:$C$4</c:f>
              <c:multiLvlStrCache>
                <c:ptCount val="3"/>
                <c:lvl>
                  <c:pt idx="0">
                    <c:v>Eighth grade</c:v>
                  </c:pt>
                  <c:pt idx="1">
                    <c:v>Seventh grade</c:v>
                  </c:pt>
                  <c:pt idx="2">
                    <c:v>Sixth grade</c:v>
                  </c:pt>
                </c:lvl>
                <c:lvl>
                  <c:pt idx="0">
                    <c:v>c.</c:v>
                  </c:pt>
                  <c:pt idx="1">
                    <c:v>b.</c:v>
                  </c:pt>
                  <c:pt idx="2">
                    <c:v>a.</c:v>
                  </c:pt>
                </c:lvl>
              </c:multiLvlStrCache>
            </c:multiLvlStrRef>
          </c:cat>
          <c:val>
            <c:numRef>
              <c:f>DQ14_1!$D$2:$D$4</c:f>
              <c:numCache>
                <c:formatCode>General</c:formatCode>
                <c:ptCount val="3"/>
                <c:pt idx="0">
                  <c:v>100</c:v>
                </c:pt>
                <c:pt idx="1">
                  <c:v>100</c:v>
                </c:pt>
                <c:pt idx="2">
                  <c:v>100</c:v>
                </c:pt>
              </c:numCache>
            </c:numRef>
          </c:val>
          <c:extLst>
            <c:ext xmlns:c16="http://schemas.microsoft.com/office/drawing/2014/chart" uri="{C3380CC4-5D6E-409C-BE32-E72D297353CC}">
              <c16:uniqueId val="{00000000-9544-497A-9444-9ABBEDD78353}"/>
            </c:ext>
          </c:extLst>
        </c:ser>
        <c:ser>
          <c:idx val="1"/>
          <c:order val="1"/>
          <c:tx>
            <c:strRef>
              <c:f>DQ14_1!$E$1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544-497A-9444-9ABBEDD78353}"/>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544-497A-9444-9ABBEDD78353}"/>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544-497A-9444-9ABBEDD7835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DQ14_1!$B$2:$C$4</c:f>
              <c:multiLvlStrCache>
                <c:ptCount val="3"/>
                <c:lvl>
                  <c:pt idx="0">
                    <c:v>Eighth grade</c:v>
                  </c:pt>
                  <c:pt idx="1">
                    <c:v>Seventh grade</c:v>
                  </c:pt>
                  <c:pt idx="2">
                    <c:v>Sixth grade</c:v>
                  </c:pt>
                </c:lvl>
                <c:lvl>
                  <c:pt idx="0">
                    <c:v>c.</c:v>
                  </c:pt>
                  <c:pt idx="1">
                    <c:v>b.</c:v>
                  </c:pt>
                  <c:pt idx="2">
                    <c:v>a.</c:v>
                  </c:pt>
                </c:lvl>
              </c:multiLvlStrCache>
            </c:multiLvlStrRef>
          </c:cat>
          <c:val>
            <c:numRef>
              <c:f>DQ14_1!$E$2:$E$4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9544-497A-9444-9ABBEDD78353}"/>
            </c:ext>
          </c:extLst>
        </c:ser>
        <c:ser>
          <c:idx val="2"/>
          <c:order val="2"/>
          <c:tx>
            <c:strRef>
              <c:f>DQ14_1!$F$1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544-497A-9444-9ABBEDD78353}"/>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544-497A-9444-9ABBEDD78353}"/>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544-497A-9444-9ABBEDD7835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DQ14_1!$B$2:$C$4</c:f>
              <c:multiLvlStrCache>
                <c:ptCount val="3"/>
                <c:lvl>
                  <c:pt idx="0">
                    <c:v>Eighth grade</c:v>
                  </c:pt>
                  <c:pt idx="1">
                    <c:v>Seventh grade</c:v>
                  </c:pt>
                  <c:pt idx="2">
                    <c:v>Sixth grade</c:v>
                  </c:pt>
                </c:lvl>
                <c:lvl>
                  <c:pt idx="0">
                    <c:v>c.</c:v>
                  </c:pt>
                  <c:pt idx="1">
                    <c:v>b.</c:v>
                  </c:pt>
                  <c:pt idx="2">
                    <c:v>a.</c:v>
                  </c:pt>
                </c:lvl>
              </c:multiLvlStrCache>
            </c:multiLvlStrRef>
          </c:cat>
          <c:val>
            <c:numRef>
              <c:f>DQ14_1!$F$2:$F$4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9544-497A-9444-9ABBEDD78353}"/>
            </c:ext>
          </c:extLst>
        </c:ser>
        <c:ser>
          <c:idx val="3"/>
          <c:order val="3"/>
          <c:tx>
            <c:strRef>
              <c:f>DQ14_1!$G$1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544-497A-9444-9ABBEDD78353}"/>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544-497A-9444-9ABBEDD78353}"/>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544-497A-9444-9ABBEDD7835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DQ14_1!$B$2:$C$4</c:f>
              <c:multiLvlStrCache>
                <c:ptCount val="3"/>
                <c:lvl>
                  <c:pt idx="0">
                    <c:v>Eighth grade</c:v>
                  </c:pt>
                  <c:pt idx="1">
                    <c:v>Seventh grade</c:v>
                  </c:pt>
                  <c:pt idx="2">
                    <c:v>Sixth grade</c:v>
                  </c:pt>
                </c:lvl>
                <c:lvl>
                  <c:pt idx="0">
                    <c:v>c.</c:v>
                  </c:pt>
                  <c:pt idx="1">
                    <c:v>b.</c:v>
                  </c:pt>
                  <c:pt idx="2">
                    <c:v>a.</c:v>
                  </c:pt>
                </c:lvl>
              </c:multiLvlStrCache>
            </c:multiLvlStrRef>
          </c:cat>
          <c:val>
            <c:numRef>
              <c:f>DQ14_1!$G$2:$G$4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9544-497A-9444-9ABBEDD7835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DQ14_2!$D$1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DQ14_2!$B$2:$C$5</c:f>
              <c:multiLvlStrCache>
                <c:ptCount val="4"/>
                <c:lvl>
                  <c:pt idx="0">
                    <c:v>Twelfth grade</c:v>
                  </c:pt>
                  <c:pt idx="1">
                    <c:v>Eleventh grade</c:v>
                  </c:pt>
                  <c:pt idx="2">
                    <c:v>Tenth grade</c:v>
                  </c:pt>
                  <c:pt idx="3">
                    <c:v>Ninth grade</c:v>
                  </c:pt>
                </c:lvl>
                <c:lvl>
                  <c:pt idx="0">
                    <c:v>g.</c:v>
                  </c:pt>
                  <c:pt idx="1">
                    <c:v>f.</c:v>
                  </c:pt>
                  <c:pt idx="2">
                    <c:v>e.</c:v>
                  </c:pt>
                  <c:pt idx="3">
                    <c:v>d.</c:v>
                  </c:pt>
                </c:lvl>
              </c:multiLvlStrCache>
            </c:multiLvlStrRef>
          </c:cat>
          <c:val>
            <c:numRef>
              <c:f>DQ14_2!$D$2:$D$5</c:f>
              <c:numCache>
                <c:formatCode>General</c:formatCode>
                <c:ptCount val="4"/>
                <c:pt idx="0">
                  <c:v>8.0000000000000004E-4</c:v>
                </c:pt>
                <c:pt idx="1">
                  <c:v>15.4</c:v>
                </c:pt>
                <c:pt idx="2">
                  <c:v>69.2</c:v>
                </c:pt>
                <c:pt idx="3">
                  <c:v>100</c:v>
                </c:pt>
              </c:numCache>
            </c:numRef>
          </c:val>
          <c:extLst>
            <c:ext xmlns:c16="http://schemas.microsoft.com/office/drawing/2014/chart" uri="{C3380CC4-5D6E-409C-BE32-E72D297353CC}">
              <c16:uniqueId val="{00000000-408C-4EE6-936A-39B9422CB080}"/>
            </c:ext>
          </c:extLst>
        </c:ser>
        <c:ser>
          <c:idx val="1"/>
          <c:order val="1"/>
          <c:tx>
            <c:strRef>
              <c:f>DQ14_2!$E$1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08C-4EE6-936A-39B9422CB08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08C-4EE6-936A-39B9422CB08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08C-4EE6-936A-39B9422CB080}"/>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08C-4EE6-936A-39B9422CB08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DQ14_2!$B$2:$C$5</c:f>
              <c:multiLvlStrCache>
                <c:ptCount val="4"/>
                <c:lvl>
                  <c:pt idx="0">
                    <c:v>Twelfth grade</c:v>
                  </c:pt>
                  <c:pt idx="1">
                    <c:v>Eleventh grade</c:v>
                  </c:pt>
                  <c:pt idx="2">
                    <c:v>Tenth grade</c:v>
                  </c:pt>
                  <c:pt idx="3">
                    <c:v>Ninth grade</c:v>
                  </c:pt>
                </c:lvl>
                <c:lvl>
                  <c:pt idx="0">
                    <c:v>g.</c:v>
                  </c:pt>
                  <c:pt idx="1">
                    <c:v>f.</c:v>
                  </c:pt>
                  <c:pt idx="2">
                    <c:v>e.</c:v>
                  </c:pt>
                  <c:pt idx="3">
                    <c:v>d.</c:v>
                  </c:pt>
                </c:lvl>
              </c:multiLvlStrCache>
            </c:multiLvlStrRef>
          </c:cat>
          <c:val>
            <c:numRef>
              <c:f>DQ14_2!$E$2:$E$5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408C-4EE6-936A-39B9422CB080}"/>
            </c:ext>
          </c:extLst>
        </c:ser>
        <c:ser>
          <c:idx val="2"/>
          <c:order val="2"/>
          <c:tx>
            <c:strRef>
              <c:f>DQ14_2!$F$1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08C-4EE6-936A-39B9422CB08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08C-4EE6-936A-39B9422CB08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08C-4EE6-936A-39B9422CB080}"/>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08C-4EE6-936A-39B9422CB08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DQ14_2!$B$2:$C$5</c:f>
              <c:multiLvlStrCache>
                <c:ptCount val="4"/>
                <c:lvl>
                  <c:pt idx="0">
                    <c:v>Twelfth grade</c:v>
                  </c:pt>
                  <c:pt idx="1">
                    <c:v>Eleventh grade</c:v>
                  </c:pt>
                  <c:pt idx="2">
                    <c:v>Tenth grade</c:v>
                  </c:pt>
                  <c:pt idx="3">
                    <c:v>Ninth grade</c:v>
                  </c:pt>
                </c:lvl>
                <c:lvl>
                  <c:pt idx="0">
                    <c:v>g.</c:v>
                  </c:pt>
                  <c:pt idx="1">
                    <c:v>f.</c:v>
                  </c:pt>
                  <c:pt idx="2">
                    <c:v>e.</c:v>
                  </c:pt>
                  <c:pt idx="3">
                    <c:v>d.</c:v>
                  </c:pt>
                </c:lvl>
              </c:multiLvlStrCache>
            </c:multiLvlStrRef>
          </c:cat>
          <c:val>
            <c:numRef>
              <c:f>DQ14_2!$F$2:$F$5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408C-4EE6-936A-39B9422CB080}"/>
            </c:ext>
          </c:extLst>
        </c:ser>
        <c:ser>
          <c:idx val="3"/>
          <c:order val="3"/>
          <c:tx>
            <c:strRef>
              <c:f>DQ14_2!$G$1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08C-4EE6-936A-39B9422CB08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08C-4EE6-936A-39B9422CB08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08C-4EE6-936A-39B9422CB080}"/>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08C-4EE6-936A-39B9422CB08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DQ14_2!$B$2:$C$5</c:f>
              <c:multiLvlStrCache>
                <c:ptCount val="4"/>
                <c:lvl>
                  <c:pt idx="0">
                    <c:v>Twelfth grade</c:v>
                  </c:pt>
                  <c:pt idx="1">
                    <c:v>Eleventh grade</c:v>
                  </c:pt>
                  <c:pt idx="2">
                    <c:v>Tenth grade</c:v>
                  </c:pt>
                  <c:pt idx="3">
                    <c:v>Ninth grade</c:v>
                  </c:pt>
                </c:lvl>
                <c:lvl>
                  <c:pt idx="0">
                    <c:v>g.</c:v>
                  </c:pt>
                  <c:pt idx="1">
                    <c:v>f.</c:v>
                  </c:pt>
                  <c:pt idx="2">
                    <c:v>e.</c:v>
                  </c:pt>
                  <c:pt idx="3">
                    <c:v>d.</c:v>
                  </c:pt>
                </c:lvl>
              </c:multiLvlStrCache>
            </c:multiLvlStrRef>
          </c:cat>
          <c:val>
            <c:numRef>
              <c:f>DQ14_2!$G$2:$G$5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F-408C-4EE6-936A-39B9422CB08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DQ01_2!$D$1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g.</c:v>
                  </c:pt>
                  <c:pt idx="1">
                    <c:v>f.</c:v>
                  </c:pt>
                  <c:pt idx="2">
                    <c:v>e.</c:v>
                  </c:pt>
                </c:lvl>
              </c:multiLvlStrCache>
            </c:multiLvlStrRef>
          </c:cat>
          <c:val>
            <c:numRef>
              <c:f>DQ01_2!$D$2:$D$4</c:f>
              <c:numCache>
                <c:formatCode>General</c:formatCode>
                <c:ptCount val="3"/>
                <c:pt idx="0">
                  <c:v>54.7</c:v>
                </c:pt>
                <c:pt idx="1">
                  <c:v>62.9</c:v>
                </c:pt>
                <c:pt idx="2">
                  <c:v>54.1</c:v>
                </c:pt>
              </c:numCache>
            </c:numRef>
          </c:val>
          <c:extLst>
            <c:ext xmlns:c16="http://schemas.microsoft.com/office/drawing/2014/chart" uri="{C3380CC4-5D6E-409C-BE32-E72D297353CC}">
              <c16:uniqueId val="{00000000-B602-4D4C-8271-AB1519074F5E}"/>
            </c:ext>
          </c:extLst>
        </c:ser>
        <c:ser>
          <c:idx val="1"/>
          <c:order val="1"/>
          <c:tx>
            <c:strRef>
              <c:f>DQ01_2!$E$1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602-4D4C-8271-AB1519074F5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602-4D4C-8271-AB1519074F5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602-4D4C-8271-AB1519074F5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g.</c:v>
                  </c:pt>
                  <c:pt idx="1">
                    <c:v>f.</c:v>
                  </c:pt>
                  <c:pt idx="2">
                    <c:v>e.</c:v>
                  </c:pt>
                </c:lvl>
              </c:multiLvlStrCache>
            </c:multiLvlStrRef>
          </c:cat>
          <c:val>
            <c:numRef>
              <c:f>DQ01_2!$E$2:$E$4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B602-4D4C-8271-AB1519074F5E}"/>
            </c:ext>
          </c:extLst>
        </c:ser>
        <c:ser>
          <c:idx val="2"/>
          <c:order val="2"/>
          <c:tx>
            <c:strRef>
              <c:f>DQ01_2!$F$1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602-4D4C-8271-AB1519074F5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602-4D4C-8271-AB1519074F5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602-4D4C-8271-AB1519074F5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g.</c:v>
                  </c:pt>
                  <c:pt idx="1">
                    <c:v>f.</c:v>
                  </c:pt>
                  <c:pt idx="2">
                    <c:v>e.</c:v>
                  </c:pt>
                </c:lvl>
              </c:multiLvlStrCache>
            </c:multiLvlStrRef>
          </c:cat>
          <c:val>
            <c:numRef>
              <c:f>DQ01_2!$F$2:$F$4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B602-4D4C-8271-AB1519074F5E}"/>
            </c:ext>
          </c:extLst>
        </c:ser>
        <c:ser>
          <c:idx val="3"/>
          <c:order val="3"/>
          <c:tx>
            <c:strRef>
              <c:f>DQ01_2!$G$1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602-4D4C-8271-AB1519074F5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602-4D4C-8271-AB1519074F5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602-4D4C-8271-AB1519074F5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g.</c:v>
                  </c:pt>
                  <c:pt idx="1">
                    <c:v>f.</c:v>
                  </c:pt>
                  <c:pt idx="2">
                    <c:v>e.</c:v>
                  </c:pt>
                </c:lvl>
              </c:multiLvlStrCache>
            </c:multiLvlStrRef>
          </c:cat>
          <c:val>
            <c:numRef>
              <c:f>DQ01_2!$G$2:$G$4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B602-4D4C-8271-AB1519074F5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DQ15_1!$D$1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DQ15_1!$D$2</c:f>
              <c:numCache>
                <c:formatCode>General</c:formatCode>
                <c:ptCount val="1"/>
                <c:pt idx="0">
                  <c:v>88.2</c:v>
                </c:pt>
              </c:numCache>
            </c:numRef>
          </c:val>
          <c:extLst>
            <c:ext xmlns:c16="http://schemas.microsoft.com/office/drawing/2014/chart" uri="{C3380CC4-5D6E-409C-BE32-E72D297353CC}">
              <c16:uniqueId val="{00000000-32A2-4AA0-8123-7F278F411F31}"/>
            </c:ext>
          </c:extLst>
        </c:ser>
        <c:ser>
          <c:idx val="1"/>
          <c:order val="1"/>
          <c:tx>
            <c:strRef>
              <c:f>DQ15_1!$E$1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2A2-4AA0-8123-7F278F411F3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DQ15_1!$E$2</c:f>
              <c:numCache>
                <c:formatCode>General</c:formatCode>
                <c:ptCount val="1"/>
                <c:pt idx="0">
                  <c:v>8.9999999999999998E-4</c:v>
                </c:pt>
              </c:numCache>
            </c:numRef>
          </c:val>
          <c:extLst>
            <c:ext xmlns:c16="http://schemas.microsoft.com/office/drawing/2014/chart" uri="{C3380CC4-5D6E-409C-BE32-E72D297353CC}">
              <c16:uniqueId val="{00000002-32A2-4AA0-8123-7F278F411F31}"/>
            </c:ext>
          </c:extLst>
        </c:ser>
        <c:ser>
          <c:idx val="2"/>
          <c:order val="2"/>
          <c:tx>
            <c:strRef>
              <c:f>DQ15_1!$F$1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2A2-4AA0-8123-7F278F411F3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DQ15_1!$F$2</c:f>
              <c:numCache>
                <c:formatCode>General</c:formatCode>
                <c:ptCount val="1"/>
                <c:pt idx="0">
                  <c:v>8.9999999999999998E-4</c:v>
                </c:pt>
              </c:numCache>
            </c:numRef>
          </c:val>
          <c:extLst>
            <c:ext xmlns:c16="http://schemas.microsoft.com/office/drawing/2014/chart" uri="{C3380CC4-5D6E-409C-BE32-E72D297353CC}">
              <c16:uniqueId val="{00000004-32A2-4AA0-8123-7F278F411F31}"/>
            </c:ext>
          </c:extLst>
        </c:ser>
        <c:ser>
          <c:idx val="3"/>
          <c:order val="3"/>
          <c:tx>
            <c:strRef>
              <c:f>DQ15_1!$G$1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2A2-4AA0-8123-7F278F411F3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DQ15_1!$G$2</c:f>
              <c:numCache>
                <c:formatCode>General</c:formatCode>
                <c:ptCount val="1"/>
                <c:pt idx="0">
                  <c:v>8.9999999999999998E-4</c:v>
                </c:pt>
              </c:numCache>
            </c:numRef>
          </c:val>
          <c:extLst>
            <c:ext xmlns:c16="http://schemas.microsoft.com/office/drawing/2014/chart" uri="{C3380CC4-5D6E-409C-BE32-E72D297353CC}">
              <c16:uniqueId val="{00000006-32A2-4AA0-8123-7F278F411F3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DQ16_1!$D$1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DQ16_1!$B$2:$C$6</c:f>
              <c:multiLvlStrCache>
                <c:ptCount val="5"/>
                <c:lvl>
                  <c:pt idx="0">
                    <c:v>Require physical education teachers to be certified, licensed, or endorsed by the state in physical education</c:v>
                  </c:pt>
                  <c:pt idx="1">
                    <c:v>Allow teachers to exclude students from physical education to punish them for inappropriate behavior or failure to complete class work in another class</c:v>
                  </c:pt>
                  <c:pt idx="2">
                    <c:v>Allow the use of waivers, exemptions, or substitutions for physical education requirements for one grading period or longer</c:v>
                  </c:pt>
                  <c:pt idx="3">
                    <c:v>Require physical education teachers to follow a written physical education curriculum</c:v>
                  </c:pt>
                  <c:pt idx="4">
                    <c:v>Provide physical education teachers with a written physical education curriculum that aligns with national standards for physical education</c:v>
                  </c:pt>
                </c:lvl>
                <c:lvl>
                  <c:pt idx="0">
                    <c:v>e.</c:v>
                  </c:pt>
                  <c:pt idx="1">
                    <c:v>d.</c:v>
                  </c:pt>
                  <c:pt idx="2">
                    <c:v>c.</c:v>
                  </c:pt>
                  <c:pt idx="3">
                    <c:v>b.</c:v>
                  </c:pt>
                  <c:pt idx="4">
                    <c:v>a.</c:v>
                  </c:pt>
                </c:lvl>
              </c:multiLvlStrCache>
            </c:multiLvlStrRef>
          </c:cat>
          <c:val>
            <c:numRef>
              <c:f>DQ16_1!$D$2:$D$6</c:f>
              <c:numCache>
                <c:formatCode>General</c:formatCode>
                <c:ptCount val="5"/>
                <c:pt idx="0">
                  <c:v>94.1</c:v>
                </c:pt>
                <c:pt idx="1">
                  <c:v>5.9</c:v>
                </c:pt>
                <c:pt idx="2">
                  <c:v>42.9</c:v>
                </c:pt>
                <c:pt idx="3">
                  <c:v>43.5</c:v>
                </c:pt>
                <c:pt idx="4">
                  <c:v>71.8</c:v>
                </c:pt>
              </c:numCache>
            </c:numRef>
          </c:val>
          <c:extLst>
            <c:ext xmlns:c16="http://schemas.microsoft.com/office/drawing/2014/chart" uri="{C3380CC4-5D6E-409C-BE32-E72D297353CC}">
              <c16:uniqueId val="{00000000-D6F4-4CA3-A2C1-FD90A34E2829}"/>
            </c:ext>
          </c:extLst>
        </c:ser>
        <c:ser>
          <c:idx val="1"/>
          <c:order val="1"/>
          <c:tx>
            <c:strRef>
              <c:f>DQ16_1!$E$1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6F4-4CA3-A2C1-FD90A34E2829}"/>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6F4-4CA3-A2C1-FD90A34E2829}"/>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6F4-4CA3-A2C1-FD90A34E2829}"/>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6F4-4CA3-A2C1-FD90A34E2829}"/>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6F4-4CA3-A2C1-FD90A34E282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DQ16_1!$B$2:$C$6</c:f>
              <c:multiLvlStrCache>
                <c:ptCount val="5"/>
                <c:lvl>
                  <c:pt idx="0">
                    <c:v>Require physical education teachers to be certified, licensed, or endorsed by the state in physical education</c:v>
                  </c:pt>
                  <c:pt idx="1">
                    <c:v>Allow teachers to exclude students from physical education to punish them for inappropriate behavior or failure to complete class work in another class</c:v>
                  </c:pt>
                  <c:pt idx="2">
                    <c:v>Allow the use of waivers, exemptions, or substitutions for physical education requirements for one grading period or longer</c:v>
                  </c:pt>
                  <c:pt idx="3">
                    <c:v>Require physical education teachers to follow a written physical education curriculum</c:v>
                  </c:pt>
                  <c:pt idx="4">
                    <c:v>Provide physical education teachers with a written physical education curriculum that aligns with national standards for physical education</c:v>
                  </c:pt>
                </c:lvl>
                <c:lvl>
                  <c:pt idx="0">
                    <c:v>e.</c:v>
                  </c:pt>
                  <c:pt idx="1">
                    <c:v>d.</c:v>
                  </c:pt>
                  <c:pt idx="2">
                    <c:v>c.</c:v>
                  </c:pt>
                  <c:pt idx="3">
                    <c:v>b.</c:v>
                  </c:pt>
                  <c:pt idx="4">
                    <c:v>a.</c:v>
                  </c:pt>
                </c:lvl>
              </c:multiLvlStrCache>
            </c:multiLvlStrRef>
          </c:cat>
          <c:val>
            <c:numRef>
              <c:f>DQ16_1!$E$2:$E$6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D6F4-4CA3-A2C1-FD90A34E2829}"/>
            </c:ext>
          </c:extLst>
        </c:ser>
        <c:ser>
          <c:idx val="2"/>
          <c:order val="2"/>
          <c:tx>
            <c:strRef>
              <c:f>DQ16_1!$F$1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6F4-4CA3-A2C1-FD90A34E2829}"/>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6F4-4CA3-A2C1-FD90A34E2829}"/>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6F4-4CA3-A2C1-FD90A34E2829}"/>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6F4-4CA3-A2C1-FD90A34E2829}"/>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6F4-4CA3-A2C1-FD90A34E282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DQ16_1!$B$2:$C$6</c:f>
              <c:multiLvlStrCache>
                <c:ptCount val="5"/>
                <c:lvl>
                  <c:pt idx="0">
                    <c:v>Require physical education teachers to be certified, licensed, or endorsed by the state in physical education</c:v>
                  </c:pt>
                  <c:pt idx="1">
                    <c:v>Allow teachers to exclude students from physical education to punish them for inappropriate behavior or failure to complete class work in another class</c:v>
                  </c:pt>
                  <c:pt idx="2">
                    <c:v>Allow the use of waivers, exemptions, or substitutions for physical education requirements for one grading period or longer</c:v>
                  </c:pt>
                  <c:pt idx="3">
                    <c:v>Require physical education teachers to follow a written physical education curriculum</c:v>
                  </c:pt>
                  <c:pt idx="4">
                    <c:v>Provide physical education teachers with a written physical education curriculum that aligns with national standards for physical education</c:v>
                  </c:pt>
                </c:lvl>
                <c:lvl>
                  <c:pt idx="0">
                    <c:v>e.</c:v>
                  </c:pt>
                  <c:pt idx="1">
                    <c:v>d.</c:v>
                  </c:pt>
                  <c:pt idx="2">
                    <c:v>c.</c:v>
                  </c:pt>
                  <c:pt idx="3">
                    <c:v>b.</c:v>
                  </c:pt>
                  <c:pt idx="4">
                    <c:v>a.</c:v>
                  </c:pt>
                </c:lvl>
              </c:multiLvlStrCache>
            </c:multiLvlStrRef>
          </c:cat>
          <c:val>
            <c:numRef>
              <c:f>DQ16_1!$F$2:$F$6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D6F4-4CA3-A2C1-FD90A34E2829}"/>
            </c:ext>
          </c:extLst>
        </c:ser>
        <c:ser>
          <c:idx val="3"/>
          <c:order val="3"/>
          <c:tx>
            <c:strRef>
              <c:f>DQ16_1!$G$1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6F4-4CA3-A2C1-FD90A34E2829}"/>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6F4-4CA3-A2C1-FD90A34E2829}"/>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6F4-4CA3-A2C1-FD90A34E2829}"/>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D6F4-4CA3-A2C1-FD90A34E2829}"/>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D6F4-4CA3-A2C1-FD90A34E282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DQ16_1!$B$2:$C$6</c:f>
              <c:multiLvlStrCache>
                <c:ptCount val="5"/>
                <c:lvl>
                  <c:pt idx="0">
                    <c:v>Require physical education teachers to be certified, licensed, or endorsed by the state in physical education</c:v>
                  </c:pt>
                  <c:pt idx="1">
                    <c:v>Allow teachers to exclude students from physical education to punish them for inappropriate behavior or failure to complete class work in another class</c:v>
                  </c:pt>
                  <c:pt idx="2">
                    <c:v>Allow the use of waivers, exemptions, or substitutions for physical education requirements for one grading period or longer</c:v>
                  </c:pt>
                  <c:pt idx="3">
                    <c:v>Require physical education teachers to follow a written physical education curriculum</c:v>
                  </c:pt>
                  <c:pt idx="4">
                    <c:v>Provide physical education teachers with a written physical education curriculum that aligns with national standards for physical education</c:v>
                  </c:pt>
                </c:lvl>
                <c:lvl>
                  <c:pt idx="0">
                    <c:v>e.</c:v>
                  </c:pt>
                  <c:pt idx="1">
                    <c:v>d.</c:v>
                  </c:pt>
                  <c:pt idx="2">
                    <c:v>c.</c:v>
                  </c:pt>
                  <c:pt idx="3">
                    <c:v>b.</c:v>
                  </c:pt>
                  <c:pt idx="4">
                    <c:v>a.</c:v>
                  </c:pt>
                </c:lvl>
              </c:multiLvlStrCache>
            </c:multiLvlStrRef>
          </c:cat>
          <c:val>
            <c:numRef>
              <c:f>DQ16_1!$G$2:$G$6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D6F4-4CA3-A2C1-FD90A34E282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DQ16_2!$D$1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DQ16_2!$B$2:$C$5</c:f>
              <c:multiLvlStrCache>
                <c:ptCount val="4"/>
                <c:lvl>
                  <c:pt idx="0">
                    <c:v>Include students with disabilities in regular physical education courses as appropriate</c:v>
                  </c:pt>
                  <c:pt idx="1">
                    <c:v>Provide adapted physical education (i.e., special courses separate from regular PE courses) for students with disabilities as appropriate</c:v>
                  </c:pt>
                  <c:pt idx="2">
                    <c:v>Have a dedicated budget for physical education materials and equipment</c:v>
                  </c:pt>
                  <c:pt idx="3">
                    <c:v>Limit physical education class sizes so that they are the same size as other subject areas</c:v>
                  </c:pt>
                </c:lvl>
                <c:lvl>
                  <c:pt idx="0">
                    <c:v>i.</c:v>
                  </c:pt>
                  <c:pt idx="1">
                    <c:v>h.</c:v>
                  </c:pt>
                  <c:pt idx="2">
                    <c:v>g.</c:v>
                  </c:pt>
                  <c:pt idx="3">
                    <c:v>f.</c:v>
                  </c:pt>
                </c:lvl>
              </c:multiLvlStrCache>
            </c:multiLvlStrRef>
          </c:cat>
          <c:val>
            <c:numRef>
              <c:f>DQ16_2!$D$2:$D$5</c:f>
              <c:numCache>
                <c:formatCode>General</c:formatCode>
                <c:ptCount val="4"/>
                <c:pt idx="0">
                  <c:v>100</c:v>
                </c:pt>
                <c:pt idx="1">
                  <c:v>80</c:v>
                </c:pt>
                <c:pt idx="2">
                  <c:v>71.8</c:v>
                </c:pt>
                <c:pt idx="3">
                  <c:v>67.599999999999994</c:v>
                </c:pt>
              </c:numCache>
            </c:numRef>
          </c:val>
          <c:extLst>
            <c:ext xmlns:c16="http://schemas.microsoft.com/office/drawing/2014/chart" uri="{C3380CC4-5D6E-409C-BE32-E72D297353CC}">
              <c16:uniqueId val="{00000000-05E7-4C07-A571-30997DB8D2B4}"/>
            </c:ext>
          </c:extLst>
        </c:ser>
        <c:ser>
          <c:idx val="1"/>
          <c:order val="1"/>
          <c:tx>
            <c:strRef>
              <c:f>DQ16_2!$E$1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E7-4C07-A571-30997DB8D2B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5E7-4C07-A571-30997DB8D2B4}"/>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E7-4C07-A571-30997DB8D2B4}"/>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5E7-4C07-A571-30997DB8D2B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DQ16_2!$B$2:$C$5</c:f>
              <c:multiLvlStrCache>
                <c:ptCount val="4"/>
                <c:lvl>
                  <c:pt idx="0">
                    <c:v>Include students with disabilities in regular physical education courses as appropriate</c:v>
                  </c:pt>
                  <c:pt idx="1">
                    <c:v>Provide adapted physical education (i.e., special courses separate from regular PE courses) for students with disabilities as appropriate</c:v>
                  </c:pt>
                  <c:pt idx="2">
                    <c:v>Have a dedicated budget for physical education materials and equipment</c:v>
                  </c:pt>
                  <c:pt idx="3">
                    <c:v>Limit physical education class sizes so that they are the same size as other subject areas</c:v>
                  </c:pt>
                </c:lvl>
                <c:lvl>
                  <c:pt idx="0">
                    <c:v>i.</c:v>
                  </c:pt>
                  <c:pt idx="1">
                    <c:v>h.</c:v>
                  </c:pt>
                  <c:pt idx="2">
                    <c:v>g.</c:v>
                  </c:pt>
                  <c:pt idx="3">
                    <c:v>f.</c:v>
                  </c:pt>
                </c:lvl>
              </c:multiLvlStrCache>
            </c:multiLvlStrRef>
          </c:cat>
          <c:val>
            <c:numRef>
              <c:f>DQ16_2!$E$2:$E$5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05E7-4C07-A571-30997DB8D2B4}"/>
            </c:ext>
          </c:extLst>
        </c:ser>
        <c:ser>
          <c:idx val="2"/>
          <c:order val="2"/>
          <c:tx>
            <c:strRef>
              <c:f>DQ16_2!$F$1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5E7-4C07-A571-30997DB8D2B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5E7-4C07-A571-30997DB8D2B4}"/>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5E7-4C07-A571-30997DB8D2B4}"/>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5E7-4C07-A571-30997DB8D2B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DQ16_2!$B$2:$C$5</c:f>
              <c:multiLvlStrCache>
                <c:ptCount val="4"/>
                <c:lvl>
                  <c:pt idx="0">
                    <c:v>Include students with disabilities in regular physical education courses as appropriate</c:v>
                  </c:pt>
                  <c:pt idx="1">
                    <c:v>Provide adapted physical education (i.e., special courses separate from regular PE courses) for students with disabilities as appropriate</c:v>
                  </c:pt>
                  <c:pt idx="2">
                    <c:v>Have a dedicated budget for physical education materials and equipment</c:v>
                  </c:pt>
                  <c:pt idx="3">
                    <c:v>Limit physical education class sizes so that they are the same size as other subject areas</c:v>
                  </c:pt>
                </c:lvl>
                <c:lvl>
                  <c:pt idx="0">
                    <c:v>i.</c:v>
                  </c:pt>
                  <c:pt idx="1">
                    <c:v>h.</c:v>
                  </c:pt>
                  <c:pt idx="2">
                    <c:v>g.</c:v>
                  </c:pt>
                  <c:pt idx="3">
                    <c:v>f.</c:v>
                  </c:pt>
                </c:lvl>
              </c:multiLvlStrCache>
            </c:multiLvlStrRef>
          </c:cat>
          <c:val>
            <c:numRef>
              <c:f>DQ16_2!$F$2:$F$5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05E7-4C07-A571-30997DB8D2B4}"/>
            </c:ext>
          </c:extLst>
        </c:ser>
        <c:ser>
          <c:idx val="3"/>
          <c:order val="3"/>
          <c:tx>
            <c:strRef>
              <c:f>DQ16_2!$G$1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5E7-4C07-A571-30997DB8D2B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5E7-4C07-A571-30997DB8D2B4}"/>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5E7-4C07-A571-30997DB8D2B4}"/>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5E7-4C07-A571-30997DB8D2B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DQ16_2!$B$2:$C$5</c:f>
              <c:multiLvlStrCache>
                <c:ptCount val="4"/>
                <c:lvl>
                  <c:pt idx="0">
                    <c:v>Include students with disabilities in regular physical education courses as appropriate</c:v>
                  </c:pt>
                  <c:pt idx="1">
                    <c:v>Provide adapted physical education (i.e., special courses separate from regular PE courses) for students with disabilities as appropriate</c:v>
                  </c:pt>
                  <c:pt idx="2">
                    <c:v>Have a dedicated budget for physical education materials and equipment</c:v>
                  </c:pt>
                  <c:pt idx="3">
                    <c:v>Limit physical education class sizes so that they are the same size as other subject areas</c:v>
                  </c:pt>
                </c:lvl>
                <c:lvl>
                  <c:pt idx="0">
                    <c:v>i.</c:v>
                  </c:pt>
                  <c:pt idx="1">
                    <c:v>h.</c:v>
                  </c:pt>
                  <c:pt idx="2">
                    <c:v>g.</c:v>
                  </c:pt>
                  <c:pt idx="3">
                    <c:v>f.</c:v>
                  </c:pt>
                </c:lvl>
              </c:multiLvlStrCache>
            </c:multiLvlStrRef>
          </c:cat>
          <c:val>
            <c:numRef>
              <c:f>DQ16_2!$G$2:$G$5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F-05E7-4C07-A571-30997DB8D2B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DQ17_1!$D$1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DQ17_1!$D$2</c:f>
              <c:numCache>
                <c:formatCode>General</c:formatCode>
                <c:ptCount val="1"/>
                <c:pt idx="0">
                  <c:v>34.700000000000003</c:v>
                </c:pt>
              </c:numCache>
            </c:numRef>
          </c:val>
          <c:extLst>
            <c:ext xmlns:c16="http://schemas.microsoft.com/office/drawing/2014/chart" uri="{C3380CC4-5D6E-409C-BE32-E72D297353CC}">
              <c16:uniqueId val="{00000000-805B-471F-AF4D-081F65B8CCE1}"/>
            </c:ext>
          </c:extLst>
        </c:ser>
        <c:ser>
          <c:idx val="1"/>
          <c:order val="1"/>
          <c:tx>
            <c:strRef>
              <c:f>DQ17_1!$E$1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05B-471F-AF4D-081F65B8CCE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DQ17_1!$E$2</c:f>
              <c:numCache>
                <c:formatCode>General</c:formatCode>
                <c:ptCount val="1"/>
                <c:pt idx="0">
                  <c:v>8.9999999999999998E-4</c:v>
                </c:pt>
              </c:numCache>
            </c:numRef>
          </c:val>
          <c:extLst>
            <c:ext xmlns:c16="http://schemas.microsoft.com/office/drawing/2014/chart" uri="{C3380CC4-5D6E-409C-BE32-E72D297353CC}">
              <c16:uniqueId val="{00000002-805B-471F-AF4D-081F65B8CCE1}"/>
            </c:ext>
          </c:extLst>
        </c:ser>
        <c:ser>
          <c:idx val="2"/>
          <c:order val="2"/>
          <c:tx>
            <c:strRef>
              <c:f>DQ17_1!$F$1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05B-471F-AF4D-081F65B8CCE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DQ17_1!$F$2</c:f>
              <c:numCache>
                <c:formatCode>General</c:formatCode>
                <c:ptCount val="1"/>
                <c:pt idx="0">
                  <c:v>8.9999999999999998E-4</c:v>
                </c:pt>
              </c:numCache>
            </c:numRef>
          </c:val>
          <c:extLst>
            <c:ext xmlns:c16="http://schemas.microsoft.com/office/drawing/2014/chart" uri="{C3380CC4-5D6E-409C-BE32-E72D297353CC}">
              <c16:uniqueId val="{00000004-805B-471F-AF4D-081F65B8CCE1}"/>
            </c:ext>
          </c:extLst>
        </c:ser>
        <c:ser>
          <c:idx val="3"/>
          <c:order val="3"/>
          <c:tx>
            <c:strRef>
              <c:f>DQ17_1!$G$1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05B-471F-AF4D-081F65B8CCE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DQ17_1!$G$2</c:f>
              <c:numCache>
                <c:formatCode>General</c:formatCode>
                <c:ptCount val="1"/>
                <c:pt idx="0">
                  <c:v>8.9999999999999998E-4</c:v>
                </c:pt>
              </c:numCache>
            </c:numRef>
          </c:val>
          <c:extLst>
            <c:ext xmlns:c16="http://schemas.microsoft.com/office/drawing/2014/chart" uri="{C3380CC4-5D6E-409C-BE32-E72D297353CC}">
              <c16:uniqueId val="{00000006-805B-471F-AF4D-081F65B8CCE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DQ18_1!$D$1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DQ18_1!$D$2</c:f>
              <c:numCache>
                <c:formatCode>General</c:formatCode>
                <c:ptCount val="1"/>
                <c:pt idx="0">
                  <c:v>88.2</c:v>
                </c:pt>
              </c:numCache>
            </c:numRef>
          </c:val>
          <c:extLst>
            <c:ext xmlns:c16="http://schemas.microsoft.com/office/drawing/2014/chart" uri="{C3380CC4-5D6E-409C-BE32-E72D297353CC}">
              <c16:uniqueId val="{00000000-BB55-43E0-AB3C-AA2ABBA2E8C3}"/>
            </c:ext>
          </c:extLst>
        </c:ser>
        <c:ser>
          <c:idx val="1"/>
          <c:order val="1"/>
          <c:tx>
            <c:strRef>
              <c:f>DQ18_1!$E$1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B55-43E0-AB3C-AA2ABBA2E8C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DQ18_1!$E$2</c:f>
              <c:numCache>
                <c:formatCode>General</c:formatCode>
                <c:ptCount val="1"/>
                <c:pt idx="0">
                  <c:v>8.9999999999999998E-4</c:v>
                </c:pt>
              </c:numCache>
            </c:numRef>
          </c:val>
          <c:extLst>
            <c:ext xmlns:c16="http://schemas.microsoft.com/office/drawing/2014/chart" uri="{C3380CC4-5D6E-409C-BE32-E72D297353CC}">
              <c16:uniqueId val="{00000002-BB55-43E0-AB3C-AA2ABBA2E8C3}"/>
            </c:ext>
          </c:extLst>
        </c:ser>
        <c:ser>
          <c:idx val="2"/>
          <c:order val="2"/>
          <c:tx>
            <c:strRef>
              <c:f>DQ18_1!$F$1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B55-43E0-AB3C-AA2ABBA2E8C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DQ18_1!$F$2</c:f>
              <c:numCache>
                <c:formatCode>General</c:formatCode>
                <c:ptCount val="1"/>
                <c:pt idx="0">
                  <c:v>8.9999999999999998E-4</c:v>
                </c:pt>
              </c:numCache>
            </c:numRef>
          </c:val>
          <c:extLst>
            <c:ext xmlns:c16="http://schemas.microsoft.com/office/drawing/2014/chart" uri="{C3380CC4-5D6E-409C-BE32-E72D297353CC}">
              <c16:uniqueId val="{00000004-BB55-43E0-AB3C-AA2ABBA2E8C3}"/>
            </c:ext>
          </c:extLst>
        </c:ser>
        <c:ser>
          <c:idx val="3"/>
          <c:order val="3"/>
          <c:tx>
            <c:strRef>
              <c:f>DQ18_1!$G$1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B55-43E0-AB3C-AA2ABBA2E8C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DQ18_1!$G$2</c:f>
              <c:numCache>
                <c:formatCode>General</c:formatCode>
                <c:ptCount val="1"/>
                <c:pt idx="0">
                  <c:v>8.9999999999999998E-4</c:v>
                </c:pt>
              </c:numCache>
            </c:numRef>
          </c:val>
          <c:extLst>
            <c:ext xmlns:c16="http://schemas.microsoft.com/office/drawing/2014/chart" uri="{C3380CC4-5D6E-409C-BE32-E72D297353CC}">
              <c16:uniqueId val="{00000006-BB55-43E0-AB3C-AA2ABBA2E8C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DQ19_1!$D$1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DQ19_1!$D$2</c:f>
              <c:numCache>
                <c:formatCode>General</c:formatCode>
                <c:ptCount val="1"/>
                <c:pt idx="0">
                  <c:v>100</c:v>
                </c:pt>
              </c:numCache>
            </c:numRef>
          </c:val>
          <c:extLst>
            <c:ext xmlns:c16="http://schemas.microsoft.com/office/drawing/2014/chart" uri="{C3380CC4-5D6E-409C-BE32-E72D297353CC}">
              <c16:uniqueId val="{00000000-EC7A-4274-8AD6-6F4F36F12FB6}"/>
            </c:ext>
          </c:extLst>
        </c:ser>
        <c:ser>
          <c:idx val="1"/>
          <c:order val="1"/>
          <c:tx>
            <c:strRef>
              <c:f>DQ19_1!$E$1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C7A-4274-8AD6-6F4F36F12FB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DQ19_1!$E$2</c:f>
              <c:numCache>
                <c:formatCode>General</c:formatCode>
                <c:ptCount val="1"/>
                <c:pt idx="0">
                  <c:v>8.9999999999999998E-4</c:v>
                </c:pt>
              </c:numCache>
            </c:numRef>
          </c:val>
          <c:extLst>
            <c:ext xmlns:c16="http://schemas.microsoft.com/office/drawing/2014/chart" uri="{C3380CC4-5D6E-409C-BE32-E72D297353CC}">
              <c16:uniqueId val="{00000002-EC7A-4274-8AD6-6F4F36F12FB6}"/>
            </c:ext>
          </c:extLst>
        </c:ser>
        <c:ser>
          <c:idx val="2"/>
          <c:order val="2"/>
          <c:tx>
            <c:strRef>
              <c:f>DQ19_1!$F$1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C7A-4274-8AD6-6F4F36F12FB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DQ19_1!$F$2</c:f>
              <c:numCache>
                <c:formatCode>General</c:formatCode>
                <c:ptCount val="1"/>
                <c:pt idx="0">
                  <c:v>8.9999999999999998E-4</c:v>
                </c:pt>
              </c:numCache>
            </c:numRef>
          </c:val>
          <c:extLst>
            <c:ext xmlns:c16="http://schemas.microsoft.com/office/drawing/2014/chart" uri="{C3380CC4-5D6E-409C-BE32-E72D297353CC}">
              <c16:uniqueId val="{00000004-EC7A-4274-8AD6-6F4F36F12FB6}"/>
            </c:ext>
          </c:extLst>
        </c:ser>
        <c:ser>
          <c:idx val="3"/>
          <c:order val="3"/>
          <c:tx>
            <c:strRef>
              <c:f>DQ19_1!$G$1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C7A-4274-8AD6-6F4F36F12FB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DQ19_1!$G$2</c:f>
              <c:numCache>
                <c:formatCode>General</c:formatCode>
                <c:ptCount val="1"/>
                <c:pt idx="0">
                  <c:v>8.9999999999999998E-4</c:v>
                </c:pt>
              </c:numCache>
            </c:numRef>
          </c:val>
          <c:extLst>
            <c:ext xmlns:c16="http://schemas.microsoft.com/office/drawing/2014/chart" uri="{C3380CC4-5D6E-409C-BE32-E72D297353CC}">
              <c16:uniqueId val="{00000006-EC7A-4274-8AD6-6F4F36F12FB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DQ20_1!$D$1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DQ20_1!$B$2:$C$3</c:f>
              <c:multiLvlStrCache>
                <c:ptCount val="2"/>
                <c:lvl>
                  <c:pt idx="0">
                    <c:v>After the school day</c:v>
                  </c:pt>
                  <c:pt idx="1">
                    <c:v>Before the school day</c:v>
                  </c:pt>
                </c:lvl>
                <c:lvl>
                  <c:pt idx="0">
                    <c:v>b.</c:v>
                  </c:pt>
                  <c:pt idx="1">
                    <c:v>a.</c:v>
                  </c:pt>
                </c:lvl>
              </c:multiLvlStrCache>
            </c:multiLvlStrRef>
          </c:cat>
          <c:val>
            <c:numRef>
              <c:f>DQ20_1!$D$2:$D$3</c:f>
              <c:numCache>
                <c:formatCode>General</c:formatCode>
                <c:ptCount val="2"/>
                <c:pt idx="0">
                  <c:v>94.1</c:v>
                </c:pt>
                <c:pt idx="1">
                  <c:v>62.9</c:v>
                </c:pt>
              </c:numCache>
            </c:numRef>
          </c:val>
          <c:extLst>
            <c:ext xmlns:c16="http://schemas.microsoft.com/office/drawing/2014/chart" uri="{C3380CC4-5D6E-409C-BE32-E72D297353CC}">
              <c16:uniqueId val="{00000000-0CE1-4110-B1C4-714AD023360C}"/>
            </c:ext>
          </c:extLst>
        </c:ser>
        <c:ser>
          <c:idx val="1"/>
          <c:order val="1"/>
          <c:tx>
            <c:strRef>
              <c:f>DQ20_1!$E$1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CE1-4110-B1C4-714AD023360C}"/>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CE1-4110-B1C4-714AD023360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DQ20_1!$B$2:$C$3</c:f>
              <c:multiLvlStrCache>
                <c:ptCount val="2"/>
                <c:lvl>
                  <c:pt idx="0">
                    <c:v>After the school day</c:v>
                  </c:pt>
                  <c:pt idx="1">
                    <c:v>Before the school day</c:v>
                  </c:pt>
                </c:lvl>
                <c:lvl>
                  <c:pt idx="0">
                    <c:v>b.</c:v>
                  </c:pt>
                  <c:pt idx="1">
                    <c:v>a.</c:v>
                  </c:pt>
                </c:lvl>
              </c:multiLvlStrCache>
            </c:multiLvlStrRef>
          </c:cat>
          <c:val>
            <c:numRef>
              <c:f>DQ20_1!$E$2:$E$3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0CE1-4110-B1C4-714AD023360C}"/>
            </c:ext>
          </c:extLst>
        </c:ser>
        <c:ser>
          <c:idx val="2"/>
          <c:order val="2"/>
          <c:tx>
            <c:strRef>
              <c:f>DQ20_1!$F$1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CE1-4110-B1C4-714AD023360C}"/>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CE1-4110-B1C4-714AD023360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DQ20_1!$B$2:$C$3</c:f>
              <c:multiLvlStrCache>
                <c:ptCount val="2"/>
                <c:lvl>
                  <c:pt idx="0">
                    <c:v>After the school day</c:v>
                  </c:pt>
                  <c:pt idx="1">
                    <c:v>Before the school day</c:v>
                  </c:pt>
                </c:lvl>
                <c:lvl>
                  <c:pt idx="0">
                    <c:v>b.</c:v>
                  </c:pt>
                  <c:pt idx="1">
                    <c:v>a.</c:v>
                  </c:pt>
                </c:lvl>
              </c:multiLvlStrCache>
            </c:multiLvlStrRef>
          </c:cat>
          <c:val>
            <c:numRef>
              <c:f>DQ20_1!$F$2:$F$3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6-0CE1-4110-B1C4-714AD023360C}"/>
            </c:ext>
          </c:extLst>
        </c:ser>
        <c:ser>
          <c:idx val="3"/>
          <c:order val="3"/>
          <c:tx>
            <c:strRef>
              <c:f>DQ20_1!$G$1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CE1-4110-B1C4-714AD023360C}"/>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CE1-4110-B1C4-714AD023360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DQ20_1!$B$2:$C$3</c:f>
              <c:multiLvlStrCache>
                <c:ptCount val="2"/>
                <c:lvl>
                  <c:pt idx="0">
                    <c:v>After the school day</c:v>
                  </c:pt>
                  <c:pt idx="1">
                    <c:v>Before the school day</c:v>
                  </c:pt>
                </c:lvl>
                <c:lvl>
                  <c:pt idx="0">
                    <c:v>b.</c:v>
                  </c:pt>
                  <c:pt idx="1">
                    <c:v>a.</c:v>
                  </c:pt>
                </c:lvl>
              </c:multiLvlStrCache>
            </c:multiLvlStrRef>
          </c:cat>
          <c:val>
            <c:numRef>
              <c:f>DQ20_1!$G$2:$G$3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9-0CE1-4110-B1C4-714AD023360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DQ21_1!$D$1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DQ21_1!$B$2:$C$4</c:f>
              <c:multiLvlStrCache>
                <c:ptCount val="3"/>
                <c:lvl>
                  <c:pt idx="0">
                    <c:v>Gardens</c:v>
                  </c:pt>
                  <c:pt idx="1">
                    <c:v>Kitchen facilities and equipment</c:v>
                  </c:pt>
                  <c:pt idx="2">
                    <c:v>Physical activity or sports facilities</c:v>
                  </c:pt>
                </c:lvl>
                <c:lvl>
                  <c:pt idx="0">
                    <c:v>c.</c:v>
                  </c:pt>
                  <c:pt idx="1">
                    <c:v>b.</c:v>
                  </c:pt>
                  <c:pt idx="2">
                    <c:v>a.</c:v>
                  </c:pt>
                </c:lvl>
              </c:multiLvlStrCache>
            </c:multiLvlStrRef>
          </c:cat>
          <c:val>
            <c:numRef>
              <c:f>DQ21_1!$D$2:$D$4</c:f>
              <c:numCache>
                <c:formatCode>General</c:formatCode>
                <c:ptCount val="3"/>
                <c:pt idx="0">
                  <c:v>11.8</c:v>
                </c:pt>
                <c:pt idx="1">
                  <c:v>20</c:v>
                </c:pt>
                <c:pt idx="2">
                  <c:v>63.5</c:v>
                </c:pt>
              </c:numCache>
            </c:numRef>
          </c:val>
          <c:extLst>
            <c:ext xmlns:c16="http://schemas.microsoft.com/office/drawing/2014/chart" uri="{C3380CC4-5D6E-409C-BE32-E72D297353CC}">
              <c16:uniqueId val="{00000000-9A31-40E8-8251-2A37B9930F1A}"/>
            </c:ext>
          </c:extLst>
        </c:ser>
        <c:ser>
          <c:idx val="1"/>
          <c:order val="1"/>
          <c:tx>
            <c:strRef>
              <c:f>DQ21_1!$E$1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A31-40E8-8251-2A37B9930F1A}"/>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A31-40E8-8251-2A37B9930F1A}"/>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A31-40E8-8251-2A37B9930F1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DQ21_1!$B$2:$C$4</c:f>
              <c:multiLvlStrCache>
                <c:ptCount val="3"/>
                <c:lvl>
                  <c:pt idx="0">
                    <c:v>Gardens</c:v>
                  </c:pt>
                  <c:pt idx="1">
                    <c:v>Kitchen facilities and equipment</c:v>
                  </c:pt>
                  <c:pt idx="2">
                    <c:v>Physical activity or sports facilities</c:v>
                  </c:pt>
                </c:lvl>
                <c:lvl>
                  <c:pt idx="0">
                    <c:v>c.</c:v>
                  </c:pt>
                  <c:pt idx="1">
                    <c:v>b.</c:v>
                  </c:pt>
                  <c:pt idx="2">
                    <c:v>a.</c:v>
                  </c:pt>
                </c:lvl>
              </c:multiLvlStrCache>
            </c:multiLvlStrRef>
          </c:cat>
          <c:val>
            <c:numRef>
              <c:f>DQ21_1!$E$2:$E$4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9A31-40E8-8251-2A37B9930F1A}"/>
            </c:ext>
          </c:extLst>
        </c:ser>
        <c:ser>
          <c:idx val="2"/>
          <c:order val="2"/>
          <c:tx>
            <c:strRef>
              <c:f>DQ21_1!$F$1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A31-40E8-8251-2A37B9930F1A}"/>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A31-40E8-8251-2A37B9930F1A}"/>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A31-40E8-8251-2A37B9930F1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DQ21_1!$B$2:$C$4</c:f>
              <c:multiLvlStrCache>
                <c:ptCount val="3"/>
                <c:lvl>
                  <c:pt idx="0">
                    <c:v>Gardens</c:v>
                  </c:pt>
                  <c:pt idx="1">
                    <c:v>Kitchen facilities and equipment</c:v>
                  </c:pt>
                  <c:pt idx="2">
                    <c:v>Physical activity or sports facilities</c:v>
                  </c:pt>
                </c:lvl>
                <c:lvl>
                  <c:pt idx="0">
                    <c:v>c.</c:v>
                  </c:pt>
                  <c:pt idx="1">
                    <c:v>b.</c:v>
                  </c:pt>
                  <c:pt idx="2">
                    <c:v>a.</c:v>
                  </c:pt>
                </c:lvl>
              </c:multiLvlStrCache>
            </c:multiLvlStrRef>
          </c:cat>
          <c:val>
            <c:numRef>
              <c:f>DQ21_1!$F$2:$F$4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9A31-40E8-8251-2A37B9930F1A}"/>
            </c:ext>
          </c:extLst>
        </c:ser>
        <c:ser>
          <c:idx val="3"/>
          <c:order val="3"/>
          <c:tx>
            <c:strRef>
              <c:f>DQ21_1!$G$1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A31-40E8-8251-2A37B9930F1A}"/>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A31-40E8-8251-2A37B9930F1A}"/>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A31-40E8-8251-2A37B9930F1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DQ21_1!$B$2:$C$4</c:f>
              <c:multiLvlStrCache>
                <c:ptCount val="3"/>
                <c:lvl>
                  <c:pt idx="0">
                    <c:v>Gardens</c:v>
                  </c:pt>
                  <c:pt idx="1">
                    <c:v>Kitchen facilities and equipment</c:v>
                  </c:pt>
                  <c:pt idx="2">
                    <c:v>Physical activity or sports facilities</c:v>
                  </c:pt>
                </c:lvl>
                <c:lvl>
                  <c:pt idx="0">
                    <c:v>c.</c:v>
                  </c:pt>
                  <c:pt idx="1">
                    <c:v>b.</c:v>
                  </c:pt>
                  <c:pt idx="2">
                    <c:v>a.</c:v>
                  </c:pt>
                </c:lvl>
              </c:multiLvlStrCache>
            </c:multiLvlStrRef>
          </c:cat>
          <c:val>
            <c:numRef>
              <c:f>DQ21_1!$G$2:$G$4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9A31-40E8-8251-2A37B9930F1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DQ22_1!$D$1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DQ22_1!$D$2</c:f>
              <c:numCache>
                <c:formatCode>General</c:formatCode>
                <c:ptCount val="1"/>
                <c:pt idx="0">
                  <c:v>20</c:v>
                </c:pt>
              </c:numCache>
            </c:numRef>
          </c:val>
          <c:extLst>
            <c:ext xmlns:c16="http://schemas.microsoft.com/office/drawing/2014/chart" uri="{C3380CC4-5D6E-409C-BE32-E72D297353CC}">
              <c16:uniqueId val="{00000000-0B68-401A-B523-3BCCCEE04D7C}"/>
            </c:ext>
          </c:extLst>
        </c:ser>
        <c:ser>
          <c:idx val="1"/>
          <c:order val="1"/>
          <c:tx>
            <c:strRef>
              <c:f>DQ22_1!$E$1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B68-401A-B523-3BCCCEE04D7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DQ22_1!$E$2</c:f>
              <c:numCache>
                <c:formatCode>General</c:formatCode>
                <c:ptCount val="1"/>
                <c:pt idx="0">
                  <c:v>8.9999999999999998E-4</c:v>
                </c:pt>
              </c:numCache>
            </c:numRef>
          </c:val>
          <c:extLst>
            <c:ext xmlns:c16="http://schemas.microsoft.com/office/drawing/2014/chart" uri="{C3380CC4-5D6E-409C-BE32-E72D297353CC}">
              <c16:uniqueId val="{00000002-0B68-401A-B523-3BCCCEE04D7C}"/>
            </c:ext>
          </c:extLst>
        </c:ser>
        <c:ser>
          <c:idx val="2"/>
          <c:order val="2"/>
          <c:tx>
            <c:strRef>
              <c:f>DQ22_1!$F$1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B68-401A-B523-3BCCCEE04D7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DQ22_1!$F$2</c:f>
              <c:numCache>
                <c:formatCode>General</c:formatCode>
                <c:ptCount val="1"/>
                <c:pt idx="0">
                  <c:v>8.9999999999999998E-4</c:v>
                </c:pt>
              </c:numCache>
            </c:numRef>
          </c:val>
          <c:extLst>
            <c:ext xmlns:c16="http://schemas.microsoft.com/office/drawing/2014/chart" uri="{C3380CC4-5D6E-409C-BE32-E72D297353CC}">
              <c16:uniqueId val="{00000004-0B68-401A-B523-3BCCCEE04D7C}"/>
            </c:ext>
          </c:extLst>
        </c:ser>
        <c:ser>
          <c:idx val="3"/>
          <c:order val="3"/>
          <c:tx>
            <c:strRef>
              <c:f>DQ22_1!$G$1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B68-401A-B523-3BCCCEE04D7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DQ22_1!$G$2</c:f>
              <c:numCache>
                <c:formatCode>General</c:formatCode>
                <c:ptCount val="1"/>
                <c:pt idx="0">
                  <c:v>8.9999999999999998E-4</c:v>
                </c:pt>
              </c:numCache>
            </c:numRef>
          </c:val>
          <c:extLst>
            <c:ext xmlns:c16="http://schemas.microsoft.com/office/drawing/2014/chart" uri="{C3380CC4-5D6E-409C-BE32-E72D297353CC}">
              <c16:uniqueId val="{00000006-0B68-401A-B523-3BCCCEE04D7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DQ23_1!$D$1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DQ23_1!$D$2</c:f>
              <c:numCache>
                <c:formatCode>General</c:formatCode>
                <c:ptCount val="1"/>
                <c:pt idx="0">
                  <c:v>48.2</c:v>
                </c:pt>
              </c:numCache>
            </c:numRef>
          </c:val>
          <c:extLst>
            <c:ext xmlns:c16="http://schemas.microsoft.com/office/drawing/2014/chart" uri="{C3380CC4-5D6E-409C-BE32-E72D297353CC}">
              <c16:uniqueId val="{00000000-83B8-4966-B263-1D097C91941A}"/>
            </c:ext>
          </c:extLst>
        </c:ser>
        <c:ser>
          <c:idx val="1"/>
          <c:order val="1"/>
          <c:tx>
            <c:strRef>
              <c:f>DQ23_1!$E$1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3B8-4966-B263-1D097C91941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DQ23_1!$E$2</c:f>
              <c:numCache>
                <c:formatCode>General</c:formatCode>
                <c:ptCount val="1"/>
                <c:pt idx="0">
                  <c:v>8.9999999999999998E-4</c:v>
                </c:pt>
              </c:numCache>
            </c:numRef>
          </c:val>
          <c:extLst>
            <c:ext xmlns:c16="http://schemas.microsoft.com/office/drawing/2014/chart" uri="{C3380CC4-5D6E-409C-BE32-E72D297353CC}">
              <c16:uniqueId val="{00000002-83B8-4966-B263-1D097C91941A}"/>
            </c:ext>
          </c:extLst>
        </c:ser>
        <c:ser>
          <c:idx val="2"/>
          <c:order val="2"/>
          <c:tx>
            <c:strRef>
              <c:f>DQ23_1!$F$1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3B8-4966-B263-1D097C91941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DQ23_1!$F$2</c:f>
              <c:numCache>
                <c:formatCode>General</c:formatCode>
                <c:ptCount val="1"/>
                <c:pt idx="0">
                  <c:v>8.9999999999999998E-4</c:v>
                </c:pt>
              </c:numCache>
            </c:numRef>
          </c:val>
          <c:extLst>
            <c:ext xmlns:c16="http://schemas.microsoft.com/office/drawing/2014/chart" uri="{C3380CC4-5D6E-409C-BE32-E72D297353CC}">
              <c16:uniqueId val="{00000004-83B8-4966-B263-1D097C91941A}"/>
            </c:ext>
          </c:extLst>
        </c:ser>
        <c:ser>
          <c:idx val="3"/>
          <c:order val="3"/>
          <c:tx>
            <c:strRef>
              <c:f>DQ23_1!$G$1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3B8-4966-B263-1D097C91941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DQ23_1!$G$2</c:f>
              <c:numCache>
                <c:formatCode>General</c:formatCode>
                <c:ptCount val="1"/>
                <c:pt idx="0">
                  <c:v>8.9999999999999998E-4</c:v>
                </c:pt>
              </c:numCache>
            </c:numRef>
          </c:val>
          <c:extLst>
            <c:ext xmlns:c16="http://schemas.microsoft.com/office/drawing/2014/chart" uri="{C3380CC4-5D6E-409C-BE32-E72D297353CC}">
              <c16:uniqueId val="{00000006-83B8-4966-B263-1D097C91941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DQ02_1!$D$1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DQ02_1!$D$2:$D$6</c:f>
              <c:numCache>
                <c:formatCode>General</c:formatCode>
                <c:ptCount val="5"/>
                <c:pt idx="0">
                  <c:v>17.100000000000001</c:v>
                </c:pt>
                <c:pt idx="1">
                  <c:v>14.7</c:v>
                </c:pt>
                <c:pt idx="2">
                  <c:v>20.6</c:v>
                </c:pt>
                <c:pt idx="3">
                  <c:v>20.6</c:v>
                </c:pt>
                <c:pt idx="4">
                  <c:v>20.6</c:v>
                </c:pt>
              </c:numCache>
            </c:numRef>
          </c:val>
          <c:extLst>
            <c:ext xmlns:c16="http://schemas.microsoft.com/office/drawing/2014/chart" uri="{C3380CC4-5D6E-409C-BE32-E72D297353CC}">
              <c16:uniqueId val="{00000000-FDB4-4D06-9B52-9FD10840FF24}"/>
            </c:ext>
          </c:extLst>
        </c:ser>
        <c:ser>
          <c:idx val="1"/>
          <c:order val="1"/>
          <c:tx>
            <c:strRef>
              <c:f>DQ02_1!$E$1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DB4-4D06-9B52-9FD10840FF2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DB4-4D06-9B52-9FD10840FF24}"/>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DB4-4D06-9B52-9FD10840FF24}"/>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DB4-4D06-9B52-9FD10840FF24}"/>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DB4-4D06-9B52-9FD10840FF2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FDB4-4D06-9B52-9FD10840FF24}"/>
            </c:ext>
          </c:extLst>
        </c:ser>
        <c:ser>
          <c:idx val="2"/>
          <c:order val="2"/>
          <c:tx>
            <c:strRef>
              <c:f>DQ02_1!$F$1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DB4-4D06-9B52-9FD10840FF2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DB4-4D06-9B52-9FD10840FF24}"/>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DB4-4D06-9B52-9FD10840FF24}"/>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DB4-4D06-9B52-9FD10840FF24}"/>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DB4-4D06-9B52-9FD10840FF2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FDB4-4D06-9B52-9FD10840FF24}"/>
            </c:ext>
          </c:extLst>
        </c:ser>
        <c:ser>
          <c:idx val="3"/>
          <c:order val="3"/>
          <c:tx>
            <c:strRef>
              <c:f>DQ02_1!$G$1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DB4-4D06-9B52-9FD10840FF2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DB4-4D06-9B52-9FD10840FF24}"/>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DB4-4D06-9B52-9FD10840FF24}"/>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DB4-4D06-9B52-9FD10840FF24}"/>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DB4-4D06-9B52-9FD10840FF2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FDB4-4D06-9B52-9FD10840FF2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DQ24_1!$D$1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DQ24_1!$D$2</c:f>
              <c:numCache>
                <c:formatCode>General</c:formatCode>
                <c:ptCount val="1"/>
                <c:pt idx="0">
                  <c:v>100</c:v>
                </c:pt>
              </c:numCache>
            </c:numRef>
          </c:val>
          <c:extLst>
            <c:ext xmlns:c16="http://schemas.microsoft.com/office/drawing/2014/chart" uri="{C3380CC4-5D6E-409C-BE32-E72D297353CC}">
              <c16:uniqueId val="{00000000-A0D8-49D4-8BB0-3748091D62FE}"/>
            </c:ext>
          </c:extLst>
        </c:ser>
        <c:ser>
          <c:idx val="1"/>
          <c:order val="1"/>
          <c:tx>
            <c:strRef>
              <c:f>DQ24_1!$E$1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0D8-49D4-8BB0-3748091D62F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DQ24_1!$E$2</c:f>
              <c:numCache>
                <c:formatCode>General</c:formatCode>
                <c:ptCount val="1"/>
                <c:pt idx="0">
                  <c:v>8.9999999999999998E-4</c:v>
                </c:pt>
              </c:numCache>
            </c:numRef>
          </c:val>
          <c:extLst>
            <c:ext xmlns:c16="http://schemas.microsoft.com/office/drawing/2014/chart" uri="{C3380CC4-5D6E-409C-BE32-E72D297353CC}">
              <c16:uniqueId val="{00000002-A0D8-49D4-8BB0-3748091D62FE}"/>
            </c:ext>
          </c:extLst>
        </c:ser>
        <c:ser>
          <c:idx val="2"/>
          <c:order val="2"/>
          <c:tx>
            <c:strRef>
              <c:f>DQ24_1!$F$1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0D8-49D4-8BB0-3748091D62F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DQ24_1!$F$2</c:f>
              <c:numCache>
                <c:formatCode>General</c:formatCode>
                <c:ptCount val="1"/>
                <c:pt idx="0">
                  <c:v>8.9999999999999998E-4</c:v>
                </c:pt>
              </c:numCache>
            </c:numRef>
          </c:val>
          <c:extLst>
            <c:ext xmlns:c16="http://schemas.microsoft.com/office/drawing/2014/chart" uri="{C3380CC4-5D6E-409C-BE32-E72D297353CC}">
              <c16:uniqueId val="{00000004-A0D8-49D4-8BB0-3748091D62FE}"/>
            </c:ext>
          </c:extLst>
        </c:ser>
        <c:ser>
          <c:idx val="3"/>
          <c:order val="3"/>
          <c:tx>
            <c:strRef>
              <c:f>DQ24_1!$G$1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0D8-49D4-8BB0-3748091D62F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DQ24_1!$G$2</c:f>
              <c:numCache>
                <c:formatCode>General</c:formatCode>
                <c:ptCount val="1"/>
                <c:pt idx="0">
                  <c:v>8.9999999999999998E-4</c:v>
                </c:pt>
              </c:numCache>
            </c:numRef>
          </c:val>
          <c:extLst>
            <c:ext xmlns:c16="http://schemas.microsoft.com/office/drawing/2014/chart" uri="{C3380CC4-5D6E-409C-BE32-E72D297353CC}">
              <c16:uniqueId val="{00000006-A0D8-49D4-8BB0-3748091D62F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DQ25A_1!$D$1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DQ25A_1!$B$2:$C$6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DQ25A_1!$D$2:$D$6</c:f>
              <c:numCache>
                <c:formatCode>General</c:formatCode>
                <c:ptCount val="5"/>
                <c:pt idx="0">
                  <c:v>77.599999999999994</c:v>
                </c:pt>
                <c:pt idx="1">
                  <c:v>71.8</c:v>
                </c:pt>
                <c:pt idx="2">
                  <c:v>88.2</c:v>
                </c:pt>
                <c:pt idx="3">
                  <c:v>91.8</c:v>
                </c:pt>
                <c:pt idx="4">
                  <c:v>100</c:v>
                </c:pt>
              </c:numCache>
            </c:numRef>
          </c:val>
          <c:extLst>
            <c:ext xmlns:c16="http://schemas.microsoft.com/office/drawing/2014/chart" uri="{C3380CC4-5D6E-409C-BE32-E72D297353CC}">
              <c16:uniqueId val="{00000000-D60A-4555-A156-59025EEBBE3B}"/>
            </c:ext>
          </c:extLst>
        </c:ser>
        <c:ser>
          <c:idx val="1"/>
          <c:order val="1"/>
          <c:tx>
            <c:strRef>
              <c:f>DQ25A_1!$E$1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60A-4555-A156-59025EEBBE3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60A-4555-A156-59025EEBBE3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60A-4555-A156-59025EEBBE3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60A-4555-A156-59025EEBBE3B}"/>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60A-4555-A156-59025EEBBE3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DQ25A_1!$B$2:$C$6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DQ25A_1!$E$2:$E$6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D60A-4555-A156-59025EEBBE3B}"/>
            </c:ext>
          </c:extLst>
        </c:ser>
        <c:ser>
          <c:idx val="2"/>
          <c:order val="2"/>
          <c:tx>
            <c:strRef>
              <c:f>DQ25A_1!$F$1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60A-4555-A156-59025EEBBE3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60A-4555-A156-59025EEBBE3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60A-4555-A156-59025EEBBE3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60A-4555-A156-59025EEBBE3B}"/>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60A-4555-A156-59025EEBBE3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DQ25A_1!$B$2:$C$6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DQ25A_1!$F$2:$F$6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D60A-4555-A156-59025EEBBE3B}"/>
            </c:ext>
          </c:extLst>
        </c:ser>
        <c:ser>
          <c:idx val="3"/>
          <c:order val="3"/>
          <c:tx>
            <c:strRef>
              <c:f>DQ25A_1!$G$1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60A-4555-A156-59025EEBBE3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60A-4555-A156-59025EEBBE3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60A-4555-A156-59025EEBBE3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D60A-4555-A156-59025EEBBE3B}"/>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D60A-4555-A156-59025EEBBE3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DQ25A_1!$B$2:$C$6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DQ25A_1!$G$2:$G$6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D60A-4555-A156-59025EEBBE3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DQ25B_1!$D$1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DQ25B_1!$B$2:$C$6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DQ25B_1!$D$2:$D$6</c:f>
              <c:numCache>
                <c:formatCode>General</c:formatCode>
                <c:ptCount val="5"/>
                <c:pt idx="0">
                  <c:v>77.599999999999994</c:v>
                </c:pt>
                <c:pt idx="1">
                  <c:v>94.1</c:v>
                </c:pt>
                <c:pt idx="2">
                  <c:v>71.8</c:v>
                </c:pt>
                <c:pt idx="3">
                  <c:v>77.599999999999994</c:v>
                </c:pt>
                <c:pt idx="4">
                  <c:v>100</c:v>
                </c:pt>
              </c:numCache>
            </c:numRef>
          </c:val>
          <c:extLst>
            <c:ext xmlns:c16="http://schemas.microsoft.com/office/drawing/2014/chart" uri="{C3380CC4-5D6E-409C-BE32-E72D297353CC}">
              <c16:uniqueId val="{00000000-150C-44E1-85A1-D85A6111D992}"/>
            </c:ext>
          </c:extLst>
        </c:ser>
        <c:ser>
          <c:idx val="1"/>
          <c:order val="1"/>
          <c:tx>
            <c:strRef>
              <c:f>DQ25B_1!$E$1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C-44E1-85A1-D85A6111D99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50C-44E1-85A1-D85A6111D99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50C-44E1-85A1-D85A6111D992}"/>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50C-44E1-85A1-D85A6111D992}"/>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50C-44E1-85A1-D85A6111D99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DQ25B_1!$B$2:$C$6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DQ25B_1!$E$2:$E$6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150C-44E1-85A1-D85A6111D992}"/>
            </c:ext>
          </c:extLst>
        </c:ser>
        <c:ser>
          <c:idx val="2"/>
          <c:order val="2"/>
          <c:tx>
            <c:strRef>
              <c:f>DQ25B_1!$F$1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50C-44E1-85A1-D85A6111D99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50C-44E1-85A1-D85A6111D99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50C-44E1-85A1-D85A6111D992}"/>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50C-44E1-85A1-D85A6111D992}"/>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50C-44E1-85A1-D85A6111D99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DQ25B_1!$B$2:$C$6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DQ25B_1!$F$2:$F$6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150C-44E1-85A1-D85A6111D992}"/>
            </c:ext>
          </c:extLst>
        </c:ser>
        <c:ser>
          <c:idx val="3"/>
          <c:order val="3"/>
          <c:tx>
            <c:strRef>
              <c:f>DQ25B_1!$G$1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50C-44E1-85A1-D85A6111D99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50C-44E1-85A1-D85A6111D99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50C-44E1-85A1-D85A6111D992}"/>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50C-44E1-85A1-D85A6111D992}"/>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150C-44E1-85A1-D85A6111D99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DQ25B_1!$B$2:$C$6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DQ25B_1!$G$2:$G$6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150C-44E1-85A1-D85A6111D99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DQ25C_1!$D$1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DQ25C_1!$B$2:$C$6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DQ25C_1!$D$2:$D$6</c:f>
              <c:numCache>
                <c:formatCode>General</c:formatCode>
                <c:ptCount val="5"/>
                <c:pt idx="0">
                  <c:v>77.599999999999994</c:v>
                </c:pt>
                <c:pt idx="1">
                  <c:v>94.1</c:v>
                </c:pt>
                <c:pt idx="2">
                  <c:v>71.8</c:v>
                </c:pt>
                <c:pt idx="3">
                  <c:v>88.2</c:v>
                </c:pt>
                <c:pt idx="4">
                  <c:v>91.8</c:v>
                </c:pt>
              </c:numCache>
            </c:numRef>
          </c:val>
          <c:extLst>
            <c:ext xmlns:c16="http://schemas.microsoft.com/office/drawing/2014/chart" uri="{C3380CC4-5D6E-409C-BE32-E72D297353CC}">
              <c16:uniqueId val="{00000000-0F08-4C39-AF2A-DC892D82F4E1}"/>
            </c:ext>
          </c:extLst>
        </c:ser>
        <c:ser>
          <c:idx val="1"/>
          <c:order val="1"/>
          <c:tx>
            <c:strRef>
              <c:f>DQ25C_1!$E$1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08-4C39-AF2A-DC892D82F4E1}"/>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F08-4C39-AF2A-DC892D82F4E1}"/>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08-4C39-AF2A-DC892D82F4E1}"/>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F08-4C39-AF2A-DC892D82F4E1}"/>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F08-4C39-AF2A-DC892D82F4E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DQ25C_1!$B$2:$C$6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DQ25C_1!$E$2:$E$6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0F08-4C39-AF2A-DC892D82F4E1}"/>
            </c:ext>
          </c:extLst>
        </c:ser>
        <c:ser>
          <c:idx val="2"/>
          <c:order val="2"/>
          <c:tx>
            <c:strRef>
              <c:f>DQ25C_1!$F$1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F08-4C39-AF2A-DC892D82F4E1}"/>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F08-4C39-AF2A-DC892D82F4E1}"/>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F08-4C39-AF2A-DC892D82F4E1}"/>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F08-4C39-AF2A-DC892D82F4E1}"/>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F08-4C39-AF2A-DC892D82F4E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DQ25C_1!$B$2:$C$6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DQ25C_1!$F$2:$F$6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0F08-4C39-AF2A-DC892D82F4E1}"/>
            </c:ext>
          </c:extLst>
        </c:ser>
        <c:ser>
          <c:idx val="3"/>
          <c:order val="3"/>
          <c:tx>
            <c:strRef>
              <c:f>DQ25C_1!$G$1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F08-4C39-AF2A-DC892D82F4E1}"/>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F08-4C39-AF2A-DC892D82F4E1}"/>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F08-4C39-AF2A-DC892D82F4E1}"/>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F08-4C39-AF2A-DC892D82F4E1}"/>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F08-4C39-AF2A-DC892D82F4E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DQ25C_1!$B$2:$C$6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DQ25C_1!$G$2:$G$6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0F08-4C39-AF2A-DC892D82F4E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DQ26A_1!$D$1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DQ26A_1!$B$2:$C$3</c:f>
              <c:multiLvlStrCache>
                <c:ptCount val="2"/>
                <c:lvl>
                  <c:pt idx="0">
                    <c:v>During non-school hours</c:v>
                  </c:pt>
                  <c:pt idx="1">
                    <c:v>During school hours</c:v>
                  </c:pt>
                </c:lvl>
                <c:lvl>
                  <c:pt idx="0">
                    <c:v>b.</c:v>
                  </c:pt>
                  <c:pt idx="1">
                    <c:v>a.</c:v>
                  </c:pt>
                </c:lvl>
              </c:multiLvlStrCache>
            </c:multiLvlStrRef>
          </c:cat>
          <c:val>
            <c:numRef>
              <c:f>DQ26A_1!$D$2:$D$3</c:f>
              <c:numCache>
                <c:formatCode>General</c:formatCode>
                <c:ptCount val="2"/>
                <c:pt idx="0">
                  <c:v>60</c:v>
                </c:pt>
                <c:pt idx="1">
                  <c:v>100</c:v>
                </c:pt>
              </c:numCache>
            </c:numRef>
          </c:val>
          <c:extLst>
            <c:ext xmlns:c16="http://schemas.microsoft.com/office/drawing/2014/chart" uri="{C3380CC4-5D6E-409C-BE32-E72D297353CC}">
              <c16:uniqueId val="{00000000-8065-4845-AE27-725C83A827FF}"/>
            </c:ext>
          </c:extLst>
        </c:ser>
        <c:ser>
          <c:idx val="1"/>
          <c:order val="1"/>
          <c:tx>
            <c:strRef>
              <c:f>DQ26A_1!$E$1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065-4845-AE27-725C83A827F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065-4845-AE27-725C83A827F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DQ26A_1!$B$2:$C$3</c:f>
              <c:multiLvlStrCache>
                <c:ptCount val="2"/>
                <c:lvl>
                  <c:pt idx="0">
                    <c:v>During non-school hours</c:v>
                  </c:pt>
                  <c:pt idx="1">
                    <c:v>During school hours</c:v>
                  </c:pt>
                </c:lvl>
                <c:lvl>
                  <c:pt idx="0">
                    <c:v>b.</c:v>
                  </c:pt>
                  <c:pt idx="1">
                    <c:v>a.</c:v>
                  </c:pt>
                </c:lvl>
              </c:multiLvlStrCache>
            </c:multiLvlStrRef>
          </c:cat>
          <c:val>
            <c:numRef>
              <c:f>DQ26A_1!$E$2:$E$3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8065-4845-AE27-725C83A827FF}"/>
            </c:ext>
          </c:extLst>
        </c:ser>
        <c:ser>
          <c:idx val="2"/>
          <c:order val="2"/>
          <c:tx>
            <c:strRef>
              <c:f>DQ26A_1!$F$1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065-4845-AE27-725C83A827F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065-4845-AE27-725C83A827F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DQ26A_1!$B$2:$C$3</c:f>
              <c:multiLvlStrCache>
                <c:ptCount val="2"/>
                <c:lvl>
                  <c:pt idx="0">
                    <c:v>During non-school hours</c:v>
                  </c:pt>
                  <c:pt idx="1">
                    <c:v>During school hours</c:v>
                  </c:pt>
                </c:lvl>
                <c:lvl>
                  <c:pt idx="0">
                    <c:v>b.</c:v>
                  </c:pt>
                  <c:pt idx="1">
                    <c:v>a.</c:v>
                  </c:pt>
                </c:lvl>
              </c:multiLvlStrCache>
            </c:multiLvlStrRef>
          </c:cat>
          <c:val>
            <c:numRef>
              <c:f>DQ26A_1!$F$2:$F$3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6-8065-4845-AE27-725C83A827FF}"/>
            </c:ext>
          </c:extLst>
        </c:ser>
        <c:ser>
          <c:idx val="3"/>
          <c:order val="3"/>
          <c:tx>
            <c:strRef>
              <c:f>DQ26A_1!$G$1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065-4845-AE27-725C83A827F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065-4845-AE27-725C83A827F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DQ26A_1!$B$2:$C$3</c:f>
              <c:multiLvlStrCache>
                <c:ptCount val="2"/>
                <c:lvl>
                  <c:pt idx="0">
                    <c:v>During non-school hours</c:v>
                  </c:pt>
                  <c:pt idx="1">
                    <c:v>During school hours</c:v>
                  </c:pt>
                </c:lvl>
                <c:lvl>
                  <c:pt idx="0">
                    <c:v>b.</c:v>
                  </c:pt>
                  <c:pt idx="1">
                    <c:v>a.</c:v>
                  </c:pt>
                </c:lvl>
              </c:multiLvlStrCache>
            </c:multiLvlStrRef>
          </c:cat>
          <c:val>
            <c:numRef>
              <c:f>DQ26A_1!$G$2:$G$3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9-8065-4845-AE27-725C83A827F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DQ26B_1!$D$1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DQ26B_1!$B$2:$C$3</c:f>
              <c:multiLvlStrCache>
                <c:ptCount val="2"/>
                <c:lvl>
                  <c:pt idx="0">
                    <c:v>During non-school hours</c:v>
                  </c:pt>
                  <c:pt idx="1">
                    <c:v>During school hours</c:v>
                  </c:pt>
                </c:lvl>
                <c:lvl>
                  <c:pt idx="0">
                    <c:v>b.</c:v>
                  </c:pt>
                  <c:pt idx="1">
                    <c:v>a.</c:v>
                  </c:pt>
                </c:lvl>
              </c:multiLvlStrCache>
            </c:multiLvlStrRef>
          </c:cat>
          <c:val>
            <c:numRef>
              <c:f>DQ26B_1!$D$2:$D$3</c:f>
              <c:numCache>
                <c:formatCode>General</c:formatCode>
                <c:ptCount val="2"/>
                <c:pt idx="0">
                  <c:v>94.1</c:v>
                </c:pt>
                <c:pt idx="1">
                  <c:v>94.1</c:v>
                </c:pt>
              </c:numCache>
            </c:numRef>
          </c:val>
          <c:extLst>
            <c:ext xmlns:c16="http://schemas.microsoft.com/office/drawing/2014/chart" uri="{C3380CC4-5D6E-409C-BE32-E72D297353CC}">
              <c16:uniqueId val="{00000000-6D60-46FD-B20F-5F25ADD0F5EB}"/>
            </c:ext>
          </c:extLst>
        </c:ser>
        <c:ser>
          <c:idx val="1"/>
          <c:order val="1"/>
          <c:tx>
            <c:strRef>
              <c:f>DQ26B_1!$E$1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D60-46FD-B20F-5F25ADD0F5E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D60-46FD-B20F-5F25ADD0F5E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DQ26B_1!$B$2:$C$3</c:f>
              <c:multiLvlStrCache>
                <c:ptCount val="2"/>
                <c:lvl>
                  <c:pt idx="0">
                    <c:v>During non-school hours</c:v>
                  </c:pt>
                  <c:pt idx="1">
                    <c:v>During school hours</c:v>
                  </c:pt>
                </c:lvl>
                <c:lvl>
                  <c:pt idx="0">
                    <c:v>b.</c:v>
                  </c:pt>
                  <c:pt idx="1">
                    <c:v>a.</c:v>
                  </c:pt>
                </c:lvl>
              </c:multiLvlStrCache>
            </c:multiLvlStrRef>
          </c:cat>
          <c:val>
            <c:numRef>
              <c:f>DQ26B_1!$E$2:$E$3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6D60-46FD-B20F-5F25ADD0F5EB}"/>
            </c:ext>
          </c:extLst>
        </c:ser>
        <c:ser>
          <c:idx val="2"/>
          <c:order val="2"/>
          <c:tx>
            <c:strRef>
              <c:f>DQ26B_1!$F$1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D60-46FD-B20F-5F25ADD0F5E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D60-46FD-B20F-5F25ADD0F5E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DQ26B_1!$B$2:$C$3</c:f>
              <c:multiLvlStrCache>
                <c:ptCount val="2"/>
                <c:lvl>
                  <c:pt idx="0">
                    <c:v>During non-school hours</c:v>
                  </c:pt>
                  <c:pt idx="1">
                    <c:v>During school hours</c:v>
                  </c:pt>
                </c:lvl>
                <c:lvl>
                  <c:pt idx="0">
                    <c:v>b.</c:v>
                  </c:pt>
                  <c:pt idx="1">
                    <c:v>a.</c:v>
                  </c:pt>
                </c:lvl>
              </c:multiLvlStrCache>
            </c:multiLvlStrRef>
          </c:cat>
          <c:val>
            <c:numRef>
              <c:f>DQ26B_1!$F$2:$F$3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6-6D60-46FD-B20F-5F25ADD0F5EB}"/>
            </c:ext>
          </c:extLst>
        </c:ser>
        <c:ser>
          <c:idx val="3"/>
          <c:order val="3"/>
          <c:tx>
            <c:strRef>
              <c:f>DQ26B_1!$G$1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D60-46FD-B20F-5F25ADD0F5E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D60-46FD-B20F-5F25ADD0F5E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DQ26B_1!$B$2:$C$3</c:f>
              <c:multiLvlStrCache>
                <c:ptCount val="2"/>
                <c:lvl>
                  <c:pt idx="0">
                    <c:v>During non-school hours</c:v>
                  </c:pt>
                  <c:pt idx="1">
                    <c:v>During school hours</c:v>
                  </c:pt>
                </c:lvl>
                <c:lvl>
                  <c:pt idx="0">
                    <c:v>b.</c:v>
                  </c:pt>
                  <c:pt idx="1">
                    <c:v>a.</c:v>
                  </c:pt>
                </c:lvl>
              </c:multiLvlStrCache>
            </c:multiLvlStrRef>
          </c:cat>
          <c:val>
            <c:numRef>
              <c:f>DQ26B_1!$G$2:$G$3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9-6D60-46FD-B20F-5F25ADD0F5E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DQ26C_1!$D$1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DQ26C_1!$B$2:$C$3</c:f>
              <c:multiLvlStrCache>
                <c:ptCount val="2"/>
                <c:lvl>
                  <c:pt idx="0">
                    <c:v>During non-school hours</c:v>
                  </c:pt>
                  <c:pt idx="1">
                    <c:v>During school hours</c:v>
                  </c:pt>
                </c:lvl>
                <c:lvl>
                  <c:pt idx="0">
                    <c:v>b.</c:v>
                  </c:pt>
                  <c:pt idx="1">
                    <c:v>a.</c:v>
                  </c:pt>
                </c:lvl>
              </c:multiLvlStrCache>
            </c:multiLvlStrRef>
          </c:cat>
          <c:val>
            <c:numRef>
              <c:f>DQ26C_1!$D$2:$D$3</c:f>
              <c:numCache>
                <c:formatCode>General</c:formatCode>
                <c:ptCount val="2"/>
                <c:pt idx="0">
                  <c:v>65.900000000000006</c:v>
                </c:pt>
                <c:pt idx="1">
                  <c:v>88.2</c:v>
                </c:pt>
              </c:numCache>
            </c:numRef>
          </c:val>
          <c:extLst>
            <c:ext xmlns:c16="http://schemas.microsoft.com/office/drawing/2014/chart" uri="{C3380CC4-5D6E-409C-BE32-E72D297353CC}">
              <c16:uniqueId val="{00000000-7911-4CDC-B7EB-C163ADE79394}"/>
            </c:ext>
          </c:extLst>
        </c:ser>
        <c:ser>
          <c:idx val="1"/>
          <c:order val="1"/>
          <c:tx>
            <c:strRef>
              <c:f>DQ26C_1!$E$1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911-4CDC-B7EB-C163ADE7939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911-4CDC-B7EB-C163ADE7939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DQ26C_1!$B$2:$C$3</c:f>
              <c:multiLvlStrCache>
                <c:ptCount val="2"/>
                <c:lvl>
                  <c:pt idx="0">
                    <c:v>During non-school hours</c:v>
                  </c:pt>
                  <c:pt idx="1">
                    <c:v>During school hours</c:v>
                  </c:pt>
                </c:lvl>
                <c:lvl>
                  <c:pt idx="0">
                    <c:v>b.</c:v>
                  </c:pt>
                  <c:pt idx="1">
                    <c:v>a.</c:v>
                  </c:pt>
                </c:lvl>
              </c:multiLvlStrCache>
            </c:multiLvlStrRef>
          </c:cat>
          <c:val>
            <c:numRef>
              <c:f>DQ26C_1!$E$2:$E$3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7911-4CDC-B7EB-C163ADE79394}"/>
            </c:ext>
          </c:extLst>
        </c:ser>
        <c:ser>
          <c:idx val="2"/>
          <c:order val="2"/>
          <c:tx>
            <c:strRef>
              <c:f>DQ26C_1!$F$1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911-4CDC-B7EB-C163ADE7939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911-4CDC-B7EB-C163ADE7939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DQ26C_1!$B$2:$C$3</c:f>
              <c:multiLvlStrCache>
                <c:ptCount val="2"/>
                <c:lvl>
                  <c:pt idx="0">
                    <c:v>During non-school hours</c:v>
                  </c:pt>
                  <c:pt idx="1">
                    <c:v>During school hours</c:v>
                  </c:pt>
                </c:lvl>
                <c:lvl>
                  <c:pt idx="0">
                    <c:v>b.</c:v>
                  </c:pt>
                  <c:pt idx="1">
                    <c:v>a.</c:v>
                  </c:pt>
                </c:lvl>
              </c:multiLvlStrCache>
            </c:multiLvlStrRef>
          </c:cat>
          <c:val>
            <c:numRef>
              <c:f>DQ26C_1!$F$2:$F$3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6-7911-4CDC-B7EB-C163ADE79394}"/>
            </c:ext>
          </c:extLst>
        </c:ser>
        <c:ser>
          <c:idx val="3"/>
          <c:order val="3"/>
          <c:tx>
            <c:strRef>
              <c:f>DQ26C_1!$G$1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911-4CDC-B7EB-C163ADE7939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911-4CDC-B7EB-C163ADE7939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DQ26C_1!$B$2:$C$3</c:f>
              <c:multiLvlStrCache>
                <c:ptCount val="2"/>
                <c:lvl>
                  <c:pt idx="0">
                    <c:v>During non-school hours</c:v>
                  </c:pt>
                  <c:pt idx="1">
                    <c:v>During school hours</c:v>
                  </c:pt>
                </c:lvl>
                <c:lvl>
                  <c:pt idx="0">
                    <c:v>b.</c:v>
                  </c:pt>
                  <c:pt idx="1">
                    <c:v>a.</c:v>
                  </c:pt>
                </c:lvl>
              </c:multiLvlStrCache>
            </c:multiLvlStrRef>
          </c:cat>
          <c:val>
            <c:numRef>
              <c:f>DQ26C_1!$G$2:$G$3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9-7911-4CDC-B7EB-C163ADE7939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DQ27A_1!$D$1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DQ27A_1!$D$2:$D$5</c:f>
              <c:numCache>
                <c:formatCode>General</c:formatCode>
                <c:ptCount val="4"/>
                <c:pt idx="0">
                  <c:v>94.1</c:v>
                </c:pt>
                <c:pt idx="1">
                  <c:v>88.2</c:v>
                </c:pt>
                <c:pt idx="2">
                  <c:v>94.1</c:v>
                </c:pt>
                <c:pt idx="3">
                  <c:v>100</c:v>
                </c:pt>
              </c:numCache>
            </c:numRef>
          </c:val>
          <c:extLst>
            <c:ext xmlns:c16="http://schemas.microsoft.com/office/drawing/2014/chart" uri="{C3380CC4-5D6E-409C-BE32-E72D297353CC}">
              <c16:uniqueId val="{00000000-1367-4F54-94B4-C0F9A1EC2FD6}"/>
            </c:ext>
          </c:extLst>
        </c:ser>
        <c:ser>
          <c:idx val="1"/>
          <c:order val="1"/>
          <c:tx>
            <c:strRef>
              <c:f>DQ27A_1!$E$1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67-4F54-94B4-C0F9A1EC2FD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367-4F54-94B4-C0F9A1EC2FD6}"/>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67-4F54-94B4-C0F9A1EC2FD6}"/>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367-4F54-94B4-C0F9A1EC2FD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DQ27A_1!$E$2:$E$5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1367-4F54-94B4-C0F9A1EC2FD6}"/>
            </c:ext>
          </c:extLst>
        </c:ser>
        <c:ser>
          <c:idx val="2"/>
          <c:order val="2"/>
          <c:tx>
            <c:strRef>
              <c:f>DQ27A_1!$F$1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367-4F54-94B4-C0F9A1EC2FD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367-4F54-94B4-C0F9A1EC2FD6}"/>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367-4F54-94B4-C0F9A1EC2FD6}"/>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367-4F54-94B4-C0F9A1EC2FD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DQ27A_1!$F$2:$F$5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1367-4F54-94B4-C0F9A1EC2FD6}"/>
            </c:ext>
          </c:extLst>
        </c:ser>
        <c:ser>
          <c:idx val="3"/>
          <c:order val="3"/>
          <c:tx>
            <c:strRef>
              <c:f>DQ27A_1!$G$1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367-4F54-94B4-C0F9A1EC2FD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367-4F54-94B4-C0F9A1EC2FD6}"/>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367-4F54-94B4-C0F9A1EC2FD6}"/>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367-4F54-94B4-C0F9A1EC2FD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DQ27A_1!$G$2:$G$5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F-1367-4F54-94B4-C0F9A1EC2FD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DQ27B_1!$D$1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DQ27B_1!$D$2:$D$5</c:f>
              <c:numCache>
                <c:formatCode>General</c:formatCode>
                <c:ptCount val="4"/>
                <c:pt idx="0">
                  <c:v>79.400000000000006</c:v>
                </c:pt>
                <c:pt idx="1">
                  <c:v>82.4</c:v>
                </c:pt>
                <c:pt idx="2">
                  <c:v>94.1</c:v>
                </c:pt>
                <c:pt idx="3">
                  <c:v>100</c:v>
                </c:pt>
              </c:numCache>
            </c:numRef>
          </c:val>
          <c:extLst>
            <c:ext xmlns:c16="http://schemas.microsoft.com/office/drawing/2014/chart" uri="{C3380CC4-5D6E-409C-BE32-E72D297353CC}">
              <c16:uniqueId val="{00000000-C2EC-40D9-8A42-8A3A36E732F5}"/>
            </c:ext>
          </c:extLst>
        </c:ser>
        <c:ser>
          <c:idx val="1"/>
          <c:order val="1"/>
          <c:tx>
            <c:strRef>
              <c:f>DQ27B_1!$E$1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2EC-40D9-8A42-8A3A36E732F5}"/>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2EC-40D9-8A42-8A3A36E732F5}"/>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2EC-40D9-8A42-8A3A36E732F5}"/>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2EC-40D9-8A42-8A3A36E732F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DQ27B_1!$E$2:$E$5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C2EC-40D9-8A42-8A3A36E732F5}"/>
            </c:ext>
          </c:extLst>
        </c:ser>
        <c:ser>
          <c:idx val="2"/>
          <c:order val="2"/>
          <c:tx>
            <c:strRef>
              <c:f>DQ27B_1!$F$1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2EC-40D9-8A42-8A3A36E732F5}"/>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2EC-40D9-8A42-8A3A36E732F5}"/>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2EC-40D9-8A42-8A3A36E732F5}"/>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2EC-40D9-8A42-8A3A36E732F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DQ27B_1!$F$2:$F$5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C2EC-40D9-8A42-8A3A36E732F5}"/>
            </c:ext>
          </c:extLst>
        </c:ser>
        <c:ser>
          <c:idx val="3"/>
          <c:order val="3"/>
          <c:tx>
            <c:strRef>
              <c:f>DQ27B_1!$G$1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2EC-40D9-8A42-8A3A36E732F5}"/>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2EC-40D9-8A42-8A3A36E732F5}"/>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2EC-40D9-8A42-8A3A36E732F5}"/>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2EC-40D9-8A42-8A3A36E732F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DQ27B_1!$G$2:$G$5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F-C2EC-40D9-8A42-8A3A36E732F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DQ27C_1!$D$1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DQ27C_1!$D$2:$D$5</c:f>
              <c:numCache>
                <c:formatCode>General</c:formatCode>
                <c:ptCount val="4"/>
                <c:pt idx="0">
                  <c:v>42.4</c:v>
                </c:pt>
                <c:pt idx="1">
                  <c:v>94.1</c:v>
                </c:pt>
                <c:pt idx="2">
                  <c:v>94.1</c:v>
                </c:pt>
                <c:pt idx="3">
                  <c:v>94.1</c:v>
                </c:pt>
              </c:numCache>
            </c:numRef>
          </c:val>
          <c:extLst>
            <c:ext xmlns:c16="http://schemas.microsoft.com/office/drawing/2014/chart" uri="{C3380CC4-5D6E-409C-BE32-E72D297353CC}">
              <c16:uniqueId val="{00000000-8679-4093-B00C-E2FBC6D05A71}"/>
            </c:ext>
          </c:extLst>
        </c:ser>
        <c:ser>
          <c:idx val="1"/>
          <c:order val="1"/>
          <c:tx>
            <c:strRef>
              <c:f>DQ27C_1!$E$1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679-4093-B00C-E2FBC6D05A71}"/>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679-4093-B00C-E2FBC6D05A71}"/>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679-4093-B00C-E2FBC6D05A71}"/>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679-4093-B00C-E2FBC6D05A7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DQ27C_1!$E$2:$E$5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8679-4093-B00C-E2FBC6D05A71}"/>
            </c:ext>
          </c:extLst>
        </c:ser>
        <c:ser>
          <c:idx val="2"/>
          <c:order val="2"/>
          <c:tx>
            <c:strRef>
              <c:f>DQ27C_1!$F$1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679-4093-B00C-E2FBC6D05A71}"/>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679-4093-B00C-E2FBC6D05A71}"/>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679-4093-B00C-E2FBC6D05A71}"/>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679-4093-B00C-E2FBC6D05A7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DQ27C_1!$F$2:$F$5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8679-4093-B00C-E2FBC6D05A71}"/>
            </c:ext>
          </c:extLst>
        </c:ser>
        <c:ser>
          <c:idx val="3"/>
          <c:order val="3"/>
          <c:tx>
            <c:strRef>
              <c:f>DQ27C_1!$G$1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679-4093-B00C-E2FBC6D05A71}"/>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679-4093-B00C-E2FBC6D05A71}"/>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679-4093-B00C-E2FBC6D05A71}"/>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679-4093-B00C-E2FBC6D05A7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DQ27C_1!$G$2:$G$5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F-8679-4093-B00C-E2FBC6D05A7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DQ02_2!$D$1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DQ02_2!$B$2:$C$6</c:f>
              <c:multiLvlStrCache>
                <c:ptCount val="5"/>
                <c:lvl>
                  <c:pt idx="0">
                    <c:v>Family engagement</c:v>
                  </c:pt>
                  <c:pt idx="1">
                    <c:v>Social and emotional climate</c:v>
                  </c:pt>
                  <c:pt idx="2">
                    <c:v>Physical environment</c:v>
                  </c:pt>
                  <c:pt idx="3">
                    <c:v>Counseling, psychological, and social services</c:v>
                  </c:pt>
                  <c:pt idx="4">
                    <c:v>Health services</c:v>
                  </c:pt>
                </c:lvl>
                <c:lvl>
                  <c:pt idx="0">
                    <c:v>j.</c:v>
                  </c:pt>
                  <c:pt idx="1">
                    <c:v>i.</c:v>
                  </c:pt>
                  <c:pt idx="2">
                    <c:v>h.</c:v>
                  </c:pt>
                  <c:pt idx="3">
                    <c:v>g.</c:v>
                  </c:pt>
                  <c:pt idx="4">
                    <c:v>f.</c:v>
                  </c:pt>
                </c:lvl>
              </c:multiLvlStrCache>
            </c:multiLvlStrRef>
          </c:cat>
          <c:val>
            <c:numRef>
              <c:f>DQ02_2!$D$2:$D$6</c:f>
              <c:numCache>
                <c:formatCode>General</c:formatCode>
                <c:ptCount val="5"/>
                <c:pt idx="0">
                  <c:v>40.6</c:v>
                </c:pt>
                <c:pt idx="1">
                  <c:v>40.6</c:v>
                </c:pt>
                <c:pt idx="2">
                  <c:v>11.8</c:v>
                </c:pt>
                <c:pt idx="3">
                  <c:v>25.9</c:v>
                </c:pt>
                <c:pt idx="4">
                  <c:v>34.700000000000003</c:v>
                </c:pt>
              </c:numCache>
            </c:numRef>
          </c:val>
          <c:extLst>
            <c:ext xmlns:c16="http://schemas.microsoft.com/office/drawing/2014/chart" uri="{C3380CC4-5D6E-409C-BE32-E72D297353CC}">
              <c16:uniqueId val="{00000000-6730-4856-853F-10ED02BCFD69}"/>
            </c:ext>
          </c:extLst>
        </c:ser>
        <c:ser>
          <c:idx val="1"/>
          <c:order val="1"/>
          <c:tx>
            <c:strRef>
              <c:f>DQ02_2!$E$1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730-4856-853F-10ED02BCFD69}"/>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730-4856-853F-10ED02BCFD69}"/>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730-4856-853F-10ED02BCFD69}"/>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730-4856-853F-10ED02BCFD69}"/>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730-4856-853F-10ED02BCFD6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DQ02_2!$B$2:$C$6</c:f>
              <c:multiLvlStrCache>
                <c:ptCount val="5"/>
                <c:lvl>
                  <c:pt idx="0">
                    <c:v>Family engagement</c:v>
                  </c:pt>
                  <c:pt idx="1">
                    <c:v>Social and emotional climate</c:v>
                  </c:pt>
                  <c:pt idx="2">
                    <c:v>Physical environment</c:v>
                  </c:pt>
                  <c:pt idx="3">
                    <c:v>Counseling, psychological, and social services</c:v>
                  </c:pt>
                  <c:pt idx="4">
                    <c:v>Health services</c:v>
                  </c:pt>
                </c:lvl>
                <c:lvl>
                  <c:pt idx="0">
                    <c:v>j.</c:v>
                  </c:pt>
                  <c:pt idx="1">
                    <c:v>i.</c:v>
                  </c:pt>
                  <c:pt idx="2">
                    <c:v>h.</c:v>
                  </c:pt>
                  <c:pt idx="3">
                    <c:v>g.</c:v>
                  </c:pt>
                  <c:pt idx="4">
                    <c:v>f.</c:v>
                  </c:pt>
                </c:lvl>
              </c:multiLvlStrCache>
            </c:multiLvlStrRef>
          </c:cat>
          <c:val>
            <c:numRef>
              <c:f>DQ02_2!$E$2:$E$6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6730-4856-853F-10ED02BCFD69}"/>
            </c:ext>
          </c:extLst>
        </c:ser>
        <c:ser>
          <c:idx val="2"/>
          <c:order val="2"/>
          <c:tx>
            <c:strRef>
              <c:f>DQ02_2!$F$1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730-4856-853F-10ED02BCFD69}"/>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730-4856-853F-10ED02BCFD69}"/>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730-4856-853F-10ED02BCFD69}"/>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730-4856-853F-10ED02BCFD69}"/>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730-4856-853F-10ED02BCFD6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DQ02_2!$B$2:$C$6</c:f>
              <c:multiLvlStrCache>
                <c:ptCount val="5"/>
                <c:lvl>
                  <c:pt idx="0">
                    <c:v>Family engagement</c:v>
                  </c:pt>
                  <c:pt idx="1">
                    <c:v>Social and emotional climate</c:v>
                  </c:pt>
                  <c:pt idx="2">
                    <c:v>Physical environment</c:v>
                  </c:pt>
                  <c:pt idx="3">
                    <c:v>Counseling, psychological, and social services</c:v>
                  </c:pt>
                  <c:pt idx="4">
                    <c:v>Health services</c:v>
                  </c:pt>
                </c:lvl>
                <c:lvl>
                  <c:pt idx="0">
                    <c:v>j.</c:v>
                  </c:pt>
                  <c:pt idx="1">
                    <c:v>i.</c:v>
                  </c:pt>
                  <c:pt idx="2">
                    <c:v>h.</c:v>
                  </c:pt>
                  <c:pt idx="3">
                    <c:v>g.</c:v>
                  </c:pt>
                  <c:pt idx="4">
                    <c:v>f.</c:v>
                  </c:pt>
                </c:lvl>
              </c:multiLvlStrCache>
            </c:multiLvlStrRef>
          </c:cat>
          <c:val>
            <c:numRef>
              <c:f>DQ02_2!$F$2:$F$6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6730-4856-853F-10ED02BCFD69}"/>
            </c:ext>
          </c:extLst>
        </c:ser>
        <c:ser>
          <c:idx val="3"/>
          <c:order val="3"/>
          <c:tx>
            <c:strRef>
              <c:f>DQ02_2!$G$1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730-4856-853F-10ED02BCFD69}"/>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730-4856-853F-10ED02BCFD69}"/>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730-4856-853F-10ED02BCFD69}"/>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730-4856-853F-10ED02BCFD69}"/>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730-4856-853F-10ED02BCFD6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DQ02_2!$B$2:$C$6</c:f>
              <c:multiLvlStrCache>
                <c:ptCount val="5"/>
                <c:lvl>
                  <c:pt idx="0">
                    <c:v>Family engagement</c:v>
                  </c:pt>
                  <c:pt idx="1">
                    <c:v>Social and emotional climate</c:v>
                  </c:pt>
                  <c:pt idx="2">
                    <c:v>Physical environment</c:v>
                  </c:pt>
                  <c:pt idx="3">
                    <c:v>Counseling, psychological, and social services</c:v>
                  </c:pt>
                  <c:pt idx="4">
                    <c:v>Health services</c:v>
                  </c:pt>
                </c:lvl>
                <c:lvl>
                  <c:pt idx="0">
                    <c:v>j.</c:v>
                  </c:pt>
                  <c:pt idx="1">
                    <c:v>i.</c:v>
                  </c:pt>
                  <c:pt idx="2">
                    <c:v>h.</c:v>
                  </c:pt>
                  <c:pt idx="3">
                    <c:v>g.</c:v>
                  </c:pt>
                  <c:pt idx="4">
                    <c:v>f.</c:v>
                  </c:pt>
                </c:lvl>
              </c:multiLvlStrCache>
            </c:multiLvlStrRef>
          </c:cat>
          <c:val>
            <c:numRef>
              <c:f>DQ02_2!$G$2:$G$6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6730-4856-853F-10ED02BCFD6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DQ27N_1!$D$1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DQ27N_1!$D$2</c:f>
              <c:numCache>
                <c:formatCode>General</c:formatCode>
                <c:ptCount val="1"/>
                <c:pt idx="0">
                  <c:v>14.1</c:v>
                </c:pt>
              </c:numCache>
            </c:numRef>
          </c:val>
          <c:extLst>
            <c:ext xmlns:c16="http://schemas.microsoft.com/office/drawing/2014/chart" uri="{C3380CC4-5D6E-409C-BE32-E72D297353CC}">
              <c16:uniqueId val="{00000000-22D7-4E05-AAD8-BF53C40304BD}"/>
            </c:ext>
          </c:extLst>
        </c:ser>
        <c:ser>
          <c:idx val="1"/>
          <c:order val="1"/>
          <c:tx>
            <c:strRef>
              <c:f>DQ27N_1!$E$1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2D7-4E05-AAD8-BF53C40304B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DQ27N_1!$E$2</c:f>
              <c:numCache>
                <c:formatCode>General</c:formatCode>
                <c:ptCount val="1"/>
                <c:pt idx="0">
                  <c:v>8.9999999999999998E-4</c:v>
                </c:pt>
              </c:numCache>
            </c:numRef>
          </c:val>
          <c:extLst>
            <c:ext xmlns:c16="http://schemas.microsoft.com/office/drawing/2014/chart" uri="{C3380CC4-5D6E-409C-BE32-E72D297353CC}">
              <c16:uniqueId val="{00000002-22D7-4E05-AAD8-BF53C40304BD}"/>
            </c:ext>
          </c:extLst>
        </c:ser>
        <c:ser>
          <c:idx val="2"/>
          <c:order val="2"/>
          <c:tx>
            <c:strRef>
              <c:f>DQ27N_1!$F$1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2D7-4E05-AAD8-BF53C40304B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DQ27N_1!$F$2</c:f>
              <c:numCache>
                <c:formatCode>General</c:formatCode>
                <c:ptCount val="1"/>
                <c:pt idx="0">
                  <c:v>8.9999999999999998E-4</c:v>
                </c:pt>
              </c:numCache>
            </c:numRef>
          </c:val>
          <c:extLst>
            <c:ext xmlns:c16="http://schemas.microsoft.com/office/drawing/2014/chart" uri="{C3380CC4-5D6E-409C-BE32-E72D297353CC}">
              <c16:uniqueId val="{00000004-22D7-4E05-AAD8-BF53C40304BD}"/>
            </c:ext>
          </c:extLst>
        </c:ser>
        <c:ser>
          <c:idx val="3"/>
          <c:order val="3"/>
          <c:tx>
            <c:strRef>
              <c:f>DQ27N_1!$G$1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2D7-4E05-AAD8-BF53C40304B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DQ27N_1!$G$2</c:f>
              <c:numCache>
                <c:formatCode>General</c:formatCode>
                <c:ptCount val="1"/>
                <c:pt idx="0">
                  <c:v>8.9999999999999998E-4</c:v>
                </c:pt>
              </c:numCache>
            </c:numRef>
          </c:val>
          <c:extLst>
            <c:ext xmlns:c16="http://schemas.microsoft.com/office/drawing/2014/chart" uri="{C3380CC4-5D6E-409C-BE32-E72D297353CC}">
              <c16:uniqueId val="{00000006-22D7-4E05-AAD8-BF53C40304B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DTOBVAPE_1!$D$1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DTOBVAPE_1!$D$2</c:f>
              <c:numCache>
                <c:formatCode>General</c:formatCode>
                <c:ptCount val="1"/>
                <c:pt idx="0">
                  <c:v>14.1</c:v>
                </c:pt>
              </c:numCache>
            </c:numRef>
          </c:val>
          <c:extLst>
            <c:ext xmlns:c16="http://schemas.microsoft.com/office/drawing/2014/chart" uri="{C3380CC4-5D6E-409C-BE32-E72D297353CC}">
              <c16:uniqueId val="{00000000-988B-4109-BA41-CC1F17AD129F}"/>
            </c:ext>
          </c:extLst>
        </c:ser>
        <c:ser>
          <c:idx val="1"/>
          <c:order val="1"/>
          <c:tx>
            <c:strRef>
              <c:f>DTOBVAPE_1!$E$1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8B-4109-BA41-CC1F17AD129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DTOBVAPE_1!$E$2</c:f>
              <c:numCache>
                <c:formatCode>General</c:formatCode>
                <c:ptCount val="1"/>
                <c:pt idx="0">
                  <c:v>8.9999999999999998E-4</c:v>
                </c:pt>
              </c:numCache>
            </c:numRef>
          </c:val>
          <c:extLst>
            <c:ext xmlns:c16="http://schemas.microsoft.com/office/drawing/2014/chart" uri="{C3380CC4-5D6E-409C-BE32-E72D297353CC}">
              <c16:uniqueId val="{00000002-988B-4109-BA41-CC1F17AD129F}"/>
            </c:ext>
          </c:extLst>
        </c:ser>
        <c:ser>
          <c:idx val="2"/>
          <c:order val="2"/>
          <c:tx>
            <c:strRef>
              <c:f>DTOBVAPE_1!$F$1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8B-4109-BA41-CC1F17AD129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DTOBVAPE_1!$F$2</c:f>
              <c:numCache>
                <c:formatCode>General</c:formatCode>
                <c:ptCount val="1"/>
                <c:pt idx="0">
                  <c:v>8.9999999999999998E-4</c:v>
                </c:pt>
              </c:numCache>
            </c:numRef>
          </c:val>
          <c:extLst>
            <c:ext xmlns:c16="http://schemas.microsoft.com/office/drawing/2014/chart" uri="{C3380CC4-5D6E-409C-BE32-E72D297353CC}">
              <c16:uniqueId val="{00000004-988B-4109-BA41-CC1F17AD129F}"/>
            </c:ext>
          </c:extLst>
        </c:ser>
        <c:ser>
          <c:idx val="3"/>
          <c:order val="3"/>
          <c:tx>
            <c:strRef>
              <c:f>DTOBVAPE_1!$G$1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8B-4109-BA41-CC1F17AD129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DTOBVAPE_1!$G$2</c:f>
              <c:numCache>
                <c:formatCode>General</c:formatCode>
                <c:ptCount val="1"/>
                <c:pt idx="0">
                  <c:v>8.9999999999999998E-4</c:v>
                </c:pt>
              </c:numCache>
            </c:numRef>
          </c:val>
          <c:extLst>
            <c:ext xmlns:c16="http://schemas.microsoft.com/office/drawing/2014/chart" uri="{C3380CC4-5D6E-409C-BE32-E72D297353CC}">
              <c16:uniqueId val="{00000006-988B-4109-BA41-CC1F17AD129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DQ28_1!$D$1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DQ28_1!$D$2:$D$6</c:f>
              <c:numCache>
                <c:formatCode>General</c:formatCode>
                <c:ptCount val="5"/>
                <c:pt idx="0">
                  <c:v>28.2</c:v>
                </c:pt>
                <c:pt idx="1">
                  <c:v>65.900000000000006</c:v>
                </c:pt>
                <c:pt idx="2">
                  <c:v>5.9</c:v>
                </c:pt>
                <c:pt idx="3">
                  <c:v>8.0000000000000004E-4</c:v>
                </c:pt>
                <c:pt idx="4">
                  <c:v>8.0000000000000004E-4</c:v>
                </c:pt>
              </c:numCache>
            </c:numRef>
          </c:val>
          <c:extLst>
            <c:ext xmlns:c16="http://schemas.microsoft.com/office/drawing/2014/chart" uri="{C3380CC4-5D6E-409C-BE32-E72D297353CC}">
              <c16:uniqueId val="{00000000-6F25-4B55-BB8B-AC390ECD899D}"/>
            </c:ext>
          </c:extLst>
        </c:ser>
        <c:ser>
          <c:idx val="1"/>
          <c:order val="1"/>
          <c:tx>
            <c:strRef>
              <c:f>DQ28_1!$E$1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25-4B55-BB8B-AC390ECD899D}"/>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25-4B55-BB8B-AC390ECD899D}"/>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F25-4B55-BB8B-AC390ECD899D}"/>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F25-4B55-BB8B-AC390ECD899D}"/>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F25-4B55-BB8B-AC390ECD899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DQ28_1!$E$2:$E$6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6F25-4B55-BB8B-AC390ECD899D}"/>
            </c:ext>
          </c:extLst>
        </c:ser>
        <c:ser>
          <c:idx val="2"/>
          <c:order val="2"/>
          <c:tx>
            <c:strRef>
              <c:f>DQ28_1!$F$1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F25-4B55-BB8B-AC390ECD899D}"/>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F25-4B55-BB8B-AC390ECD899D}"/>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F25-4B55-BB8B-AC390ECD899D}"/>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F25-4B55-BB8B-AC390ECD899D}"/>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F25-4B55-BB8B-AC390ECD899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DQ28_1!$F$2:$F$6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6F25-4B55-BB8B-AC390ECD899D}"/>
            </c:ext>
          </c:extLst>
        </c:ser>
        <c:ser>
          <c:idx val="3"/>
          <c:order val="3"/>
          <c:tx>
            <c:strRef>
              <c:f>DQ28_1!$G$1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F25-4B55-BB8B-AC390ECD899D}"/>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F25-4B55-BB8B-AC390ECD899D}"/>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F25-4B55-BB8B-AC390ECD899D}"/>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F25-4B55-BB8B-AC390ECD899D}"/>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F25-4B55-BB8B-AC390ECD899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DQ28_1!$G$2:$G$6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6F25-4B55-BB8B-AC390ECD899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DQ29_1!$D$1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DQ29_1!$D$2</c:f>
              <c:numCache>
                <c:formatCode>General</c:formatCode>
                <c:ptCount val="1"/>
                <c:pt idx="0">
                  <c:v>42.9</c:v>
                </c:pt>
              </c:numCache>
            </c:numRef>
          </c:val>
          <c:extLst>
            <c:ext xmlns:c16="http://schemas.microsoft.com/office/drawing/2014/chart" uri="{C3380CC4-5D6E-409C-BE32-E72D297353CC}">
              <c16:uniqueId val="{00000000-714C-4649-A2F7-9672A9CCB6D2}"/>
            </c:ext>
          </c:extLst>
        </c:ser>
        <c:ser>
          <c:idx val="1"/>
          <c:order val="1"/>
          <c:tx>
            <c:strRef>
              <c:f>DQ29_1!$E$1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14C-4649-A2F7-9672A9CCB6D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DQ29_1!$E$2</c:f>
              <c:numCache>
                <c:formatCode>General</c:formatCode>
                <c:ptCount val="1"/>
                <c:pt idx="0">
                  <c:v>8.9999999999999998E-4</c:v>
                </c:pt>
              </c:numCache>
            </c:numRef>
          </c:val>
          <c:extLst>
            <c:ext xmlns:c16="http://schemas.microsoft.com/office/drawing/2014/chart" uri="{C3380CC4-5D6E-409C-BE32-E72D297353CC}">
              <c16:uniqueId val="{00000002-714C-4649-A2F7-9672A9CCB6D2}"/>
            </c:ext>
          </c:extLst>
        </c:ser>
        <c:ser>
          <c:idx val="2"/>
          <c:order val="2"/>
          <c:tx>
            <c:strRef>
              <c:f>DQ29_1!$F$1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14C-4649-A2F7-9672A9CCB6D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DQ29_1!$F$2</c:f>
              <c:numCache>
                <c:formatCode>General</c:formatCode>
                <c:ptCount val="1"/>
                <c:pt idx="0">
                  <c:v>8.9999999999999998E-4</c:v>
                </c:pt>
              </c:numCache>
            </c:numRef>
          </c:val>
          <c:extLst>
            <c:ext xmlns:c16="http://schemas.microsoft.com/office/drawing/2014/chart" uri="{C3380CC4-5D6E-409C-BE32-E72D297353CC}">
              <c16:uniqueId val="{00000004-714C-4649-A2F7-9672A9CCB6D2}"/>
            </c:ext>
          </c:extLst>
        </c:ser>
        <c:ser>
          <c:idx val="3"/>
          <c:order val="3"/>
          <c:tx>
            <c:strRef>
              <c:f>DQ29_1!$G$1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14C-4649-A2F7-9672A9CCB6D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DQ29_1!$G$2</c:f>
              <c:numCache>
                <c:formatCode>General</c:formatCode>
                <c:ptCount val="1"/>
                <c:pt idx="0">
                  <c:v>8.9999999999999998E-4</c:v>
                </c:pt>
              </c:numCache>
            </c:numRef>
          </c:val>
          <c:extLst>
            <c:ext xmlns:c16="http://schemas.microsoft.com/office/drawing/2014/chart" uri="{C3380CC4-5D6E-409C-BE32-E72D297353CC}">
              <c16:uniqueId val="{00000006-714C-4649-A2F7-9672A9CCB6D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DQ30_1!$D$1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DQ30_1!$D$2:$D$6</c:f>
              <c:numCache>
                <c:formatCode>General</c:formatCode>
                <c:ptCount val="5"/>
                <c:pt idx="0">
                  <c:v>14.1</c:v>
                </c:pt>
                <c:pt idx="1">
                  <c:v>14.1</c:v>
                </c:pt>
                <c:pt idx="2">
                  <c:v>22.4</c:v>
                </c:pt>
                <c:pt idx="3">
                  <c:v>22.4</c:v>
                </c:pt>
                <c:pt idx="4">
                  <c:v>22.4</c:v>
                </c:pt>
              </c:numCache>
            </c:numRef>
          </c:val>
          <c:extLst>
            <c:ext xmlns:c16="http://schemas.microsoft.com/office/drawing/2014/chart" uri="{C3380CC4-5D6E-409C-BE32-E72D297353CC}">
              <c16:uniqueId val="{00000000-0A9A-49F5-BCC7-06627CBEFD37}"/>
            </c:ext>
          </c:extLst>
        </c:ser>
        <c:ser>
          <c:idx val="1"/>
          <c:order val="1"/>
          <c:tx>
            <c:strRef>
              <c:f>DQ30_1!$E$1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9A-49F5-BCC7-06627CBEFD3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A9A-49F5-BCC7-06627CBEFD3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9A-49F5-BCC7-06627CBEFD3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A9A-49F5-BCC7-06627CBEFD37}"/>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9A-49F5-BCC7-06627CBEFD3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DQ30_1!$E$2:$E$6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0A9A-49F5-BCC7-06627CBEFD37}"/>
            </c:ext>
          </c:extLst>
        </c:ser>
        <c:ser>
          <c:idx val="2"/>
          <c:order val="2"/>
          <c:tx>
            <c:strRef>
              <c:f>DQ30_1!$F$1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9A-49F5-BCC7-06627CBEFD3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A9A-49F5-BCC7-06627CBEFD3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9A-49F5-BCC7-06627CBEFD3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A9A-49F5-BCC7-06627CBEFD37}"/>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9A-49F5-BCC7-06627CBEFD3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DQ30_1!$F$2:$F$6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0A9A-49F5-BCC7-06627CBEFD37}"/>
            </c:ext>
          </c:extLst>
        </c:ser>
        <c:ser>
          <c:idx val="3"/>
          <c:order val="3"/>
          <c:tx>
            <c:strRef>
              <c:f>DQ30_1!$G$1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A9A-49F5-BCC7-06627CBEFD3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A9A-49F5-BCC7-06627CBEFD3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A9A-49F5-BCC7-06627CBEFD3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A9A-49F5-BCC7-06627CBEFD37}"/>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A9A-49F5-BCC7-06627CBEFD3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DQ30_1!$G$2:$G$6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0A9A-49F5-BCC7-06627CBEFD3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DQ30_2!$D$1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DQ30_2!$D$2:$D$6</c:f>
              <c:numCache>
                <c:formatCode>General</c:formatCode>
                <c:ptCount val="5"/>
                <c:pt idx="0">
                  <c:v>31.2</c:v>
                </c:pt>
                <c:pt idx="1">
                  <c:v>5.9</c:v>
                </c:pt>
                <c:pt idx="2">
                  <c:v>20</c:v>
                </c:pt>
                <c:pt idx="3">
                  <c:v>5.9</c:v>
                </c:pt>
                <c:pt idx="4">
                  <c:v>8.0000000000000004E-4</c:v>
                </c:pt>
              </c:numCache>
            </c:numRef>
          </c:val>
          <c:extLst>
            <c:ext xmlns:c16="http://schemas.microsoft.com/office/drawing/2014/chart" uri="{C3380CC4-5D6E-409C-BE32-E72D297353CC}">
              <c16:uniqueId val="{00000000-9F1D-445B-8B96-BCB0422241CC}"/>
            </c:ext>
          </c:extLst>
        </c:ser>
        <c:ser>
          <c:idx val="1"/>
          <c:order val="1"/>
          <c:tx>
            <c:strRef>
              <c:f>DQ30_2!$E$1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1D-445B-8B96-BCB0422241CC}"/>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F1D-445B-8B96-BCB0422241CC}"/>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F1D-445B-8B96-BCB0422241CC}"/>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F1D-445B-8B96-BCB0422241CC}"/>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F1D-445B-8B96-BCB0422241C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DQ30_2!$E$2:$E$6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9F1D-445B-8B96-BCB0422241CC}"/>
            </c:ext>
          </c:extLst>
        </c:ser>
        <c:ser>
          <c:idx val="2"/>
          <c:order val="2"/>
          <c:tx>
            <c:strRef>
              <c:f>DQ30_2!$F$1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F1D-445B-8B96-BCB0422241CC}"/>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F1D-445B-8B96-BCB0422241CC}"/>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F1D-445B-8B96-BCB0422241CC}"/>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F1D-445B-8B96-BCB0422241CC}"/>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F1D-445B-8B96-BCB0422241C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DQ30_2!$F$2:$F$6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9F1D-445B-8B96-BCB0422241CC}"/>
            </c:ext>
          </c:extLst>
        </c:ser>
        <c:ser>
          <c:idx val="3"/>
          <c:order val="3"/>
          <c:tx>
            <c:strRef>
              <c:f>DQ30_2!$G$1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F1D-445B-8B96-BCB0422241CC}"/>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F1D-445B-8B96-BCB0422241CC}"/>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F1D-445B-8B96-BCB0422241CC}"/>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F1D-445B-8B96-BCB0422241CC}"/>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F1D-445B-8B96-BCB0422241C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DQ30_2!$G$2:$G$6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9F1D-445B-8B96-BCB0422241C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DQ30_3!$D$1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DQ30_3!$D$2:$D$6</c:f>
              <c:numCache>
                <c:formatCode>General</c:formatCode>
                <c:ptCount val="5"/>
                <c:pt idx="0">
                  <c:v>20</c:v>
                </c:pt>
                <c:pt idx="1">
                  <c:v>42.9</c:v>
                </c:pt>
                <c:pt idx="2">
                  <c:v>34.1</c:v>
                </c:pt>
                <c:pt idx="3">
                  <c:v>8.0000000000000004E-4</c:v>
                </c:pt>
                <c:pt idx="4">
                  <c:v>31.2</c:v>
                </c:pt>
              </c:numCache>
            </c:numRef>
          </c:val>
          <c:extLst>
            <c:ext xmlns:c16="http://schemas.microsoft.com/office/drawing/2014/chart" uri="{C3380CC4-5D6E-409C-BE32-E72D297353CC}">
              <c16:uniqueId val="{00000000-B08B-4D54-B471-D891749C497B}"/>
            </c:ext>
          </c:extLst>
        </c:ser>
        <c:ser>
          <c:idx val="1"/>
          <c:order val="1"/>
          <c:tx>
            <c:strRef>
              <c:f>DQ30_3!$E$1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08B-4D54-B471-D891749C497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08B-4D54-B471-D891749C497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08B-4D54-B471-D891749C497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08B-4D54-B471-D891749C497B}"/>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08B-4D54-B471-D891749C497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DQ30_3!$E$2:$E$6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B08B-4D54-B471-D891749C497B}"/>
            </c:ext>
          </c:extLst>
        </c:ser>
        <c:ser>
          <c:idx val="2"/>
          <c:order val="2"/>
          <c:tx>
            <c:strRef>
              <c:f>DQ30_3!$F$1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08B-4D54-B471-D891749C497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08B-4D54-B471-D891749C497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08B-4D54-B471-D891749C497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08B-4D54-B471-D891749C497B}"/>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08B-4D54-B471-D891749C497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DQ30_3!$F$2:$F$6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B08B-4D54-B471-D891749C497B}"/>
            </c:ext>
          </c:extLst>
        </c:ser>
        <c:ser>
          <c:idx val="3"/>
          <c:order val="3"/>
          <c:tx>
            <c:strRef>
              <c:f>DQ30_3!$G$1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08B-4D54-B471-D891749C497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08B-4D54-B471-D891749C497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08B-4D54-B471-D891749C497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08B-4D54-B471-D891749C497B}"/>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08B-4D54-B471-D891749C497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DQ30_3!$G$2:$G$6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B08B-4D54-B471-D891749C497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DQ30_4!$D$1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DQ30_4!$D$2:$D$4</c:f>
              <c:numCache>
                <c:formatCode>General</c:formatCode>
                <c:ptCount val="3"/>
                <c:pt idx="0">
                  <c:v>8.0000000000000004E-4</c:v>
                </c:pt>
                <c:pt idx="1">
                  <c:v>8.1999999999999993</c:v>
                </c:pt>
                <c:pt idx="2">
                  <c:v>37.1</c:v>
                </c:pt>
              </c:numCache>
            </c:numRef>
          </c:val>
          <c:extLst>
            <c:ext xmlns:c16="http://schemas.microsoft.com/office/drawing/2014/chart" uri="{C3380CC4-5D6E-409C-BE32-E72D297353CC}">
              <c16:uniqueId val="{00000000-18E6-4AD0-9C55-3C7675EDFBFF}"/>
            </c:ext>
          </c:extLst>
        </c:ser>
        <c:ser>
          <c:idx val="1"/>
          <c:order val="1"/>
          <c:tx>
            <c:strRef>
              <c:f>DQ30_4!$E$1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8E6-4AD0-9C55-3C7675EDFBF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8E6-4AD0-9C55-3C7675EDFBFF}"/>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8E6-4AD0-9C55-3C7675EDFBF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DQ30_4!$E$2:$E$4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18E6-4AD0-9C55-3C7675EDFBFF}"/>
            </c:ext>
          </c:extLst>
        </c:ser>
        <c:ser>
          <c:idx val="2"/>
          <c:order val="2"/>
          <c:tx>
            <c:strRef>
              <c:f>DQ30_4!$F$1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8E6-4AD0-9C55-3C7675EDFBF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8E6-4AD0-9C55-3C7675EDFBFF}"/>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8E6-4AD0-9C55-3C7675EDFBF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DQ30_4!$F$2:$F$4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18E6-4AD0-9C55-3C7675EDFBFF}"/>
            </c:ext>
          </c:extLst>
        </c:ser>
        <c:ser>
          <c:idx val="3"/>
          <c:order val="3"/>
          <c:tx>
            <c:strRef>
              <c:f>DQ30_4!$G$1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8E6-4AD0-9C55-3C7675EDFBF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8E6-4AD0-9C55-3C7675EDFBFF}"/>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8E6-4AD0-9C55-3C7675EDFBF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DQ30_4!$G$2:$G$4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18E6-4AD0-9C55-3C7675EDFBF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DQ31_1!$D$1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DQ31_1!$B$2:$C$6</c:f>
              <c:multiLvlStrCache>
                <c:ptCount val="5"/>
                <c:lvl>
                  <c:pt idx="0">
                    <c:v>Served locally or regionally grown foods in the cafeteria or classrooms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DQ31_1!$D$2:$D$6</c:f>
              <c:numCache>
                <c:formatCode>General</c:formatCode>
                <c:ptCount val="5"/>
                <c:pt idx="0">
                  <c:v>48.8</c:v>
                </c:pt>
                <c:pt idx="1">
                  <c:v>28.2</c:v>
                </c:pt>
                <c:pt idx="2">
                  <c:v>28.2</c:v>
                </c:pt>
                <c:pt idx="3">
                  <c:v>54.7</c:v>
                </c:pt>
                <c:pt idx="4">
                  <c:v>8.8000000000000007</c:v>
                </c:pt>
              </c:numCache>
            </c:numRef>
          </c:val>
          <c:extLst>
            <c:ext xmlns:c16="http://schemas.microsoft.com/office/drawing/2014/chart" uri="{C3380CC4-5D6E-409C-BE32-E72D297353CC}">
              <c16:uniqueId val="{00000000-F60F-44EF-843E-6780F6FB145F}"/>
            </c:ext>
          </c:extLst>
        </c:ser>
        <c:ser>
          <c:idx val="1"/>
          <c:order val="1"/>
          <c:tx>
            <c:strRef>
              <c:f>DQ31_1!$E$1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60F-44EF-843E-6780F6FB145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60F-44EF-843E-6780F6FB145F}"/>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60F-44EF-843E-6780F6FB145F}"/>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60F-44EF-843E-6780F6FB145F}"/>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60F-44EF-843E-6780F6FB145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DQ31_1!$B$2:$C$6</c:f>
              <c:multiLvlStrCache>
                <c:ptCount val="5"/>
                <c:lvl>
                  <c:pt idx="0">
                    <c:v>Served locally or regionally grown foods in the cafeteria or classrooms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DQ31_1!$E$2:$E$6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F60F-44EF-843E-6780F6FB145F}"/>
            </c:ext>
          </c:extLst>
        </c:ser>
        <c:ser>
          <c:idx val="2"/>
          <c:order val="2"/>
          <c:tx>
            <c:strRef>
              <c:f>DQ31_1!$F$1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60F-44EF-843E-6780F6FB145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60F-44EF-843E-6780F6FB145F}"/>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60F-44EF-843E-6780F6FB145F}"/>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60F-44EF-843E-6780F6FB145F}"/>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60F-44EF-843E-6780F6FB145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DQ31_1!$B$2:$C$6</c:f>
              <c:multiLvlStrCache>
                <c:ptCount val="5"/>
                <c:lvl>
                  <c:pt idx="0">
                    <c:v>Served locally or regionally grown foods in the cafeteria or classrooms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DQ31_1!$F$2:$F$6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F60F-44EF-843E-6780F6FB145F}"/>
            </c:ext>
          </c:extLst>
        </c:ser>
        <c:ser>
          <c:idx val="3"/>
          <c:order val="3"/>
          <c:tx>
            <c:strRef>
              <c:f>DQ31_1!$G$1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60F-44EF-843E-6780F6FB145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60F-44EF-843E-6780F6FB145F}"/>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60F-44EF-843E-6780F6FB145F}"/>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60F-44EF-843E-6780F6FB145F}"/>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60F-44EF-843E-6780F6FB145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DQ31_1!$B$2:$C$6</c:f>
              <c:multiLvlStrCache>
                <c:ptCount val="5"/>
                <c:lvl>
                  <c:pt idx="0">
                    <c:v>Served locally or regionally grown foods in the cafeteria or classrooms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DQ31_1!$G$2:$G$6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F60F-44EF-843E-6780F6FB145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DQ31_2!$D$1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DQ31_2!$B$2:$C$6</c:f>
              <c:multiLvlStrCache>
                <c:ptCount val="5"/>
                <c:lvl>
                  <c:pt idx="0">
                    <c:v>Encouraged students to drink plain water</c:v>
                  </c:pt>
                  <c:pt idx="1">
                    <c:v>Offered a self-serve salad bar to students</c:v>
                  </c:pt>
                  <c:pt idx="2">
                    <c:v>Used attractive displays for fruits and vegetables in the cafeteria</c:v>
                  </c:pt>
                  <c:pt idx="3">
                    <c:v>Placed fruits and vegetables near the cafeteria cashier, where they are easy to access</c:v>
                  </c:pt>
                  <c:pt idx="4">
                    <c:v>Planted a school food or vegetable garden</c:v>
                  </c:pt>
                </c:lvl>
                <c:lvl>
                  <c:pt idx="0">
                    <c:v>j.</c:v>
                  </c:pt>
                  <c:pt idx="1">
                    <c:v>i.</c:v>
                  </c:pt>
                  <c:pt idx="2">
                    <c:v>h.</c:v>
                  </c:pt>
                  <c:pt idx="3">
                    <c:v>g.</c:v>
                  </c:pt>
                  <c:pt idx="4">
                    <c:v>f.</c:v>
                  </c:pt>
                </c:lvl>
              </c:multiLvlStrCache>
            </c:multiLvlStrRef>
          </c:cat>
          <c:val>
            <c:numRef>
              <c:f>DQ31_2!$D$2:$D$6</c:f>
              <c:numCache>
                <c:formatCode>General</c:formatCode>
                <c:ptCount val="5"/>
                <c:pt idx="0">
                  <c:v>100</c:v>
                </c:pt>
                <c:pt idx="1">
                  <c:v>91.2</c:v>
                </c:pt>
                <c:pt idx="2">
                  <c:v>91.2</c:v>
                </c:pt>
                <c:pt idx="3">
                  <c:v>79.400000000000006</c:v>
                </c:pt>
                <c:pt idx="4">
                  <c:v>28.2</c:v>
                </c:pt>
              </c:numCache>
            </c:numRef>
          </c:val>
          <c:extLst>
            <c:ext xmlns:c16="http://schemas.microsoft.com/office/drawing/2014/chart" uri="{C3380CC4-5D6E-409C-BE32-E72D297353CC}">
              <c16:uniqueId val="{00000000-AD39-46D4-A5B5-6A51CF4DA9A4}"/>
            </c:ext>
          </c:extLst>
        </c:ser>
        <c:ser>
          <c:idx val="1"/>
          <c:order val="1"/>
          <c:tx>
            <c:strRef>
              <c:f>DQ31_2!$E$1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D39-46D4-A5B5-6A51CF4DA9A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D39-46D4-A5B5-6A51CF4DA9A4}"/>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D39-46D4-A5B5-6A51CF4DA9A4}"/>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D39-46D4-A5B5-6A51CF4DA9A4}"/>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D39-46D4-A5B5-6A51CF4DA9A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DQ31_2!$B$2:$C$6</c:f>
              <c:multiLvlStrCache>
                <c:ptCount val="5"/>
                <c:lvl>
                  <c:pt idx="0">
                    <c:v>Encouraged students to drink plain water</c:v>
                  </c:pt>
                  <c:pt idx="1">
                    <c:v>Offered a self-serve salad bar to students</c:v>
                  </c:pt>
                  <c:pt idx="2">
                    <c:v>Used attractive displays for fruits and vegetables in the cafeteria</c:v>
                  </c:pt>
                  <c:pt idx="3">
                    <c:v>Placed fruits and vegetables near the cafeteria cashier, where they are easy to access</c:v>
                  </c:pt>
                  <c:pt idx="4">
                    <c:v>Planted a school food or vegetable garden</c:v>
                  </c:pt>
                </c:lvl>
                <c:lvl>
                  <c:pt idx="0">
                    <c:v>j.</c:v>
                  </c:pt>
                  <c:pt idx="1">
                    <c:v>i.</c:v>
                  </c:pt>
                  <c:pt idx="2">
                    <c:v>h.</c:v>
                  </c:pt>
                  <c:pt idx="3">
                    <c:v>g.</c:v>
                  </c:pt>
                  <c:pt idx="4">
                    <c:v>f.</c:v>
                  </c:pt>
                </c:lvl>
              </c:multiLvlStrCache>
            </c:multiLvlStrRef>
          </c:cat>
          <c:val>
            <c:numRef>
              <c:f>DQ31_2!$E$2:$E$6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AD39-46D4-A5B5-6A51CF4DA9A4}"/>
            </c:ext>
          </c:extLst>
        </c:ser>
        <c:ser>
          <c:idx val="2"/>
          <c:order val="2"/>
          <c:tx>
            <c:strRef>
              <c:f>DQ31_2!$F$1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D39-46D4-A5B5-6A51CF4DA9A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D39-46D4-A5B5-6A51CF4DA9A4}"/>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D39-46D4-A5B5-6A51CF4DA9A4}"/>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D39-46D4-A5B5-6A51CF4DA9A4}"/>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D39-46D4-A5B5-6A51CF4DA9A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DQ31_2!$B$2:$C$6</c:f>
              <c:multiLvlStrCache>
                <c:ptCount val="5"/>
                <c:lvl>
                  <c:pt idx="0">
                    <c:v>Encouraged students to drink plain water</c:v>
                  </c:pt>
                  <c:pt idx="1">
                    <c:v>Offered a self-serve salad bar to students</c:v>
                  </c:pt>
                  <c:pt idx="2">
                    <c:v>Used attractive displays for fruits and vegetables in the cafeteria</c:v>
                  </c:pt>
                  <c:pt idx="3">
                    <c:v>Placed fruits and vegetables near the cafeteria cashier, where they are easy to access</c:v>
                  </c:pt>
                  <c:pt idx="4">
                    <c:v>Planted a school food or vegetable garden</c:v>
                  </c:pt>
                </c:lvl>
                <c:lvl>
                  <c:pt idx="0">
                    <c:v>j.</c:v>
                  </c:pt>
                  <c:pt idx="1">
                    <c:v>i.</c:v>
                  </c:pt>
                  <c:pt idx="2">
                    <c:v>h.</c:v>
                  </c:pt>
                  <c:pt idx="3">
                    <c:v>g.</c:v>
                  </c:pt>
                  <c:pt idx="4">
                    <c:v>f.</c:v>
                  </c:pt>
                </c:lvl>
              </c:multiLvlStrCache>
            </c:multiLvlStrRef>
          </c:cat>
          <c:val>
            <c:numRef>
              <c:f>DQ31_2!$F$2:$F$6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AD39-46D4-A5B5-6A51CF4DA9A4}"/>
            </c:ext>
          </c:extLst>
        </c:ser>
        <c:ser>
          <c:idx val="3"/>
          <c:order val="3"/>
          <c:tx>
            <c:strRef>
              <c:f>DQ31_2!$G$1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D39-46D4-A5B5-6A51CF4DA9A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D39-46D4-A5B5-6A51CF4DA9A4}"/>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D39-46D4-A5B5-6A51CF4DA9A4}"/>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D39-46D4-A5B5-6A51CF4DA9A4}"/>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D39-46D4-A5B5-6A51CF4DA9A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DQ31_2!$B$2:$C$6</c:f>
              <c:multiLvlStrCache>
                <c:ptCount val="5"/>
                <c:lvl>
                  <c:pt idx="0">
                    <c:v>Encouraged students to drink plain water</c:v>
                  </c:pt>
                  <c:pt idx="1">
                    <c:v>Offered a self-serve salad bar to students</c:v>
                  </c:pt>
                  <c:pt idx="2">
                    <c:v>Used attractive displays for fruits and vegetables in the cafeteria</c:v>
                  </c:pt>
                  <c:pt idx="3">
                    <c:v>Placed fruits and vegetables near the cafeteria cashier, where they are easy to access</c:v>
                  </c:pt>
                  <c:pt idx="4">
                    <c:v>Planted a school food or vegetable garden</c:v>
                  </c:pt>
                </c:lvl>
                <c:lvl>
                  <c:pt idx="0">
                    <c:v>j.</c:v>
                  </c:pt>
                  <c:pt idx="1">
                    <c:v>i.</c:v>
                  </c:pt>
                  <c:pt idx="2">
                    <c:v>h.</c:v>
                  </c:pt>
                  <c:pt idx="3">
                    <c:v>g.</c:v>
                  </c:pt>
                  <c:pt idx="4">
                    <c:v>f.</c:v>
                  </c:pt>
                </c:lvl>
              </c:multiLvlStrCache>
            </c:multiLvlStrRef>
          </c:cat>
          <c:val>
            <c:numRef>
              <c:f>DQ31_2!$G$2:$G$6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AD39-46D4-A5B5-6A51CF4DA9A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DQ02_3!$D$1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DQ02_3!$B$2:$C$3</c:f>
              <c:multiLvlStrCache>
                <c:ptCount val="2"/>
                <c:lvl>
                  <c:pt idx="0">
                    <c:v>Employee wellness</c:v>
                  </c:pt>
                  <c:pt idx="1">
                    <c:v>Community involvement</c:v>
                  </c:pt>
                </c:lvl>
                <c:lvl>
                  <c:pt idx="0">
                    <c:v>l.</c:v>
                  </c:pt>
                  <c:pt idx="1">
                    <c:v>k.</c:v>
                  </c:pt>
                </c:lvl>
              </c:multiLvlStrCache>
            </c:multiLvlStrRef>
          </c:cat>
          <c:val>
            <c:numRef>
              <c:f>DQ02_3!$D$2:$D$3</c:f>
              <c:numCache>
                <c:formatCode>General</c:formatCode>
                <c:ptCount val="2"/>
                <c:pt idx="0">
                  <c:v>20.6</c:v>
                </c:pt>
                <c:pt idx="1">
                  <c:v>40.6</c:v>
                </c:pt>
              </c:numCache>
            </c:numRef>
          </c:val>
          <c:extLst>
            <c:ext xmlns:c16="http://schemas.microsoft.com/office/drawing/2014/chart" uri="{C3380CC4-5D6E-409C-BE32-E72D297353CC}">
              <c16:uniqueId val="{00000000-A388-44B4-81BC-BC99ECDEF2A4}"/>
            </c:ext>
          </c:extLst>
        </c:ser>
        <c:ser>
          <c:idx val="1"/>
          <c:order val="1"/>
          <c:tx>
            <c:strRef>
              <c:f>DQ02_3!$E$1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88-44B4-81BC-BC99ECDEF2A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388-44B4-81BC-BC99ECDEF2A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DQ02_3!$B$2:$C$3</c:f>
              <c:multiLvlStrCache>
                <c:ptCount val="2"/>
                <c:lvl>
                  <c:pt idx="0">
                    <c:v>Employee wellness</c:v>
                  </c:pt>
                  <c:pt idx="1">
                    <c:v>Community involvement</c:v>
                  </c:pt>
                </c:lvl>
                <c:lvl>
                  <c:pt idx="0">
                    <c:v>l.</c:v>
                  </c:pt>
                  <c:pt idx="1">
                    <c:v>k.</c:v>
                  </c:pt>
                </c:lvl>
              </c:multiLvlStrCache>
            </c:multiLvlStrRef>
          </c:cat>
          <c:val>
            <c:numRef>
              <c:f>DQ02_3!$E$2:$E$3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A388-44B4-81BC-BC99ECDEF2A4}"/>
            </c:ext>
          </c:extLst>
        </c:ser>
        <c:ser>
          <c:idx val="2"/>
          <c:order val="2"/>
          <c:tx>
            <c:strRef>
              <c:f>DQ02_3!$F$1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388-44B4-81BC-BC99ECDEF2A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388-44B4-81BC-BC99ECDEF2A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DQ02_3!$B$2:$C$3</c:f>
              <c:multiLvlStrCache>
                <c:ptCount val="2"/>
                <c:lvl>
                  <c:pt idx="0">
                    <c:v>Employee wellness</c:v>
                  </c:pt>
                  <c:pt idx="1">
                    <c:v>Community involvement</c:v>
                  </c:pt>
                </c:lvl>
                <c:lvl>
                  <c:pt idx="0">
                    <c:v>l.</c:v>
                  </c:pt>
                  <c:pt idx="1">
                    <c:v>k.</c:v>
                  </c:pt>
                </c:lvl>
              </c:multiLvlStrCache>
            </c:multiLvlStrRef>
          </c:cat>
          <c:val>
            <c:numRef>
              <c:f>DQ02_3!$F$2:$F$3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6-A388-44B4-81BC-BC99ECDEF2A4}"/>
            </c:ext>
          </c:extLst>
        </c:ser>
        <c:ser>
          <c:idx val="3"/>
          <c:order val="3"/>
          <c:tx>
            <c:strRef>
              <c:f>DQ02_3!$G$1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388-44B4-81BC-BC99ECDEF2A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388-44B4-81BC-BC99ECDEF2A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DQ02_3!$B$2:$C$3</c:f>
              <c:multiLvlStrCache>
                <c:ptCount val="2"/>
                <c:lvl>
                  <c:pt idx="0">
                    <c:v>Employee wellness</c:v>
                  </c:pt>
                  <c:pt idx="1">
                    <c:v>Community involvement</c:v>
                  </c:pt>
                </c:lvl>
                <c:lvl>
                  <c:pt idx="0">
                    <c:v>l.</c:v>
                  </c:pt>
                  <c:pt idx="1">
                    <c:v>k.</c:v>
                  </c:pt>
                </c:lvl>
              </c:multiLvlStrCache>
            </c:multiLvlStrRef>
          </c:cat>
          <c:val>
            <c:numRef>
              <c:f>DQ02_3!$G$2:$G$3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9-A388-44B4-81BC-BC99ECDEF2A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DQ31_3!$D$1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DQ31_3!$B$2:$C$3</c:f>
              <c:multiLvlStrCache>
                <c:ptCount val="2"/>
                <c:lvl>
                  <c:pt idx="0">
                    <c:v>Prohibited less nutritious foods and beverages (e.g., candy, baked goods) from being sold for fundraising purposes</c:v>
                  </c:pt>
                  <c:pt idx="1">
                    <c:v>Prohibited school staff from giving students food or food coupons as a reward for good behavior or good academic performance</c:v>
                  </c:pt>
                </c:lvl>
                <c:lvl>
                  <c:pt idx="0">
                    <c:v>l.</c:v>
                  </c:pt>
                  <c:pt idx="1">
                    <c:v>k.</c:v>
                  </c:pt>
                </c:lvl>
              </c:multiLvlStrCache>
            </c:multiLvlStrRef>
          </c:cat>
          <c:val>
            <c:numRef>
              <c:f>DQ31_3!$D$2:$D$3</c:f>
              <c:numCache>
                <c:formatCode>General</c:formatCode>
                <c:ptCount val="2"/>
                <c:pt idx="0">
                  <c:v>20</c:v>
                </c:pt>
                <c:pt idx="1">
                  <c:v>34.700000000000003</c:v>
                </c:pt>
              </c:numCache>
            </c:numRef>
          </c:val>
          <c:extLst>
            <c:ext xmlns:c16="http://schemas.microsoft.com/office/drawing/2014/chart" uri="{C3380CC4-5D6E-409C-BE32-E72D297353CC}">
              <c16:uniqueId val="{00000000-FC1C-42D4-AA74-F28A7E13DBCF}"/>
            </c:ext>
          </c:extLst>
        </c:ser>
        <c:ser>
          <c:idx val="1"/>
          <c:order val="1"/>
          <c:tx>
            <c:strRef>
              <c:f>DQ31_3!$E$1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C1C-42D4-AA74-F28A7E13DBC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C1C-42D4-AA74-F28A7E13DBC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DQ31_3!$B$2:$C$3</c:f>
              <c:multiLvlStrCache>
                <c:ptCount val="2"/>
                <c:lvl>
                  <c:pt idx="0">
                    <c:v>Prohibited less nutritious foods and beverages (e.g., candy, baked goods) from being sold for fundraising purposes</c:v>
                  </c:pt>
                  <c:pt idx="1">
                    <c:v>Prohibited school staff from giving students food or food coupons as a reward for good behavior or good academic performance</c:v>
                  </c:pt>
                </c:lvl>
                <c:lvl>
                  <c:pt idx="0">
                    <c:v>l.</c:v>
                  </c:pt>
                  <c:pt idx="1">
                    <c:v>k.</c:v>
                  </c:pt>
                </c:lvl>
              </c:multiLvlStrCache>
            </c:multiLvlStrRef>
          </c:cat>
          <c:val>
            <c:numRef>
              <c:f>DQ31_3!$E$2:$E$3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FC1C-42D4-AA74-F28A7E13DBCF}"/>
            </c:ext>
          </c:extLst>
        </c:ser>
        <c:ser>
          <c:idx val="2"/>
          <c:order val="2"/>
          <c:tx>
            <c:strRef>
              <c:f>DQ31_3!$F$1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1C-42D4-AA74-F28A7E13DBC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C1C-42D4-AA74-F28A7E13DBC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DQ31_3!$B$2:$C$3</c:f>
              <c:multiLvlStrCache>
                <c:ptCount val="2"/>
                <c:lvl>
                  <c:pt idx="0">
                    <c:v>Prohibited less nutritious foods and beverages (e.g., candy, baked goods) from being sold for fundraising purposes</c:v>
                  </c:pt>
                  <c:pt idx="1">
                    <c:v>Prohibited school staff from giving students food or food coupons as a reward for good behavior or good academic performance</c:v>
                  </c:pt>
                </c:lvl>
                <c:lvl>
                  <c:pt idx="0">
                    <c:v>l.</c:v>
                  </c:pt>
                  <c:pt idx="1">
                    <c:v>k.</c:v>
                  </c:pt>
                </c:lvl>
              </c:multiLvlStrCache>
            </c:multiLvlStrRef>
          </c:cat>
          <c:val>
            <c:numRef>
              <c:f>DQ31_3!$F$2:$F$3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6-FC1C-42D4-AA74-F28A7E13DBCF}"/>
            </c:ext>
          </c:extLst>
        </c:ser>
        <c:ser>
          <c:idx val="3"/>
          <c:order val="3"/>
          <c:tx>
            <c:strRef>
              <c:f>DQ31_3!$G$1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C1C-42D4-AA74-F28A7E13DBC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C1C-42D4-AA74-F28A7E13DBC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DQ31_3!$B$2:$C$3</c:f>
              <c:multiLvlStrCache>
                <c:ptCount val="2"/>
                <c:lvl>
                  <c:pt idx="0">
                    <c:v>Prohibited less nutritious foods and beverages (e.g., candy, baked goods) from being sold for fundraising purposes</c:v>
                  </c:pt>
                  <c:pt idx="1">
                    <c:v>Prohibited school staff from giving students food or food coupons as a reward for good behavior or good academic performance</c:v>
                  </c:pt>
                </c:lvl>
                <c:lvl>
                  <c:pt idx="0">
                    <c:v>l.</c:v>
                  </c:pt>
                  <c:pt idx="1">
                    <c:v>k.</c:v>
                  </c:pt>
                </c:lvl>
              </c:multiLvlStrCache>
            </c:multiLvlStrRef>
          </c:cat>
          <c:val>
            <c:numRef>
              <c:f>DQ31_3!$G$2:$G$3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9-FC1C-42D4-AA74-F28A7E13DBC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DQ32_1!$D$1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DQ32_1!$B$2:$C$6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DQ32_1!$D$2:$D$6</c:f>
              <c:numCache>
                <c:formatCode>General</c:formatCode>
                <c:ptCount val="5"/>
                <c:pt idx="0">
                  <c:v>28.2</c:v>
                </c:pt>
                <c:pt idx="1">
                  <c:v>28.2</c:v>
                </c:pt>
                <c:pt idx="2">
                  <c:v>28.2</c:v>
                </c:pt>
                <c:pt idx="3">
                  <c:v>22.4</c:v>
                </c:pt>
                <c:pt idx="4">
                  <c:v>22.4</c:v>
                </c:pt>
              </c:numCache>
            </c:numRef>
          </c:val>
          <c:extLst>
            <c:ext xmlns:c16="http://schemas.microsoft.com/office/drawing/2014/chart" uri="{C3380CC4-5D6E-409C-BE32-E72D297353CC}">
              <c16:uniqueId val="{00000000-8711-4704-8630-1D384C83B7C8}"/>
            </c:ext>
          </c:extLst>
        </c:ser>
        <c:ser>
          <c:idx val="1"/>
          <c:order val="1"/>
          <c:tx>
            <c:strRef>
              <c:f>DQ32_1!$E$1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711-4704-8630-1D384C83B7C8}"/>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711-4704-8630-1D384C83B7C8}"/>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711-4704-8630-1D384C83B7C8}"/>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711-4704-8630-1D384C83B7C8}"/>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711-4704-8630-1D384C83B7C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DQ32_1!$B$2:$C$6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DQ32_1!$E$2:$E$6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8711-4704-8630-1D384C83B7C8}"/>
            </c:ext>
          </c:extLst>
        </c:ser>
        <c:ser>
          <c:idx val="2"/>
          <c:order val="2"/>
          <c:tx>
            <c:strRef>
              <c:f>DQ32_1!$F$1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711-4704-8630-1D384C83B7C8}"/>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711-4704-8630-1D384C83B7C8}"/>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711-4704-8630-1D384C83B7C8}"/>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711-4704-8630-1D384C83B7C8}"/>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711-4704-8630-1D384C83B7C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DQ32_1!$B$2:$C$6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DQ32_1!$F$2:$F$6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8711-4704-8630-1D384C83B7C8}"/>
            </c:ext>
          </c:extLst>
        </c:ser>
        <c:ser>
          <c:idx val="3"/>
          <c:order val="3"/>
          <c:tx>
            <c:strRef>
              <c:f>DQ32_1!$G$1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711-4704-8630-1D384C83B7C8}"/>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711-4704-8630-1D384C83B7C8}"/>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711-4704-8630-1D384C83B7C8}"/>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711-4704-8630-1D384C83B7C8}"/>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8711-4704-8630-1D384C83B7C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DQ32_1!$B$2:$C$6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DQ32_1!$G$2:$G$6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8711-4704-8630-1D384C83B7C8}"/>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DQ33_1!$D$1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DQ33_1!$B$2:$C$4</c:f>
              <c:multiLvlStrCache>
                <c:ptCount val="3"/>
                <c:lvl>
                  <c:pt idx="0">
                    <c:v>No</c:v>
                  </c:pt>
                  <c:pt idx="1">
                    <c:v>Yes, in certain locations</c:v>
                  </c:pt>
                  <c:pt idx="2">
                    <c:v>Yes, in all locations</c:v>
                  </c:pt>
                </c:lvl>
                <c:lvl>
                  <c:pt idx="0">
                    <c:v>c.</c:v>
                  </c:pt>
                  <c:pt idx="1">
                    <c:v>b.</c:v>
                  </c:pt>
                  <c:pt idx="2">
                    <c:v>a.</c:v>
                  </c:pt>
                </c:lvl>
              </c:multiLvlStrCache>
            </c:multiLvlStrRef>
          </c:cat>
          <c:val>
            <c:numRef>
              <c:f>DQ33_1!$D$2:$D$4</c:f>
              <c:numCache>
                <c:formatCode>General</c:formatCode>
                <c:ptCount val="3"/>
                <c:pt idx="0">
                  <c:v>8.0000000000000004E-4</c:v>
                </c:pt>
                <c:pt idx="1">
                  <c:v>8.0000000000000004E-4</c:v>
                </c:pt>
                <c:pt idx="2">
                  <c:v>100</c:v>
                </c:pt>
              </c:numCache>
            </c:numRef>
          </c:val>
          <c:extLst>
            <c:ext xmlns:c16="http://schemas.microsoft.com/office/drawing/2014/chart" uri="{C3380CC4-5D6E-409C-BE32-E72D297353CC}">
              <c16:uniqueId val="{00000000-0669-4709-80BA-EED7C5D7368B}"/>
            </c:ext>
          </c:extLst>
        </c:ser>
        <c:ser>
          <c:idx val="1"/>
          <c:order val="1"/>
          <c:tx>
            <c:strRef>
              <c:f>DQ33_1!$E$1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669-4709-80BA-EED7C5D7368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669-4709-80BA-EED7C5D7368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669-4709-80BA-EED7C5D7368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DQ33_1!$B$2:$C$4</c:f>
              <c:multiLvlStrCache>
                <c:ptCount val="3"/>
                <c:lvl>
                  <c:pt idx="0">
                    <c:v>No</c:v>
                  </c:pt>
                  <c:pt idx="1">
                    <c:v>Yes, in certain locations</c:v>
                  </c:pt>
                  <c:pt idx="2">
                    <c:v>Yes, in all locations</c:v>
                  </c:pt>
                </c:lvl>
                <c:lvl>
                  <c:pt idx="0">
                    <c:v>c.</c:v>
                  </c:pt>
                  <c:pt idx="1">
                    <c:v>b.</c:v>
                  </c:pt>
                  <c:pt idx="2">
                    <c:v>a.</c:v>
                  </c:pt>
                </c:lvl>
              </c:multiLvlStrCache>
            </c:multiLvlStrRef>
          </c:cat>
          <c:val>
            <c:numRef>
              <c:f>DQ33_1!$E$2:$E$4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0669-4709-80BA-EED7C5D7368B}"/>
            </c:ext>
          </c:extLst>
        </c:ser>
        <c:ser>
          <c:idx val="2"/>
          <c:order val="2"/>
          <c:tx>
            <c:strRef>
              <c:f>DQ33_1!$F$1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669-4709-80BA-EED7C5D7368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669-4709-80BA-EED7C5D7368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669-4709-80BA-EED7C5D7368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DQ33_1!$B$2:$C$4</c:f>
              <c:multiLvlStrCache>
                <c:ptCount val="3"/>
                <c:lvl>
                  <c:pt idx="0">
                    <c:v>No</c:v>
                  </c:pt>
                  <c:pt idx="1">
                    <c:v>Yes, in certain locations</c:v>
                  </c:pt>
                  <c:pt idx="2">
                    <c:v>Yes, in all locations</c:v>
                  </c:pt>
                </c:lvl>
                <c:lvl>
                  <c:pt idx="0">
                    <c:v>c.</c:v>
                  </c:pt>
                  <c:pt idx="1">
                    <c:v>b.</c:v>
                  </c:pt>
                  <c:pt idx="2">
                    <c:v>a.</c:v>
                  </c:pt>
                </c:lvl>
              </c:multiLvlStrCache>
            </c:multiLvlStrRef>
          </c:cat>
          <c:val>
            <c:numRef>
              <c:f>DQ33_1!$F$2:$F$4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0669-4709-80BA-EED7C5D7368B}"/>
            </c:ext>
          </c:extLst>
        </c:ser>
        <c:ser>
          <c:idx val="3"/>
          <c:order val="3"/>
          <c:tx>
            <c:strRef>
              <c:f>DQ33_1!$G$1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669-4709-80BA-EED7C5D7368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669-4709-80BA-EED7C5D7368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669-4709-80BA-EED7C5D7368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DQ33_1!$B$2:$C$4</c:f>
              <c:multiLvlStrCache>
                <c:ptCount val="3"/>
                <c:lvl>
                  <c:pt idx="0">
                    <c:v>No</c:v>
                  </c:pt>
                  <c:pt idx="1">
                    <c:v>Yes, in certain locations</c:v>
                  </c:pt>
                  <c:pt idx="2">
                    <c:v>Yes, in all locations</c:v>
                  </c:pt>
                </c:lvl>
                <c:lvl>
                  <c:pt idx="0">
                    <c:v>c.</c:v>
                  </c:pt>
                  <c:pt idx="1">
                    <c:v>b.</c:v>
                  </c:pt>
                  <c:pt idx="2">
                    <c:v>a.</c:v>
                  </c:pt>
                </c:lvl>
              </c:multiLvlStrCache>
            </c:multiLvlStrRef>
          </c:cat>
          <c:val>
            <c:numRef>
              <c:f>DQ33_1!$G$2:$G$4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0669-4709-80BA-EED7C5D7368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DQ33N_1!$D$1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DQ33N_1!$D$2</c:f>
              <c:numCache>
                <c:formatCode>General</c:formatCode>
                <c:ptCount val="1"/>
                <c:pt idx="0">
                  <c:v>100</c:v>
                </c:pt>
              </c:numCache>
            </c:numRef>
          </c:val>
          <c:extLst>
            <c:ext xmlns:c16="http://schemas.microsoft.com/office/drawing/2014/chart" uri="{C3380CC4-5D6E-409C-BE32-E72D297353CC}">
              <c16:uniqueId val="{00000000-0375-423D-B7CF-01D132EFEDC5}"/>
            </c:ext>
          </c:extLst>
        </c:ser>
        <c:ser>
          <c:idx val="1"/>
          <c:order val="1"/>
          <c:tx>
            <c:strRef>
              <c:f>DQ33N_1!$E$1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75-423D-B7CF-01D132EFEDC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DQ33N_1!$E$2</c:f>
              <c:numCache>
                <c:formatCode>General</c:formatCode>
                <c:ptCount val="1"/>
                <c:pt idx="0">
                  <c:v>8.9999999999999998E-4</c:v>
                </c:pt>
              </c:numCache>
            </c:numRef>
          </c:val>
          <c:extLst>
            <c:ext xmlns:c16="http://schemas.microsoft.com/office/drawing/2014/chart" uri="{C3380CC4-5D6E-409C-BE32-E72D297353CC}">
              <c16:uniqueId val="{00000002-0375-423D-B7CF-01D132EFEDC5}"/>
            </c:ext>
          </c:extLst>
        </c:ser>
        <c:ser>
          <c:idx val="2"/>
          <c:order val="2"/>
          <c:tx>
            <c:strRef>
              <c:f>DQ33N_1!$F$1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375-423D-B7CF-01D132EFEDC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DQ33N_1!$F$2</c:f>
              <c:numCache>
                <c:formatCode>General</c:formatCode>
                <c:ptCount val="1"/>
                <c:pt idx="0">
                  <c:v>8.9999999999999998E-4</c:v>
                </c:pt>
              </c:numCache>
            </c:numRef>
          </c:val>
          <c:extLst>
            <c:ext xmlns:c16="http://schemas.microsoft.com/office/drawing/2014/chart" uri="{C3380CC4-5D6E-409C-BE32-E72D297353CC}">
              <c16:uniqueId val="{00000004-0375-423D-B7CF-01D132EFEDC5}"/>
            </c:ext>
          </c:extLst>
        </c:ser>
        <c:ser>
          <c:idx val="3"/>
          <c:order val="3"/>
          <c:tx>
            <c:strRef>
              <c:f>DQ33N_1!$G$1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375-423D-B7CF-01D132EFEDC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DQ33N_1!$G$2</c:f>
              <c:numCache>
                <c:formatCode>General</c:formatCode>
                <c:ptCount val="1"/>
                <c:pt idx="0">
                  <c:v>8.9999999999999998E-4</c:v>
                </c:pt>
              </c:numCache>
            </c:numRef>
          </c:val>
          <c:extLst>
            <c:ext xmlns:c16="http://schemas.microsoft.com/office/drawing/2014/chart" uri="{C3380CC4-5D6E-409C-BE32-E72D297353CC}">
              <c16:uniqueId val="{00000006-0375-423D-B7CF-01D132EFEDC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DQ34_1!$D$1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DQ34_1!$B$2:$C$6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DQ34_1!$D$2:$D$6</c:f>
              <c:numCache>
                <c:formatCode>General</c:formatCode>
                <c:ptCount val="5"/>
                <c:pt idx="0">
                  <c:v>100</c:v>
                </c:pt>
                <c:pt idx="1">
                  <c:v>76.599999999999994</c:v>
                </c:pt>
                <c:pt idx="2">
                  <c:v>80</c:v>
                </c:pt>
                <c:pt idx="3">
                  <c:v>100</c:v>
                </c:pt>
                <c:pt idx="4">
                  <c:v>100</c:v>
                </c:pt>
              </c:numCache>
            </c:numRef>
          </c:val>
          <c:extLst>
            <c:ext xmlns:c16="http://schemas.microsoft.com/office/drawing/2014/chart" uri="{C3380CC4-5D6E-409C-BE32-E72D297353CC}">
              <c16:uniqueId val="{00000000-5EB1-44FB-9794-3086897D8D37}"/>
            </c:ext>
          </c:extLst>
        </c:ser>
        <c:ser>
          <c:idx val="1"/>
          <c:order val="1"/>
          <c:tx>
            <c:strRef>
              <c:f>DQ34_1!$E$1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EB1-44FB-9794-3086897D8D3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EB1-44FB-9794-3086897D8D3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EB1-44FB-9794-3086897D8D3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EB1-44FB-9794-3086897D8D37}"/>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EB1-44FB-9794-3086897D8D3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DQ34_1!$B$2:$C$6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DQ34_1!$E$2:$E$6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5EB1-44FB-9794-3086897D8D37}"/>
            </c:ext>
          </c:extLst>
        </c:ser>
        <c:ser>
          <c:idx val="2"/>
          <c:order val="2"/>
          <c:tx>
            <c:strRef>
              <c:f>DQ34_1!$F$1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EB1-44FB-9794-3086897D8D3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EB1-44FB-9794-3086897D8D3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EB1-44FB-9794-3086897D8D3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EB1-44FB-9794-3086897D8D37}"/>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EB1-44FB-9794-3086897D8D3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DQ34_1!$B$2:$C$6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DQ34_1!$F$2:$F$6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5EB1-44FB-9794-3086897D8D37}"/>
            </c:ext>
          </c:extLst>
        </c:ser>
        <c:ser>
          <c:idx val="3"/>
          <c:order val="3"/>
          <c:tx>
            <c:strRef>
              <c:f>DQ34_1!$G$1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EB1-44FB-9794-3086897D8D3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EB1-44FB-9794-3086897D8D3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EB1-44FB-9794-3086897D8D3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EB1-44FB-9794-3086897D8D37}"/>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EB1-44FB-9794-3086897D8D3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DQ34_1!$B$2:$C$6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DQ34_1!$G$2:$G$6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5EB1-44FB-9794-3086897D8D3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DQ35_1!$D$1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DQ35_1!$D$2</c:f>
              <c:numCache>
                <c:formatCode>General</c:formatCode>
                <c:ptCount val="1"/>
                <c:pt idx="0">
                  <c:v>45.9</c:v>
                </c:pt>
              </c:numCache>
            </c:numRef>
          </c:val>
          <c:extLst>
            <c:ext xmlns:c16="http://schemas.microsoft.com/office/drawing/2014/chart" uri="{C3380CC4-5D6E-409C-BE32-E72D297353CC}">
              <c16:uniqueId val="{00000000-EF84-4384-9FA5-ADC2E6957D80}"/>
            </c:ext>
          </c:extLst>
        </c:ser>
        <c:ser>
          <c:idx val="1"/>
          <c:order val="1"/>
          <c:tx>
            <c:strRef>
              <c:f>DQ35_1!$E$1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F84-4384-9FA5-ADC2E6957D8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DQ35_1!$E$2</c:f>
              <c:numCache>
                <c:formatCode>General</c:formatCode>
                <c:ptCount val="1"/>
                <c:pt idx="0">
                  <c:v>8.9999999999999998E-4</c:v>
                </c:pt>
              </c:numCache>
            </c:numRef>
          </c:val>
          <c:extLst>
            <c:ext xmlns:c16="http://schemas.microsoft.com/office/drawing/2014/chart" uri="{C3380CC4-5D6E-409C-BE32-E72D297353CC}">
              <c16:uniqueId val="{00000002-EF84-4384-9FA5-ADC2E6957D80}"/>
            </c:ext>
          </c:extLst>
        </c:ser>
        <c:ser>
          <c:idx val="2"/>
          <c:order val="2"/>
          <c:tx>
            <c:strRef>
              <c:f>DQ35_1!$F$1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F84-4384-9FA5-ADC2E6957D8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DQ35_1!$F$2</c:f>
              <c:numCache>
                <c:formatCode>General</c:formatCode>
                <c:ptCount val="1"/>
                <c:pt idx="0">
                  <c:v>8.9999999999999998E-4</c:v>
                </c:pt>
              </c:numCache>
            </c:numRef>
          </c:val>
          <c:extLst>
            <c:ext xmlns:c16="http://schemas.microsoft.com/office/drawing/2014/chart" uri="{C3380CC4-5D6E-409C-BE32-E72D297353CC}">
              <c16:uniqueId val="{00000004-EF84-4384-9FA5-ADC2E6957D80}"/>
            </c:ext>
          </c:extLst>
        </c:ser>
        <c:ser>
          <c:idx val="3"/>
          <c:order val="3"/>
          <c:tx>
            <c:strRef>
              <c:f>DQ35_1!$G$1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F84-4384-9FA5-ADC2E6957D8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DQ35_1!$G$2</c:f>
              <c:numCache>
                <c:formatCode>General</c:formatCode>
                <c:ptCount val="1"/>
                <c:pt idx="0">
                  <c:v>8.9999999999999998E-4</c:v>
                </c:pt>
              </c:numCache>
            </c:numRef>
          </c:val>
          <c:extLst>
            <c:ext xmlns:c16="http://schemas.microsoft.com/office/drawing/2014/chart" uri="{C3380CC4-5D6E-409C-BE32-E72D297353CC}">
              <c16:uniqueId val="{00000006-EF84-4384-9FA5-ADC2E6957D8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DQ36_1!$D$1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DQ36_1!$D$2</c:f>
              <c:numCache>
                <c:formatCode>General</c:formatCode>
                <c:ptCount val="1"/>
                <c:pt idx="0">
                  <c:v>40</c:v>
                </c:pt>
              </c:numCache>
            </c:numRef>
          </c:val>
          <c:extLst>
            <c:ext xmlns:c16="http://schemas.microsoft.com/office/drawing/2014/chart" uri="{C3380CC4-5D6E-409C-BE32-E72D297353CC}">
              <c16:uniqueId val="{00000000-8594-494F-9297-60D84EA98C09}"/>
            </c:ext>
          </c:extLst>
        </c:ser>
        <c:ser>
          <c:idx val="1"/>
          <c:order val="1"/>
          <c:tx>
            <c:strRef>
              <c:f>DQ36_1!$E$1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594-494F-9297-60D84EA98C0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DQ36_1!$E$2</c:f>
              <c:numCache>
                <c:formatCode>General</c:formatCode>
                <c:ptCount val="1"/>
                <c:pt idx="0">
                  <c:v>8.9999999999999998E-4</c:v>
                </c:pt>
              </c:numCache>
            </c:numRef>
          </c:val>
          <c:extLst>
            <c:ext xmlns:c16="http://schemas.microsoft.com/office/drawing/2014/chart" uri="{C3380CC4-5D6E-409C-BE32-E72D297353CC}">
              <c16:uniqueId val="{00000002-8594-494F-9297-60D84EA98C09}"/>
            </c:ext>
          </c:extLst>
        </c:ser>
        <c:ser>
          <c:idx val="2"/>
          <c:order val="2"/>
          <c:tx>
            <c:strRef>
              <c:f>DQ36_1!$F$1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594-494F-9297-60D84EA98C0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DQ36_1!$F$2</c:f>
              <c:numCache>
                <c:formatCode>General</c:formatCode>
                <c:ptCount val="1"/>
                <c:pt idx="0">
                  <c:v>8.9999999999999998E-4</c:v>
                </c:pt>
              </c:numCache>
            </c:numRef>
          </c:val>
          <c:extLst>
            <c:ext xmlns:c16="http://schemas.microsoft.com/office/drawing/2014/chart" uri="{C3380CC4-5D6E-409C-BE32-E72D297353CC}">
              <c16:uniqueId val="{00000004-8594-494F-9297-60D84EA98C09}"/>
            </c:ext>
          </c:extLst>
        </c:ser>
        <c:ser>
          <c:idx val="3"/>
          <c:order val="3"/>
          <c:tx>
            <c:strRef>
              <c:f>DQ36_1!$G$1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594-494F-9297-60D84EA98C0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DQ36_1!$G$2</c:f>
              <c:numCache>
                <c:formatCode>General</c:formatCode>
                <c:ptCount val="1"/>
                <c:pt idx="0">
                  <c:v>8.9999999999999998E-4</c:v>
                </c:pt>
              </c:numCache>
            </c:numRef>
          </c:val>
          <c:extLst>
            <c:ext xmlns:c16="http://schemas.microsoft.com/office/drawing/2014/chart" uri="{C3380CC4-5D6E-409C-BE32-E72D297353CC}">
              <c16:uniqueId val="{00000006-8594-494F-9297-60D84EA98C0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DQ37_1!$D$1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DQ37_1!$D$2</c:f>
              <c:numCache>
                <c:formatCode>General</c:formatCode>
                <c:ptCount val="1"/>
                <c:pt idx="0">
                  <c:v>14.1</c:v>
                </c:pt>
              </c:numCache>
            </c:numRef>
          </c:val>
          <c:extLst>
            <c:ext xmlns:c16="http://schemas.microsoft.com/office/drawing/2014/chart" uri="{C3380CC4-5D6E-409C-BE32-E72D297353CC}">
              <c16:uniqueId val="{00000000-BCFB-4A13-91FD-CB3EBB17E8D3}"/>
            </c:ext>
          </c:extLst>
        </c:ser>
        <c:ser>
          <c:idx val="1"/>
          <c:order val="1"/>
          <c:tx>
            <c:strRef>
              <c:f>DQ37_1!$E$1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CFB-4A13-91FD-CB3EBB17E8D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DQ37_1!$E$2</c:f>
              <c:numCache>
                <c:formatCode>General</c:formatCode>
                <c:ptCount val="1"/>
                <c:pt idx="0">
                  <c:v>8.9999999999999998E-4</c:v>
                </c:pt>
              </c:numCache>
            </c:numRef>
          </c:val>
          <c:extLst>
            <c:ext xmlns:c16="http://schemas.microsoft.com/office/drawing/2014/chart" uri="{C3380CC4-5D6E-409C-BE32-E72D297353CC}">
              <c16:uniqueId val="{00000002-BCFB-4A13-91FD-CB3EBB17E8D3}"/>
            </c:ext>
          </c:extLst>
        </c:ser>
        <c:ser>
          <c:idx val="2"/>
          <c:order val="2"/>
          <c:tx>
            <c:strRef>
              <c:f>DQ37_1!$F$1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CFB-4A13-91FD-CB3EBB17E8D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DQ37_1!$F$2</c:f>
              <c:numCache>
                <c:formatCode>General</c:formatCode>
                <c:ptCount val="1"/>
                <c:pt idx="0">
                  <c:v>8.9999999999999998E-4</c:v>
                </c:pt>
              </c:numCache>
            </c:numRef>
          </c:val>
          <c:extLst>
            <c:ext xmlns:c16="http://schemas.microsoft.com/office/drawing/2014/chart" uri="{C3380CC4-5D6E-409C-BE32-E72D297353CC}">
              <c16:uniqueId val="{00000004-BCFB-4A13-91FD-CB3EBB17E8D3}"/>
            </c:ext>
          </c:extLst>
        </c:ser>
        <c:ser>
          <c:idx val="3"/>
          <c:order val="3"/>
          <c:tx>
            <c:strRef>
              <c:f>DQ37_1!$G$1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CFB-4A13-91FD-CB3EBB17E8D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DQ37_1!$G$2</c:f>
              <c:numCache>
                <c:formatCode>General</c:formatCode>
                <c:ptCount val="1"/>
                <c:pt idx="0">
                  <c:v>8.9999999999999998E-4</c:v>
                </c:pt>
              </c:numCache>
            </c:numRef>
          </c:val>
          <c:extLst>
            <c:ext xmlns:c16="http://schemas.microsoft.com/office/drawing/2014/chart" uri="{C3380CC4-5D6E-409C-BE32-E72D297353CC}">
              <c16:uniqueId val="{00000006-BCFB-4A13-91FD-CB3EBB17E8D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DQ38_1!$D$1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DQ38_1!$D$2:$D$6</c:f>
              <c:numCache>
                <c:formatCode>General</c:formatCode>
                <c:ptCount val="5"/>
                <c:pt idx="0">
                  <c:v>8.0000000000000004E-4</c:v>
                </c:pt>
                <c:pt idx="1">
                  <c:v>8.0000000000000004E-4</c:v>
                </c:pt>
                <c:pt idx="2">
                  <c:v>8.0000000000000004E-4</c:v>
                </c:pt>
                <c:pt idx="3">
                  <c:v>8.0000000000000004E-4</c:v>
                </c:pt>
                <c:pt idx="4">
                  <c:v>8.0000000000000004E-4</c:v>
                </c:pt>
              </c:numCache>
            </c:numRef>
          </c:val>
          <c:extLst>
            <c:ext xmlns:c16="http://schemas.microsoft.com/office/drawing/2014/chart" uri="{C3380CC4-5D6E-409C-BE32-E72D297353CC}">
              <c16:uniqueId val="{00000000-4593-4810-8947-35C00E9B7602}"/>
            </c:ext>
          </c:extLst>
        </c:ser>
        <c:ser>
          <c:idx val="1"/>
          <c:order val="1"/>
          <c:tx>
            <c:strRef>
              <c:f>DQ38_1!$E$1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93-4810-8947-35C00E9B760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593-4810-8947-35C00E9B760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593-4810-8947-35C00E9B7602}"/>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593-4810-8947-35C00E9B7602}"/>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593-4810-8947-35C00E9B760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DQ38_1!$E$2:$E$6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4593-4810-8947-35C00E9B7602}"/>
            </c:ext>
          </c:extLst>
        </c:ser>
        <c:ser>
          <c:idx val="2"/>
          <c:order val="2"/>
          <c:tx>
            <c:strRef>
              <c:f>DQ38_1!$F$1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593-4810-8947-35C00E9B760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593-4810-8947-35C00E9B760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593-4810-8947-35C00E9B7602}"/>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593-4810-8947-35C00E9B7602}"/>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593-4810-8947-35C00E9B760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DQ38_1!$F$2:$F$6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4593-4810-8947-35C00E9B7602}"/>
            </c:ext>
          </c:extLst>
        </c:ser>
        <c:ser>
          <c:idx val="3"/>
          <c:order val="3"/>
          <c:tx>
            <c:strRef>
              <c:f>DQ38_1!$G$1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593-4810-8947-35C00E9B760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593-4810-8947-35C00E9B760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593-4810-8947-35C00E9B7602}"/>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593-4810-8947-35C00E9B7602}"/>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593-4810-8947-35C00E9B760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DQ38_1!$G$2:$G$6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4593-4810-8947-35C00E9B760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DQ38_2!$D$1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DQ38_2!$D$2:$D$6</c:f>
              <c:numCache>
                <c:formatCode>General</c:formatCode>
                <c:ptCount val="5"/>
                <c:pt idx="0">
                  <c:v>5.9</c:v>
                </c:pt>
                <c:pt idx="1">
                  <c:v>5.9</c:v>
                </c:pt>
                <c:pt idx="2">
                  <c:v>8.0000000000000004E-4</c:v>
                </c:pt>
                <c:pt idx="3">
                  <c:v>8.0000000000000004E-4</c:v>
                </c:pt>
                <c:pt idx="4">
                  <c:v>8.0000000000000004E-4</c:v>
                </c:pt>
              </c:numCache>
            </c:numRef>
          </c:val>
          <c:extLst>
            <c:ext xmlns:c16="http://schemas.microsoft.com/office/drawing/2014/chart" uri="{C3380CC4-5D6E-409C-BE32-E72D297353CC}">
              <c16:uniqueId val="{00000000-4E70-46D1-BC62-5AF2123FE872}"/>
            </c:ext>
          </c:extLst>
        </c:ser>
        <c:ser>
          <c:idx val="1"/>
          <c:order val="1"/>
          <c:tx>
            <c:strRef>
              <c:f>DQ38_2!$E$1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E70-46D1-BC62-5AF2123FE87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E70-46D1-BC62-5AF2123FE87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E70-46D1-BC62-5AF2123FE872}"/>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E70-46D1-BC62-5AF2123FE872}"/>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E70-46D1-BC62-5AF2123FE87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DQ38_2!$E$2:$E$6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4E70-46D1-BC62-5AF2123FE872}"/>
            </c:ext>
          </c:extLst>
        </c:ser>
        <c:ser>
          <c:idx val="2"/>
          <c:order val="2"/>
          <c:tx>
            <c:strRef>
              <c:f>DQ38_2!$F$1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E70-46D1-BC62-5AF2123FE87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E70-46D1-BC62-5AF2123FE87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E70-46D1-BC62-5AF2123FE872}"/>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E70-46D1-BC62-5AF2123FE872}"/>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E70-46D1-BC62-5AF2123FE87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DQ38_2!$F$2:$F$6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4E70-46D1-BC62-5AF2123FE872}"/>
            </c:ext>
          </c:extLst>
        </c:ser>
        <c:ser>
          <c:idx val="3"/>
          <c:order val="3"/>
          <c:tx>
            <c:strRef>
              <c:f>DQ38_2!$G$1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E70-46D1-BC62-5AF2123FE87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E70-46D1-BC62-5AF2123FE87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E70-46D1-BC62-5AF2123FE872}"/>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E70-46D1-BC62-5AF2123FE872}"/>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E70-46D1-BC62-5AF2123FE87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DQ38_2!$G$2:$G$6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4E70-46D1-BC62-5AF2123FE87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DQ03_1!$D$1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DQ03_1!$D$2</c:f>
              <c:numCache>
                <c:formatCode>General</c:formatCode>
                <c:ptCount val="1"/>
                <c:pt idx="0">
                  <c:v>43.5</c:v>
                </c:pt>
              </c:numCache>
            </c:numRef>
          </c:val>
          <c:extLst>
            <c:ext xmlns:c16="http://schemas.microsoft.com/office/drawing/2014/chart" uri="{C3380CC4-5D6E-409C-BE32-E72D297353CC}">
              <c16:uniqueId val="{00000000-08E5-4A91-96C5-6E00F2E6B38E}"/>
            </c:ext>
          </c:extLst>
        </c:ser>
        <c:ser>
          <c:idx val="1"/>
          <c:order val="1"/>
          <c:tx>
            <c:strRef>
              <c:f>DQ03_1!$E$1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8E5-4A91-96C5-6E00F2E6B38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DQ03_1!$E$2</c:f>
              <c:numCache>
                <c:formatCode>General</c:formatCode>
                <c:ptCount val="1"/>
                <c:pt idx="0">
                  <c:v>8.9999999999999998E-4</c:v>
                </c:pt>
              </c:numCache>
            </c:numRef>
          </c:val>
          <c:extLst>
            <c:ext xmlns:c16="http://schemas.microsoft.com/office/drawing/2014/chart" uri="{C3380CC4-5D6E-409C-BE32-E72D297353CC}">
              <c16:uniqueId val="{00000002-08E5-4A91-96C5-6E00F2E6B38E}"/>
            </c:ext>
          </c:extLst>
        </c:ser>
        <c:ser>
          <c:idx val="2"/>
          <c:order val="2"/>
          <c:tx>
            <c:strRef>
              <c:f>DQ03_1!$F$1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8E5-4A91-96C5-6E00F2E6B38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DQ03_1!$F$2</c:f>
              <c:numCache>
                <c:formatCode>General</c:formatCode>
                <c:ptCount val="1"/>
                <c:pt idx="0">
                  <c:v>8.9999999999999998E-4</c:v>
                </c:pt>
              </c:numCache>
            </c:numRef>
          </c:val>
          <c:extLst>
            <c:ext xmlns:c16="http://schemas.microsoft.com/office/drawing/2014/chart" uri="{C3380CC4-5D6E-409C-BE32-E72D297353CC}">
              <c16:uniqueId val="{00000004-08E5-4A91-96C5-6E00F2E6B38E}"/>
            </c:ext>
          </c:extLst>
        </c:ser>
        <c:ser>
          <c:idx val="3"/>
          <c:order val="3"/>
          <c:tx>
            <c:strRef>
              <c:f>DQ03_1!$G$1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8E5-4A91-96C5-6E00F2E6B38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DQ03_1!$G$2</c:f>
              <c:numCache>
                <c:formatCode>General</c:formatCode>
                <c:ptCount val="1"/>
                <c:pt idx="0">
                  <c:v>8.9999999999999998E-4</c:v>
                </c:pt>
              </c:numCache>
            </c:numRef>
          </c:val>
          <c:extLst>
            <c:ext xmlns:c16="http://schemas.microsoft.com/office/drawing/2014/chart" uri="{C3380CC4-5D6E-409C-BE32-E72D297353CC}">
              <c16:uniqueId val="{00000006-08E5-4A91-96C5-6E00F2E6B38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DQ38_3!$D$1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DQ38_3!$B$2:$C$5</c:f>
              <c:multiLvlStrCache>
                <c:ptCount val="4"/>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Assessment for alcohol or other drug use, abuse, or dependency</c:v>
                  </c:pt>
                </c:lvl>
                <c:lvl>
                  <c:pt idx="0">
                    <c:v>n.</c:v>
                  </c:pt>
                  <c:pt idx="1">
                    <c:v>m.</c:v>
                  </c:pt>
                  <c:pt idx="2">
                    <c:v>l.</c:v>
                  </c:pt>
                  <c:pt idx="3">
                    <c:v>k.</c:v>
                  </c:pt>
                </c:lvl>
              </c:multiLvlStrCache>
            </c:multiLvlStrRef>
          </c:cat>
          <c:val>
            <c:numRef>
              <c:f>DQ38_3!$D$2:$D$5</c:f>
              <c:numCache>
                <c:formatCode>General</c:formatCode>
                <c:ptCount val="4"/>
                <c:pt idx="0">
                  <c:v>74.099999999999994</c:v>
                </c:pt>
                <c:pt idx="1">
                  <c:v>94.1</c:v>
                </c:pt>
                <c:pt idx="2">
                  <c:v>88.2</c:v>
                </c:pt>
                <c:pt idx="3">
                  <c:v>28.2</c:v>
                </c:pt>
              </c:numCache>
            </c:numRef>
          </c:val>
          <c:extLst>
            <c:ext xmlns:c16="http://schemas.microsoft.com/office/drawing/2014/chart" uri="{C3380CC4-5D6E-409C-BE32-E72D297353CC}">
              <c16:uniqueId val="{00000000-E541-4E3E-A719-2466DCD58203}"/>
            </c:ext>
          </c:extLst>
        </c:ser>
        <c:ser>
          <c:idx val="1"/>
          <c:order val="1"/>
          <c:tx>
            <c:strRef>
              <c:f>DQ38_3!$E$1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541-4E3E-A719-2466DCD58203}"/>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541-4E3E-A719-2466DCD58203}"/>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541-4E3E-A719-2466DCD58203}"/>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541-4E3E-A719-2466DCD5820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DQ38_3!$B$2:$C$5</c:f>
              <c:multiLvlStrCache>
                <c:ptCount val="4"/>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Assessment for alcohol or other drug use, abuse, or dependency</c:v>
                  </c:pt>
                </c:lvl>
                <c:lvl>
                  <c:pt idx="0">
                    <c:v>n.</c:v>
                  </c:pt>
                  <c:pt idx="1">
                    <c:v>m.</c:v>
                  </c:pt>
                  <c:pt idx="2">
                    <c:v>l.</c:v>
                  </c:pt>
                  <c:pt idx="3">
                    <c:v>k.</c:v>
                  </c:pt>
                </c:lvl>
              </c:multiLvlStrCache>
            </c:multiLvlStrRef>
          </c:cat>
          <c:val>
            <c:numRef>
              <c:f>DQ38_3!$E$2:$E$5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E541-4E3E-A719-2466DCD58203}"/>
            </c:ext>
          </c:extLst>
        </c:ser>
        <c:ser>
          <c:idx val="2"/>
          <c:order val="2"/>
          <c:tx>
            <c:strRef>
              <c:f>DQ38_3!$F$1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541-4E3E-A719-2466DCD58203}"/>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541-4E3E-A719-2466DCD58203}"/>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541-4E3E-A719-2466DCD58203}"/>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541-4E3E-A719-2466DCD5820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DQ38_3!$B$2:$C$5</c:f>
              <c:multiLvlStrCache>
                <c:ptCount val="4"/>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Assessment for alcohol or other drug use, abuse, or dependency</c:v>
                  </c:pt>
                </c:lvl>
                <c:lvl>
                  <c:pt idx="0">
                    <c:v>n.</c:v>
                  </c:pt>
                  <c:pt idx="1">
                    <c:v>m.</c:v>
                  </c:pt>
                  <c:pt idx="2">
                    <c:v>l.</c:v>
                  </c:pt>
                  <c:pt idx="3">
                    <c:v>k.</c:v>
                  </c:pt>
                </c:lvl>
              </c:multiLvlStrCache>
            </c:multiLvlStrRef>
          </c:cat>
          <c:val>
            <c:numRef>
              <c:f>DQ38_3!$F$2:$F$5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E541-4E3E-A719-2466DCD58203}"/>
            </c:ext>
          </c:extLst>
        </c:ser>
        <c:ser>
          <c:idx val="3"/>
          <c:order val="3"/>
          <c:tx>
            <c:strRef>
              <c:f>DQ38_3!$G$1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541-4E3E-A719-2466DCD58203}"/>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541-4E3E-A719-2466DCD58203}"/>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541-4E3E-A719-2466DCD58203}"/>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541-4E3E-A719-2466DCD5820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DQ38_3!$B$2:$C$5</c:f>
              <c:multiLvlStrCache>
                <c:ptCount val="4"/>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Assessment for alcohol or other drug use, abuse, or dependency</c:v>
                  </c:pt>
                </c:lvl>
                <c:lvl>
                  <c:pt idx="0">
                    <c:v>n.</c:v>
                  </c:pt>
                  <c:pt idx="1">
                    <c:v>m.</c:v>
                  </c:pt>
                  <c:pt idx="2">
                    <c:v>l.</c:v>
                  </c:pt>
                  <c:pt idx="3">
                    <c:v>k.</c:v>
                  </c:pt>
                </c:lvl>
              </c:multiLvlStrCache>
            </c:multiLvlStrRef>
          </c:cat>
          <c:val>
            <c:numRef>
              <c:f>DQ38_3!$G$2:$G$5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F-E541-4E3E-A719-2466DCD5820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DQ39_1!$D$1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DQ39_1!$B$2:$C$6</c:f>
              <c:multiLvlStrCache>
                <c:ptCount val="5"/>
                <c:lvl>
                  <c:pt idx="0">
                    <c:v>STD testing</c:v>
                  </c:pt>
                  <c:pt idx="1">
                    <c:v>PrEP (pre-exposure prophylaxis for HIV—medication taken daily to prevent HIV infection for those at substantial risk for HIV)</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DQ39_1!$D$2:$D$6</c:f>
              <c:numCache>
                <c:formatCode>General</c:formatCode>
                <c:ptCount val="5"/>
                <c:pt idx="0">
                  <c:v>45.1</c:v>
                </c:pt>
                <c:pt idx="1">
                  <c:v>34.1</c:v>
                </c:pt>
                <c:pt idx="2">
                  <c:v>48.2</c:v>
                </c:pt>
                <c:pt idx="3">
                  <c:v>34.1</c:v>
                </c:pt>
                <c:pt idx="4">
                  <c:v>38</c:v>
                </c:pt>
              </c:numCache>
            </c:numRef>
          </c:val>
          <c:extLst>
            <c:ext xmlns:c16="http://schemas.microsoft.com/office/drawing/2014/chart" uri="{C3380CC4-5D6E-409C-BE32-E72D297353CC}">
              <c16:uniqueId val="{00000000-A31E-4A91-8B03-85D36EB8D10D}"/>
            </c:ext>
          </c:extLst>
        </c:ser>
        <c:ser>
          <c:idx val="1"/>
          <c:order val="1"/>
          <c:tx>
            <c:strRef>
              <c:f>DQ39_1!$E$1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1E-4A91-8B03-85D36EB8D10D}"/>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31E-4A91-8B03-85D36EB8D10D}"/>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31E-4A91-8B03-85D36EB8D10D}"/>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31E-4A91-8B03-85D36EB8D10D}"/>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31E-4A91-8B03-85D36EB8D10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DQ39_1!$B$2:$C$6</c:f>
              <c:multiLvlStrCache>
                <c:ptCount val="5"/>
                <c:lvl>
                  <c:pt idx="0">
                    <c:v>STD testing</c:v>
                  </c:pt>
                  <c:pt idx="1">
                    <c:v>PrEP (pre-exposure prophylaxis for HIV—medication taken daily to prevent HIV infection for those at substantial risk for HIV)</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A31E-4A91-8B03-85D36EB8D10D}"/>
            </c:ext>
          </c:extLst>
        </c:ser>
        <c:ser>
          <c:idx val="2"/>
          <c:order val="2"/>
          <c:tx>
            <c:strRef>
              <c:f>DQ39_1!$F$1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31E-4A91-8B03-85D36EB8D10D}"/>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31E-4A91-8B03-85D36EB8D10D}"/>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31E-4A91-8B03-85D36EB8D10D}"/>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31E-4A91-8B03-85D36EB8D10D}"/>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31E-4A91-8B03-85D36EB8D10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DQ39_1!$B$2:$C$6</c:f>
              <c:multiLvlStrCache>
                <c:ptCount val="5"/>
                <c:lvl>
                  <c:pt idx="0">
                    <c:v>STD testing</c:v>
                  </c:pt>
                  <c:pt idx="1">
                    <c:v>PrEP (pre-exposure prophylaxis for HIV—medication taken daily to prevent HIV infection for those at substantial risk for HIV)</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A31E-4A91-8B03-85D36EB8D10D}"/>
            </c:ext>
          </c:extLst>
        </c:ser>
        <c:ser>
          <c:idx val="3"/>
          <c:order val="3"/>
          <c:tx>
            <c:strRef>
              <c:f>DQ39_1!$G$1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31E-4A91-8B03-85D36EB8D10D}"/>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31E-4A91-8B03-85D36EB8D10D}"/>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31E-4A91-8B03-85D36EB8D10D}"/>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31E-4A91-8B03-85D36EB8D10D}"/>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31E-4A91-8B03-85D36EB8D10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DQ39_1!$B$2:$C$6</c:f>
              <c:multiLvlStrCache>
                <c:ptCount val="5"/>
                <c:lvl>
                  <c:pt idx="0">
                    <c:v>STD testing</c:v>
                  </c:pt>
                  <c:pt idx="1">
                    <c:v>PrEP (pre-exposure prophylaxis for HIV—medication taken daily to prevent HIV infection for those at substantial risk for HIV)</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A31E-4A91-8B03-85D36EB8D10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DQ39_2!$D$1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DQ39_2!$B$2:$C$6</c:f>
              <c:multiLvlStrCache>
                <c:ptCount val="5"/>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pt idx="4">
                    <c:v>STD treatment</c:v>
                  </c:pt>
                </c:lvl>
                <c:lvl>
                  <c:pt idx="0">
                    <c:v>j.</c:v>
                  </c:pt>
                  <c:pt idx="1">
                    <c:v>i.</c:v>
                  </c:pt>
                  <c:pt idx="2">
                    <c:v>h.</c:v>
                  </c:pt>
                  <c:pt idx="3">
                    <c:v>g.</c:v>
                  </c:pt>
                  <c:pt idx="4">
                    <c:v>f.</c:v>
                  </c:pt>
                </c:lvl>
              </c:multiLvlStrCache>
            </c:multiLvlStrRef>
          </c:cat>
          <c:val>
            <c:numRef>
              <c:f>DQ39_2!$D$2:$D$6</c:f>
              <c:numCache>
                <c:formatCode>General</c:formatCode>
                <c:ptCount val="5"/>
                <c:pt idx="0">
                  <c:v>28.2</c:v>
                </c:pt>
                <c:pt idx="1">
                  <c:v>31</c:v>
                </c:pt>
                <c:pt idx="2">
                  <c:v>38</c:v>
                </c:pt>
                <c:pt idx="3">
                  <c:v>50</c:v>
                </c:pt>
                <c:pt idx="4">
                  <c:v>45.1</c:v>
                </c:pt>
              </c:numCache>
            </c:numRef>
          </c:val>
          <c:extLst>
            <c:ext xmlns:c16="http://schemas.microsoft.com/office/drawing/2014/chart" uri="{C3380CC4-5D6E-409C-BE32-E72D297353CC}">
              <c16:uniqueId val="{00000000-4E78-4AF3-9FD6-EFEB08744D68}"/>
            </c:ext>
          </c:extLst>
        </c:ser>
        <c:ser>
          <c:idx val="1"/>
          <c:order val="1"/>
          <c:tx>
            <c:strRef>
              <c:f>DQ39_2!$E$1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E78-4AF3-9FD6-EFEB08744D68}"/>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E78-4AF3-9FD6-EFEB08744D68}"/>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E78-4AF3-9FD6-EFEB08744D68}"/>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E78-4AF3-9FD6-EFEB08744D68}"/>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E78-4AF3-9FD6-EFEB08744D6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DQ39_2!$B$2:$C$6</c:f>
              <c:multiLvlStrCache>
                <c:ptCount val="5"/>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pt idx="4">
                    <c:v>STD treatment</c:v>
                  </c:pt>
                </c:lvl>
                <c:lvl>
                  <c:pt idx="0">
                    <c:v>j.</c:v>
                  </c:pt>
                  <c:pt idx="1">
                    <c:v>i.</c:v>
                  </c:pt>
                  <c:pt idx="2">
                    <c:v>h.</c:v>
                  </c:pt>
                  <c:pt idx="3">
                    <c:v>g.</c:v>
                  </c:pt>
                  <c:pt idx="4">
                    <c:v>f.</c:v>
                  </c:pt>
                </c:lvl>
              </c:multiLvlStrCache>
            </c:multiLvlStrRef>
          </c:cat>
          <c:val>
            <c:numRef>
              <c:f>DQ39_2!$E$2:$E$6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4E78-4AF3-9FD6-EFEB08744D68}"/>
            </c:ext>
          </c:extLst>
        </c:ser>
        <c:ser>
          <c:idx val="2"/>
          <c:order val="2"/>
          <c:tx>
            <c:strRef>
              <c:f>DQ39_2!$F$1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E78-4AF3-9FD6-EFEB08744D68}"/>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E78-4AF3-9FD6-EFEB08744D68}"/>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E78-4AF3-9FD6-EFEB08744D68}"/>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E78-4AF3-9FD6-EFEB08744D68}"/>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E78-4AF3-9FD6-EFEB08744D6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DQ39_2!$B$2:$C$6</c:f>
              <c:multiLvlStrCache>
                <c:ptCount val="5"/>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pt idx="4">
                    <c:v>STD treatment</c:v>
                  </c:pt>
                </c:lvl>
                <c:lvl>
                  <c:pt idx="0">
                    <c:v>j.</c:v>
                  </c:pt>
                  <c:pt idx="1">
                    <c:v>i.</c:v>
                  </c:pt>
                  <c:pt idx="2">
                    <c:v>h.</c:v>
                  </c:pt>
                  <c:pt idx="3">
                    <c:v>g.</c:v>
                  </c:pt>
                  <c:pt idx="4">
                    <c:v>f.</c:v>
                  </c:pt>
                </c:lvl>
              </c:multiLvlStrCache>
            </c:multiLvlStrRef>
          </c:cat>
          <c:val>
            <c:numRef>
              <c:f>DQ39_2!$F$2:$F$6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4E78-4AF3-9FD6-EFEB08744D68}"/>
            </c:ext>
          </c:extLst>
        </c:ser>
        <c:ser>
          <c:idx val="3"/>
          <c:order val="3"/>
          <c:tx>
            <c:strRef>
              <c:f>DQ39_2!$G$1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E78-4AF3-9FD6-EFEB08744D68}"/>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E78-4AF3-9FD6-EFEB08744D68}"/>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E78-4AF3-9FD6-EFEB08744D68}"/>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E78-4AF3-9FD6-EFEB08744D68}"/>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E78-4AF3-9FD6-EFEB08744D6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DQ39_2!$B$2:$C$6</c:f>
              <c:multiLvlStrCache>
                <c:ptCount val="5"/>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pt idx="4">
                    <c:v>STD treatment</c:v>
                  </c:pt>
                </c:lvl>
                <c:lvl>
                  <c:pt idx="0">
                    <c:v>j.</c:v>
                  </c:pt>
                  <c:pt idx="1">
                    <c:v>i.</c:v>
                  </c:pt>
                  <c:pt idx="2">
                    <c:v>h.</c:v>
                  </c:pt>
                  <c:pt idx="3">
                    <c:v>g.</c:v>
                  </c:pt>
                  <c:pt idx="4">
                    <c:v>f.</c:v>
                  </c:pt>
                </c:lvl>
              </c:multiLvlStrCache>
            </c:multiLvlStrRef>
          </c:cat>
          <c:val>
            <c:numRef>
              <c:f>DQ39_2!$G$2:$G$6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4E78-4AF3-9FD6-EFEB08744D68}"/>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DQ39_3!$D$1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DQ39_3!$B$2:$C$4</c:f>
              <c:multiLvlStrCache>
                <c:ptCount val="3"/>
                <c:lvl>
                  <c:pt idx="0">
                    <c:v>Alcohol or other drug abuse treatment</c:v>
                  </c:pt>
                  <c:pt idx="1">
                    <c:v>Human papillomavirus (HPV) vaccine administration</c:v>
                  </c:pt>
                  <c:pt idx="2">
                    <c:v>Prenatal care</c:v>
                  </c:pt>
                </c:lvl>
                <c:lvl>
                  <c:pt idx="0">
                    <c:v>m.</c:v>
                  </c:pt>
                  <c:pt idx="1">
                    <c:v>l.</c:v>
                  </c:pt>
                  <c:pt idx="2">
                    <c:v>k.</c:v>
                  </c:pt>
                </c:lvl>
              </c:multiLvlStrCache>
            </c:multiLvlStrRef>
          </c:cat>
          <c:val>
            <c:numRef>
              <c:f>DQ39_3!$D$2:$D$4</c:f>
              <c:numCache>
                <c:formatCode>General</c:formatCode>
                <c:ptCount val="3"/>
                <c:pt idx="0">
                  <c:v>68.8</c:v>
                </c:pt>
                <c:pt idx="1">
                  <c:v>40</c:v>
                </c:pt>
                <c:pt idx="2">
                  <c:v>45.1</c:v>
                </c:pt>
              </c:numCache>
            </c:numRef>
          </c:val>
          <c:extLst>
            <c:ext xmlns:c16="http://schemas.microsoft.com/office/drawing/2014/chart" uri="{C3380CC4-5D6E-409C-BE32-E72D297353CC}">
              <c16:uniqueId val="{00000000-C548-4CEA-9B08-417C4D3E7AE0}"/>
            </c:ext>
          </c:extLst>
        </c:ser>
        <c:ser>
          <c:idx val="1"/>
          <c:order val="1"/>
          <c:tx>
            <c:strRef>
              <c:f>DQ39_3!$E$1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548-4CEA-9B08-417C4D3E7AE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548-4CEA-9B08-417C4D3E7AE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548-4CEA-9B08-417C4D3E7AE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DQ39_3!$B$2:$C$4</c:f>
              <c:multiLvlStrCache>
                <c:ptCount val="3"/>
                <c:lvl>
                  <c:pt idx="0">
                    <c:v>Alcohol or other drug abuse treatment</c:v>
                  </c:pt>
                  <c:pt idx="1">
                    <c:v>Human papillomavirus (HPV) vaccine administration</c:v>
                  </c:pt>
                  <c:pt idx="2">
                    <c:v>Prenatal care</c:v>
                  </c:pt>
                </c:lvl>
                <c:lvl>
                  <c:pt idx="0">
                    <c:v>m.</c:v>
                  </c:pt>
                  <c:pt idx="1">
                    <c:v>l.</c:v>
                  </c:pt>
                  <c:pt idx="2">
                    <c:v>k.</c:v>
                  </c:pt>
                </c:lvl>
              </c:multiLvlStrCache>
            </c:multiLvlStrRef>
          </c:cat>
          <c:val>
            <c:numRef>
              <c:f>DQ39_3!$E$2:$E$4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C548-4CEA-9B08-417C4D3E7AE0}"/>
            </c:ext>
          </c:extLst>
        </c:ser>
        <c:ser>
          <c:idx val="2"/>
          <c:order val="2"/>
          <c:tx>
            <c:strRef>
              <c:f>DQ39_3!$F$1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548-4CEA-9B08-417C4D3E7AE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548-4CEA-9B08-417C4D3E7AE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548-4CEA-9B08-417C4D3E7AE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DQ39_3!$B$2:$C$4</c:f>
              <c:multiLvlStrCache>
                <c:ptCount val="3"/>
                <c:lvl>
                  <c:pt idx="0">
                    <c:v>Alcohol or other drug abuse treatment</c:v>
                  </c:pt>
                  <c:pt idx="1">
                    <c:v>Human papillomavirus (HPV) vaccine administration</c:v>
                  </c:pt>
                  <c:pt idx="2">
                    <c:v>Prenatal care</c:v>
                  </c:pt>
                </c:lvl>
                <c:lvl>
                  <c:pt idx="0">
                    <c:v>m.</c:v>
                  </c:pt>
                  <c:pt idx="1">
                    <c:v>l.</c:v>
                  </c:pt>
                  <c:pt idx="2">
                    <c:v>k.</c:v>
                  </c:pt>
                </c:lvl>
              </c:multiLvlStrCache>
            </c:multiLvlStrRef>
          </c:cat>
          <c:val>
            <c:numRef>
              <c:f>DQ39_3!$F$2:$F$4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C548-4CEA-9B08-417C4D3E7AE0}"/>
            </c:ext>
          </c:extLst>
        </c:ser>
        <c:ser>
          <c:idx val="3"/>
          <c:order val="3"/>
          <c:tx>
            <c:strRef>
              <c:f>DQ39_3!$G$1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548-4CEA-9B08-417C4D3E7AE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548-4CEA-9B08-417C4D3E7AE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548-4CEA-9B08-417C4D3E7AE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DQ39_3!$B$2:$C$4</c:f>
              <c:multiLvlStrCache>
                <c:ptCount val="3"/>
                <c:lvl>
                  <c:pt idx="0">
                    <c:v>Alcohol or other drug abuse treatment</c:v>
                  </c:pt>
                  <c:pt idx="1">
                    <c:v>Human papillomavirus (HPV) vaccine administration</c:v>
                  </c:pt>
                  <c:pt idx="2">
                    <c:v>Prenatal care</c:v>
                  </c:pt>
                </c:lvl>
                <c:lvl>
                  <c:pt idx="0">
                    <c:v>m.</c:v>
                  </c:pt>
                  <c:pt idx="1">
                    <c:v>l.</c:v>
                  </c:pt>
                  <c:pt idx="2">
                    <c:v>k.</c:v>
                  </c:pt>
                </c:lvl>
              </c:multiLvlStrCache>
            </c:multiLvlStrRef>
          </c:cat>
          <c:val>
            <c:numRef>
              <c:f>DQ39_3!$G$2:$G$4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C548-4CEA-9B08-417C4D3E7AE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DQ40_1!$D$1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DQ40_1!$D$2</c:f>
              <c:numCache>
                <c:formatCode>General</c:formatCode>
                <c:ptCount val="1"/>
                <c:pt idx="0">
                  <c:v>71.8</c:v>
                </c:pt>
              </c:numCache>
            </c:numRef>
          </c:val>
          <c:extLst>
            <c:ext xmlns:c16="http://schemas.microsoft.com/office/drawing/2014/chart" uri="{C3380CC4-5D6E-409C-BE32-E72D297353CC}">
              <c16:uniqueId val="{00000000-BDEA-4FE3-8787-2F8E3450653F}"/>
            </c:ext>
          </c:extLst>
        </c:ser>
        <c:ser>
          <c:idx val="1"/>
          <c:order val="1"/>
          <c:tx>
            <c:strRef>
              <c:f>DQ40_1!$E$1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DEA-4FE3-8787-2F8E3450653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DQ40_1!$E$2</c:f>
              <c:numCache>
                <c:formatCode>General</c:formatCode>
                <c:ptCount val="1"/>
                <c:pt idx="0">
                  <c:v>8.9999999999999998E-4</c:v>
                </c:pt>
              </c:numCache>
            </c:numRef>
          </c:val>
          <c:extLst>
            <c:ext xmlns:c16="http://schemas.microsoft.com/office/drawing/2014/chart" uri="{C3380CC4-5D6E-409C-BE32-E72D297353CC}">
              <c16:uniqueId val="{00000002-BDEA-4FE3-8787-2F8E3450653F}"/>
            </c:ext>
          </c:extLst>
        </c:ser>
        <c:ser>
          <c:idx val="2"/>
          <c:order val="2"/>
          <c:tx>
            <c:strRef>
              <c:f>DQ40_1!$F$1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DEA-4FE3-8787-2F8E3450653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DQ40_1!$F$2</c:f>
              <c:numCache>
                <c:formatCode>General</c:formatCode>
                <c:ptCount val="1"/>
                <c:pt idx="0">
                  <c:v>8.9999999999999998E-4</c:v>
                </c:pt>
              </c:numCache>
            </c:numRef>
          </c:val>
          <c:extLst>
            <c:ext xmlns:c16="http://schemas.microsoft.com/office/drawing/2014/chart" uri="{C3380CC4-5D6E-409C-BE32-E72D297353CC}">
              <c16:uniqueId val="{00000004-BDEA-4FE3-8787-2F8E3450653F}"/>
            </c:ext>
          </c:extLst>
        </c:ser>
        <c:ser>
          <c:idx val="3"/>
          <c:order val="3"/>
          <c:tx>
            <c:strRef>
              <c:f>DQ40_1!$G$1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DEA-4FE3-8787-2F8E3450653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DQ40_1!$G$2</c:f>
              <c:numCache>
                <c:formatCode>General</c:formatCode>
                <c:ptCount val="1"/>
                <c:pt idx="0">
                  <c:v>8.9999999999999998E-4</c:v>
                </c:pt>
              </c:numCache>
            </c:numRef>
          </c:val>
          <c:extLst>
            <c:ext xmlns:c16="http://schemas.microsoft.com/office/drawing/2014/chart" uri="{C3380CC4-5D6E-409C-BE32-E72D297353CC}">
              <c16:uniqueId val="{00000006-BDEA-4FE3-8787-2F8E3450653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DQ41_1!$D$1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DQ41_1!$D$2:$D$5</c:f>
              <c:numCache>
                <c:formatCode>General</c:formatCode>
                <c:ptCount val="4"/>
                <c:pt idx="0">
                  <c:v>100</c:v>
                </c:pt>
                <c:pt idx="1">
                  <c:v>100</c:v>
                </c:pt>
                <c:pt idx="2">
                  <c:v>100</c:v>
                </c:pt>
                <c:pt idx="3">
                  <c:v>100</c:v>
                </c:pt>
              </c:numCache>
            </c:numRef>
          </c:val>
          <c:extLst>
            <c:ext xmlns:c16="http://schemas.microsoft.com/office/drawing/2014/chart" uri="{C3380CC4-5D6E-409C-BE32-E72D297353CC}">
              <c16:uniqueId val="{00000000-945D-4FB0-9D51-B36DD5FA72D7}"/>
            </c:ext>
          </c:extLst>
        </c:ser>
        <c:ser>
          <c:idx val="1"/>
          <c:order val="1"/>
          <c:tx>
            <c:strRef>
              <c:f>DQ41_1!$E$1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45D-4FB0-9D51-B36DD5FA72D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45D-4FB0-9D51-B36DD5FA72D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45D-4FB0-9D51-B36DD5FA72D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45D-4FB0-9D51-B36DD5FA72D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DQ41_1!$E$2:$E$5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945D-4FB0-9D51-B36DD5FA72D7}"/>
            </c:ext>
          </c:extLst>
        </c:ser>
        <c:ser>
          <c:idx val="2"/>
          <c:order val="2"/>
          <c:tx>
            <c:strRef>
              <c:f>DQ41_1!$F$1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45D-4FB0-9D51-B36DD5FA72D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45D-4FB0-9D51-B36DD5FA72D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45D-4FB0-9D51-B36DD5FA72D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45D-4FB0-9D51-B36DD5FA72D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DQ41_1!$F$2:$F$5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945D-4FB0-9D51-B36DD5FA72D7}"/>
            </c:ext>
          </c:extLst>
        </c:ser>
        <c:ser>
          <c:idx val="3"/>
          <c:order val="3"/>
          <c:tx>
            <c:strRef>
              <c:f>DQ41_1!$G$1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45D-4FB0-9D51-B36DD5FA72D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45D-4FB0-9D51-B36DD5FA72D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45D-4FB0-9D51-B36DD5FA72D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45D-4FB0-9D51-B36DD5FA72D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DQ41_1!$G$2:$G$5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F-945D-4FB0-9D51-B36DD5FA72D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DQ41_2!$D$1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DQ41_2!$D$2:$D$4</c:f>
              <c:numCache>
                <c:formatCode>General</c:formatCode>
                <c:ptCount val="3"/>
                <c:pt idx="0">
                  <c:v>64.7</c:v>
                </c:pt>
                <c:pt idx="1">
                  <c:v>52.9</c:v>
                </c:pt>
                <c:pt idx="2">
                  <c:v>8.0000000000000004E-4</c:v>
                </c:pt>
              </c:numCache>
            </c:numRef>
          </c:val>
          <c:extLst>
            <c:ext xmlns:c16="http://schemas.microsoft.com/office/drawing/2014/chart" uri="{C3380CC4-5D6E-409C-BE32-E72D297353CC}">
              <c16:uniqueId val="{00000000-C809-400D-A67C-5CCCEB5521EA}"/>
            </c:ext>
          </c:extLst>
        </c:ser>
        <c:ser>
          <c:idx val="1"/>
          <c:order val="1"/>
          <c:tx>
            <c:strRef>
              <c:f>DQ41_2!$E$1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809-400D-A67C-5CCCEB5521EA}"/>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809-400D-A67C-5CCCEB5521EA}"/>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809-400D-A67C-5CCCEB5521E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DQ41_2!$E$2:$E$4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C809-400D-A67C-5CCCEB5521EA}"/>
            </c:ext>
          </c:extLst>
        </c:ser>
        <c:ser>
          <c:idx val="2"/>
          <c:order val="2"/>
          <c:tx>
            <c:strRef>
              <c:f>DQ41_2!$F$1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809-400D-A67C-5CCCEB5521EA}"/>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809-400D-A67C-5CCCEB5521EA}"/>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809-400D-A67C-5CCCEB5521E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DQ41_2!$F$2:$F$4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C809-400D-A67C-5CCCEB5521EA}"/>
            </c:ext>
          </c:extLst>
        </c:ser>
        <c:ser>
          <c:idx val="3"/>
          <c:order val="3"/>
          <c:tx>
            <c:strRef>
              <c:f>DQ41_2!$G$1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809-400D-A67C-5CCCEB5521EA}"/>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809-400D-A67C-5CCCEB5521EA}"/>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809-400D-A67C-5CCCEB5521E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DQ41_2!$G$2:$G$4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C809-400D-A67C-5CCCEB5521E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DQ42_1!$D$1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DQ42_1!$D$2:$D$5</c:f>
              <c:numCache>
                <c:formatCode>General</c:formatCode>
                <c:ptCount val="4"/>
                <c:pt idx="0">
                  <c:v>62.4</c:v>
                </c:pt>
                <c:pt idx="1">
                  <c:v>62.4</c:v>
                </c:pt>
                <c:pt idx="2">
                  <c:v>62.4</c:v>
                </c:pt>
                <c:pt idx="3">
                  <c:v>62.4</c:v>
                </c:pt>
              </c:numCache>
            </c:numRef>
          </c:val>
          <c:extLst>
            <c:ext xmlns:c16="http://schemas.microsoft.com/office/drawing/2014/chart" uri="{C3380CC4-5D6E-409C-BE32-E72D297353CC}">
              <c16:uniqueId val="{00000000-C8B2-482E-8E45-69DE1F75A285}"/>
            </c:ext>
          </c:extLst>
        </c:ser>
        <c:ser>
          <c:idx val="1"/>
          <c:order val="1"/>
          <c:tx>
            <c:strRef>
              <c:f>DQ42_1!$E$1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8B2-482E-8E45-69DE1F75A285}"/>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8B2-482E-8E45-69DE1F75A285}"/>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8B2-482E-8E45-69DE1F75A285}"/>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8B2-482E-8E45-69DE1F75A28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C8B2-482E-8E45-69DE1F75A285}"/>
            </c:ext>
          </c:extLst>
        </c:ser>
        <c:ser>
          <c:idx val="2"/>
          <c:order val="2"/>
          <c:tx>
            <c:strRef>
              <c:f>DQ42_1!$F$1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8B2-482E-8E45-69DE1F75A285}"/>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8B2-482E-8E45-69DE1F75A285}"/>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8B2-482E-8E45-69DE1F75A285}"/>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8B2-482E-8E45-69DE1F75A28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C8B2-482E-8E45-69DE1F75A285}"/>
            </c:ext>
          </c:extLst>
        </c:ser>
        <c:ser>
          <c:idx val="3"/>
          <c:order val="3"/>
          <c:tx>
            <c:strRef>
              <c:f>DQ42_1!$G$1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8B2-482E-8E45-69DE1F75A285}"/>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8B2-482E-8E45-69DE1F75A285}"/>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8B2-482E-8E45-69DE1F75A285}"/>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8B2-482E-8E45-69DE1F75A28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DQ42_1!$G$2:$G$5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F-C8B2-482E-8E45-69DE1F75A28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DQ42_2!$D$1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DQ42_2!$D$2:$D$4</c:f>
              <c:numCache>
                <c:formatCode>General</c:formatCode>
                <c:ptCount val="3"/>
                <c:pt idx="0">
                  <c:v>68.2</c:v>
                </c:pt>
                <c:pt idx="1">
                  <c:v>56.5</c:v>
                </c:pt>
                <c:pt idx="2">
                  <c:v>28.2</c:v>
                </c:pt>
              </c:numCache>
            </c:numRef>
          </c:val>
          <c:extLst>
            <c:ext xmlns:c16="http://schemas.microsoft.com/office/drawing/2014/chart" uri="{C3380CC4-5D6E-409C-BE32-E72D297353CC}">
              <c16:uniqueId val="{00000000-7013-42D7-B7CA-87AB9D4809EE}"/>
            </c:ext>
          </c:extLst>
        </c:ser>
        <c:ser>
          <c:idx val="1"/>
          <c:order val="1"/>
          <c:tx>
            <c:strRef>
              <c:f>DQ42_2!$E$1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13-42D7-B7CA-87AB9D4809E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13-42D7-B7CA-87AB9D4809E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13-42D7-B7CA-87AB9D4809E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7013-42D7-B7CA-87AB9D4809EE}"/>
            </c:ext>
          </c:extLst>
        </c:ser>
        <c:ser>
          <c:idx val="2"/>
          <c:order val="2"/>
          <c:tx>
            <c:strRef>
              <c:f>DQ42_2!$F$1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013-42D7-B7CA-87AB9D4809E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013-42D7-B7CA-87AB9D4809E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013-42D7-B7CA-87AB9D4809E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7013-42D7-B7CA-87AB9D4809EE}"/>
            </c:ext>
          </c:extLst>
        </c:ser>
        <c:ser>
          <c:idx val="3"/>
          <c:order val="3"/>
          <c:tx>
            <c:strRef>
              <c:f>DQ42_2!$G$1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013-42D7-B7CA-87AB9D4809E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013-42D7-B7CA-87AB9D4809E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013-42D7-B7CA-87AB9D4809E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7013-42D7-B7CA-87AB9D4809E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DQ43_1!$D$1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DQ43_1!$B$2:$C$4</c:f>
              <c:multiLvlStrCache>
                <c:ptCount val="3"/>
                <c:lvl>
                  <c:pt idx="0">
                    <c:v>Parental consent is not required for sexual or reproductive health services and parents are provided with information about services provided only upon request</c:v>
                  </c:pt>
                  <c:pt idx="1">
                    <c:v>Parental consent is required before any sexual or reproductive health services are provided</c:v>
                  </c:pt>
                  <c:pt idx="2">
                    <c:v>This school does not provide any sexual or reproductive health services</c:v>
                  </c:pt>
                </c:lvl>
                <c:lvl>
                  <c:pt idx="0">
                    <c:v>c.</c:v>
                  </c:pt>
                  <c:pt idx="1">
                    <c:v>b.</c:v>
                  </c:pt>
                  <c:pt idx="2">
                    <c:v>a.</c:v>
                  </c:pt>
                </c:lvl>
              </c:multiLvlStrCache>
            </c:multiLvlStrRef>
          </c:cat>
          <c:val>
            <c:numRef>
              <c:f>DQ43_1!$D$2:$D$4</c:f>
              <c:numCache>
                <c:formatCode>General</c:formatCode>
                <c:ptCount val="3"/>
                <c:pt idx="0">
                  <c:v>5.9</c:v>
                </c:pt>
                <c:pt idx="1">
                  <c:v>20</c:v>
                </c:pt>
                <c:pt idx="2">
                  <c:v>74.099999999999994</c:v>
                </c:pt>
              </c:numCache>
            </c:numRef>
          </c:val>
          <c:extLst>
            <c:ext xmlns:c16="http://schemas.microsoft.com/office/drawing/2014/chart" uri="{C3380CC4-5D6E-409C-BE32-E72D297353CC}">
              <c16:uniqueId val="{00000000-5830-429C-AD26-9E45EEC16C76}"/>
            </c:ext>
          </c:extLst>
        </c:ser>
        <c:ser>
          <c:idx val="1"/>
          <c:order val="1"/>
          <c:tx>
            <c:strRef>
              <c:f>DQ43_1!$E$1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30-429C-AD26-9E45EEC16C7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830-429C-AD26-9E45EEC16C76}"/>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830-429C-AD26-9E45EEC16C7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DQ43_1!$B$2:$C$4</c:f>
              <c:multiLvlStrCache>
                <c:ptCount val="3"/>
                <c:lvl>
                  <c:pt idx="0">
                    <c:v>Parental consent is not required for sexual or reproductive health services and parents are provided with information about services provided only upon request</c:v>
                  </c:pt>
                  <c:pt idx="1">
                    <c:v>Parental consent is required before any sexual or reproductive health services are provided</c:v>
                  </c:pt>
                  <c:pt idx="2">
                    <c:v>This school does not provide any sexual or reproductive health services</c:v>
                  </c:pt>
                </c:lvl>
                <c:lvl>
                  <c:pt idx="0">
                    <c:v>c.</c:v>
                  </c:pt>
                  <c:pt idx="1">
                    <c:v>b.</c:v>
                  </c:pt>
                  <c:pt idx="2">
                    <c:v>a.</c:v>
                  </c:pt>
                </c:lvl>
              </c:multiLvlStrCache>
            </c:multiLvlStrRef>
          </c:cat>
          <c:val>
            <c:numRef>
              <c:f>DQ43_1!$E$2:$E$4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5830-429C-AD26-9E45EEC16C76}"/>
            </c:ext>
          </c:extLst>
        </c:ser>
        <c:ser>
          <c:idx val="2"/>
          <c:order val="2"/>
          <c:tx>
            <c:strRef>
              <c:f>DQ43_1!$F$1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830-429C-AD26-9E45EEC16C7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830-429C-AD26-9E45EEC16C76}"/>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830-429C-AD26-9E45EEC16C7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DQ43_1!$B$2:$C$4</c:f>
              <c:multiLvlStrCache>
                <c:ptCount val="3"/>
                <c:lvl>
                  <c:pt idx="0">
                    <c:v>Parental consent is not required for sexual or reproductive health services and parents are provided with information about services provided only upon request</c:v>
                  </c:pt>
                  <c:pt idx="1">
                    <c:v>Parental consent is required before any sexual or reproductive health services are provided</c:v>
                  </c:pt>
                  <c:pt idx="2">
                    <c:v>This school does not provide any sexual or reproductive health services</c:v>
                  </c:pt>
                </c:lvl>
                <c:lvl>
                  <c:pt idx="0">
                    <c:v>c.</c:v>
                  </c:pt>
                  <c:pt idx="1">
                    <c:v>b.</c:v>
                  </c:pt>
                  <c:pt idx="2">
                    <c:v>a.</c:v>
                  </c:pt>
                </c:lvl>
              </c:multiLvlStrCache>
            </c:multiLvlStrRef>
          </c:cat>
          <c:val>
            <c:numRef>
              <c:f>DQ43_1!$F$2:$F$4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5830-429C-AD26-9E45EEC16C76}"/>
            </c:ext>
          </c:extLst>
        </c:ser>
        <c:ser>
          <c:idx val="3"/>
          <c:order val="3"/>
          <c:tx>
            <c:strRef>
              <c:f>DQ43_1!$G$1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830-429C-AD26-9E45EEC16C7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830-429C-AD26-9E45EEC16C76}"/>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830-429C-AD26-9E45EEC16C7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DQ43_1!$B$2:$C$4</c:f>
              <c:multiLvlStrCache>
                <c:ptCount val="3"/>
                <c:lvl>
                  <c:pt idx="0">
                    <c:v>Parental consent is not required for sexual or reproductive health services and parents are provided with information about services provided only upon request</c:v>
                  </c:pt>
                  <c:pt idx="1">
                    <c:v>Parental consent is required before any sexual or reproductive health services are provided</c:v>
                  </c:pt>
                  <c:pt idx="2">
                    <c:v>This school does not provide any sexual or reproductive health services</c:v>
                  </c:pt>
                </c:lvl>
                <c:lvl>
                  <c:pt idx="0">
                    <c:v>c.</c:v>
                  </c:pt>
                  <c:pt idx="1">
                    <c:v>b.</c:v>
                  </c:pt>
                  <c:pt idx="2">
                    <c:v>a.</c:v>
                  </c:pt>
                </c:lvl>
              </c:multiLvlStrCache>
            </c:multiLvlStrRef>
          </c:cat>
          <c:val>
            <c:numRef>
              <c:f>DQ43_1!$G$2:$G$4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5830-429C-AD26-9E45EEC16C7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DQ04_1!$D$1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DQ04_1!$D$2:$D$5</c:f>
              <c:numCache>
                <c:formatCode>General</c:formatCode>
                <c:ptCount val="4"/>
                <c:pt idx="0">
                  <c:v>40.6</c:v>
                </c:pt>
                <c:pt idx="1">
                  <c:v>88.2</c:v>
                </c:pt>
                <c:pt idx="2">
                  <c:v>77.099999999999994</c:v>
                </c:pt>
                <c:pt idx="3">
                  <c:v>85.9</c:v>
                </c:pt>
              </c:numCache>
            </c:numRef>
          </c:val>
          <c:extLst>
            <c:ext xmlns:c16="http://schemas.microsoft.com/office/drawing/2014/chart" uri="{C3380CC4-5D6E-409C-BE32-E72D297353CC}">
              <c16:uniqueId val="{00000000-604F-406C-9052-C1B9F65AC3FB}"/>
            </c:ext>
          </c:extLst>
        </c:ser>
        <c:ser>
          <c:idx val="1"/>
          <c:order val="1"/>
          <c:tx>
            <c:strRef>
              <c:f>DQ04_1!$E$1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04F-406C-9052-C1B9F65AC3F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04F-406C-9052-C1B9F65AC3F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04F-406C-9052-C1B9F65AC3F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04F-406C-9052-C1B9F65AC3F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DQ04_1!$E$2:$E$5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604F-406C-9052-C1B9F65AC3FB}"/>
            </c:ext>
          </c:extLst>
        </c:ser>
        <c:ser>
          <c:idx val="2"/>
          <c:order val="2"/>
          <c:tx>
            <c:strRef>
              <c:f>DQ04_1!$F$1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04F-406C-9052-C1B9F65AC3F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04F-406C-9052-C1B9F65AC3F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04F-406C-9052-C1B9F65AC3F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04F-406C-9052-C1B9F65AC3F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DQ04_1!$F$2:$F$5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604F-406C-9052-C1B9F65AC3FB}"/>
            </c:ext>
          </c:extLst>
        </c:ser>
        <c:ser>
          <c:idx val="3"/>
          <c:order val="3"/>
          <c:tx>
            <c:strRef>
              <c:f>DQ04_1!$G$1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04F-406C-9052-C1B9F65AC3F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04F-406C-9052-C1B9F65AC3F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04F-406C-9052-C1B9F65AC3F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04F-406C-9052-C1B9F65AC3F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DQ04_1!$G$2:$G$5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F-604F-406C-9052-C1B9F65AC3F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DQ43_2!$D$1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DQ43_2!$B$2:$C$4</c:f>
              <c:multiLvlStrCache>
                <c:ptCount val="3"/>
                <c:lvl>
                  <c:pt idx="0">
                    <c:v>Parental consent is not required for sexual or reproductive health services and parents are not notified about any services provided</c:v>
                  </c:pt>
                  <c:pt idx="1">
                    <c:v>Parental consent is not required for sexual or reproductive health services, but parents are notified about all services provided</c:v>
                  </c:pt>
                  <c:pt idx="2">
                    <c:v>Parental consent is not required for sexual or reproductive health services, but parents may be notified depending on the service provided</c:v>
                  </c:pt>
                </c:lvl>
                <c:lvl>
                  <c:pt idx="0">
                    <c:v>f.</c:v>
                  </c:pt>
                  <c:pt idx="1">
                    <c:v>e.</c:v>
                  </c:pt>
                  <c:pt idx="2">
                    <c:v>d.</c:v>
                  </c:pt>
                </c:lvl>
              </c:multiLvlStrCache>
            </c:multiLvlStrRef>
          </c:cat>
          <c:val>
            <c:numRef>
              <c:f>DQ43_2!$D$2:$D$4</c:f>
              <c:numCache>
                <c:formatCode>General</c:formatCode>
                <c:ptCount val="3"/>
                <c:pt idx="0">
                  <c:v>8.0000000000000004E-4</c:v>
                </c:pt>
                <c:pt idx="1">
                  <c:v>8.0000000000000004E-4</c:v>
                </c:pt>
                <c:pt idx="2">
                  <c:v>8.0000000000000004E-4</c:v>
                </c:pt>
              </c:numCache>
            </c:numRef>
          </c:val>
          <c:extLst>
            <c:ext xmlns:c16="http://schemas.microsoft.com/office/drawing/2014/chart" uri="{C3380CC4-5D6E-409C-BE32-E72D297353CC}">
              <c16:uniqueId val="{00000000-A1D4-420C-BD87-428FD99F9342}"/>
            </c:ext>
          </c:extLst>
        </c:ser>
        <c:ser>
          <c:idx val="1"/>
          <c:order val="1"/>
          <c:tx>
            <c:strRef>
              <c:f>DQ43_2!$E$1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D4-420C-BD87-428FD99F934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1D4-420C-BD87-428FD99F934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1D4-420C-BD87-428FD99F934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DQ43_2!$B$2:$C$4</c:f>
              <c:multiLvlStrCache>
                <c:ptCount val="3"/>
                <c:lvl>
                  <c:pt idx="0">
                    <c:v>Parental consent is not required for sexual or reproductive health services and parents are not notified about any services provided</c:v>
                  </c:pt>
                  <c:pt idx="1">
                    <c:v>Parental consent is not required for sexual or reproductive health services, but parents are notified about all services provided</c:v>
                  </c:pt>
                  <c:pt idx="2">
                    <c:v>Parental consent is not required for sexual or reproductive health services, but parents may be notified depending on the service provided</c:v>
                  </c:pt>
                </c:lvl>
                <c:lvl>
                  <c:pt idx="0">
                    <c:v>f.</c:v>
                  </c:pt>
                  <c:pt idx="1">
                    <c:v>e.</c:v>
                  </c:pt>
                  <c:pt idx="2">
                    <c:v>d.</c:v>
                  </c:pt>
                </c:lvl>
              </c:multiLvlStrCache>
            </c:multiLvlStrRef>
          </c:cat>
          <c:val>
            <c:numRef>
              <c:f>DQ43_2!$E$2:$E$4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A1D4-420C-BD87-428FD99F9342}"/>
            </c:ext>
          </c:extLst>
        </c:ser>
        <c:ser>
          <c:idx val="2"/>
          <c:order val="2"/>
          <c:tx>
            <c:strRef>
              <c:f>DQ43_2!$F$1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1D4-420C-BD87-428FD99F934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1D4-420C-BD87-428FD99F934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1D4-420C-BD87-428FD99F934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DQ43_2!$B$2:$C$4</c:f>
              <c:multiLvlStrCache>
                <c:ptCount val="3"/>
                <c:lvl>
                  <c:pt idx="0">
                    <c:v>Parental consent is not required for sexual or reproductive health services and parents are not notified about any services provided</c:v>
                  </c:pt>
                  <c:pt idx="1">
                    <c:v>Parental consent is not required for sexual or reproductive health services, but parents are notified about all services provided</c:v>
                  </c:pt>
                  <c:pt idx="2">
                    <c:v>Parental consent is not required for sexual or reproductive health services, but parents may be notified depending on the service provided</c:v>
                  </c:pt>
                </c:lvl>
                <c:lvl>
                  <c:pt idx="0">
                    <c:v>f.</c:v>
                  </c:pt>
                  <c:pt idx="1">
                    <c:v>e.</c:v>
                  </c:pt>
                  <c:pt idx="2">
                    <c:v>d.</c:v>
                  </c:pt>
                </c:lvl>
              </c:multiLvlStrCache>
            </c:multiLvlStrRef>
          </c:cat>
          <c:val>
            <c:numRef>
              <c:f>DQ43_2!$F$2:$F$4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A1D4-420C-BD87-428FD99F9342}"/>
            </c:ext>
          </c:extLst>
        </c:ser>
        <c:ser>
          <c:idx val="3"/>
          <c:order val="3"/>
          <c:tx>
            <c:strRef>
              <c:f>DQ43_2!$G$1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1D4-420C-BD87-428FD99F934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1D4-420C-BD87-428FD99F934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1D4-420C-BD87-428FD99F934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DQ43_2!$B$2:$C$4</c:f>
              <c:multiLvlStrCache>
                <c:ptCount val="3"/>
                <c:lvl>
                  <c:pt idx="0">
                    <c:v>Parental consent is not required for sexual or reproductive health services and parents are not notified about any services provided</c:v>
                  </c:pt>
                  <c:pt idx="1">
                    <c:v>Parental consent is not required for sexual or reproductive health services, but parents are notified about all services provided</c:v>
                  </c:pt>
                  <c:pt idx="2">
                    <c:v>Parental consent is not required for sexual or reproductive health services, but parents may be notified depending on the service provided</c:v>
                  </c:pt>
                </c:lvl>
                <c:lvl>
                  <c:pt idx="0">
                    <c:v>f.</c:v>
                  </c:pt>
                  <c:pt idx="1">
                    <c:v>e.</c:v>
                  </c:pt>
                  <c:pt idx="2">
                    <c:v>d.</c:v>
                  </c:pt>
                </c:lvl>
              </c:multiLvlStrCache>
            </c:multiLvlStrRef>
          </c:cat>
          <c:val>
            <c:numRef>
              <c:f>DQ43_2!$G$2:$G$4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A1D4-420C-BD87-428FD99F934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DQ44_1!$D$1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DQ44_1!$B$2:$C$4</c:f>
              <c:multiLvlStrCache>
                <c:ptCount val="3"/>
                <c:lvl>
                  <c:pt idx="0">
                    <c:v>Parental consent is not required for sexual or reproductive health services and parents are provided with information about referrals provided only upon request</c:v>
                  </c:pt>
                  <c:pt idx="1">
                    <c:v>Parental consent is required before any sexual or reproductive health services are referred</c:v>
                  </c:pt>
                  <c:pt idx="2">
                    <c:v>This school does not refer any sexual or reproductive health services</c:v>
                  </c:pt>
                </c:lvl>
                <c:lvl>
                  <c:pt idx="0">
                    <c:v>c.</c:v>
                  </c:pt>
                  <c:pt idx="1">
                    <c:v>b.</c:v>
                  </c:pt>
                  <c:pt idx="2">
                    <c:v>a.</c:v>
                  </c:pt>
                </c:lvl>
              </c:multiLvlStrCache>
            </c:multiLvlStrRef>
          </c:cat>
          <c:val>
            <c:numRef>
              <c:f>DQ44_1!$D$2:$D$4</c:f>
              <c:numCache>
                <c:formatCode>General</c:formatCode>
                <c:ptCount val="3"/>
                <c:pt idx="0">
                  <c:v>8.0000000000000004E-4</c:v>
                </c:pt>
                <c:pt idx="1">
                  <c:v>23.4</c:v>
                </c:pt>
                <c:pt idx="2">
                  <c:v>50</c:v>
                </c:pt>
              </c:numCache>
            </c:numRef>
          </c:val>
          <c:extLst>
            <c:ext xmlns:c16="http://schemas.microsoft.com/office/drawing/2014/chart" uri="{C3380CC4-5D6E-409C-BE32-E72D297353CC}">
              <c16:uniqueId val="{00000000-D791-4597-9B0F-E5B13EB8909A}"/>
            </c:ext>
          </c:extLst>
        </c:ser>
        <c:ser>
          <c:idx val="1"/>
          <c:order val="1"/>
          <c:tx>
            <c:strRef>
              <c:f>DQ44_1!$E$1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791-4597-9B0F-E5B13EB8909A}"/>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791-4597-9B0F-E5B13EB8909A}"/>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791-4597-9B0F-E5B13EB8909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DQ44_1!$B$2:$C$4</c:f>
              <c:multiLvlStrCache>
                <c:ptCount val="3"/>
                <c:lvl>
                  <c:pt idx="0">
                    <c:v>Parental consent is not required for sexual or reproductive health services and parents are provided with information about referrals provided only upon request</c:v>
                  </c:pt>
                  <c:pt idx="1">
                    <c:v>Parental consent is required before any sexual or reproductive health services are referred</c:v>
                  </c:pt>
                  <c:pt idx="2">
                    <c:v>This school does not refer any sexual or reproductive health services</c:v>
                  </c:pt>
                </c:lvl>
                <c:lvl>
                  <c:pt idx="0">
                    <c:v>c.</c:v>
                  </c:pt>
                  <c:pt idx="1">
                    <c:v>b.</c:v>
                  </c:pt>
                  <c:pt idx="2">
                    <c:v>a.</c:v>
                  </c:pt>
                </c:lvl>
              </c:multiLvlStrCache>
            </c:multiLvlStrRef>
          </c:cat>
          <c:val>
            <c:numRef>
              <c:f>DQ44_1!$E$2:$E$4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D791-4597-9B0F-E5B13EB8909A}"/>
            </c:ext>
          </c:extLst>
        </c:ser>
        <c:ser>
          <c:idx val="2"/>
          <c:order val="2"/>
          <c:tx>
            <c:strRef>
              <c:f>DQ44_1!$F$1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791-4597-9B0F-E5B13EB8909A}"/>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791-4597-9B0F-E5B13EB8909A}"/>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791-4597-9B0F-E5B13EB8909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DQ44_1!$B$2:$C$4</c:f>
              <c:multiLvlStrCache>
                <c:ptCount val="3"/>
                <c:lvl>
                  <c:pt idx="0">
                    <c:v>Parental consent is not required for sexual or reproductive health services and parents are provided with information about referrals provided only upon request</c:v>
                  </c:pt>
                  <c:pt idx="1">
                    <c:v>Parental consent is required before any sexual or reproductive health services are referred</c:v>
                  </c:pt>
                  <c:pt idx="2">
                    <c:v>This school does not refer any sexual or reproductive health services</c:v>
                  </c:pt>
                </c:lvl>
                <c:lvl>
                  <c:pt idx="0">
                    <c:v>c.</c:v>
                  </c:pt>
                  <c:pt idx="1">
                    <c:v>b.</c:v>
                  </c:pt>
                  <c:pt idx="2">
                    <c:v>a.</c:v>
                  </c:pt>
                </c:lvl>
              </c:multiLvlStrCache>
            </c:multiLvlStrRef>
          </c:cat>
          <c:val>
            <c:numRef>
              <c:f>DQ44_1!$F$2:$F$4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D791-4597-9B0F-E5B13EB8909A}"/>
            </c:ext>
          </c:extLst>
        </c:ser>
        <c:ser>
          <c:idx val="3"/>
          <c:order val="3"/>
          <c:tx>
            <c:strRef>
              <c:f>DQ44_1!$G$1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791-4597-9B0F-E5B13EB8909A}"/>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791-4597-9B0F-E5B13EB8909A}"/>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791-4597-9B0F-E5B13EB8909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DQ44_1!$B$2:$C$4</c:f>
              <c:multiLvlStrCache>
                <c:ptCount val="3"/>
                <c:lvl>
                  <c:pt idx="0">
                    <c:v>Parental consent is not required for sexual or reproductive health services and parents are provided with information about referrals provided only upon request</c:v>
                  </c:pt>
                  <c:pt idx="1">
                    <c:v>Parental consent is required before any sexual or reproductive health services are referred</c:v>
                  </c:pt>
                  <c:pt idx="2">
                    <c:v>This school does not refer any sexual or reproductive health services</c:v>
                  </c:pt>
                </c:lvl>
                <c:lvl>
                  <c:pt idx="0">
                    <c:v>c.</c:v>
                  </c:pt>
                  <c:pt idx="1">
                    <c:v>b.</c:v>
                  </c:pt>
                  <c:pt idx="2">
                    <c:v>a.</c:v>
                  </c:pt>
                </c:lvl>
              </c:multiLvlStrCache>
            </c:multiLvlStrRef>
          </c:cat>
          <c:val>
            <c:numRef>
              <c:f>DQ44_1!$G$2:$G$4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D791-4597-9B0F-E5B13EB8909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DQ44_2!$D$1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DQ44_2!$B$2:$C$4</c:f>
              <c:multiLvlStrCache>
                <c:ptCount val="3"/>
                <c:lvl>
                  <c:pt idx="0">
                    <c:v>Parental consent is not required for sexual or reproductive health services and parents are not notified about any referrals provided</c:v>
                  </c:pt>
                  <c:pt idx="1">
                    <c:v>Parental consent is not required for sexual or reproductive health services, but parents are notified about all referrals provided</c:v>
                  </c:pt>
                  <c:pt idx="2">
                    <c:v>Parental consent is not required for sexual or reproductive health services, but parents may be notified depending on the referral provided</c:v>
                  </c:pt>
                </c:lvl>
                <c:lvl>
                  <c:pt idx="0">
                    <c:v>f.</c:v>
                  </c:pt>
                  <c:pt idx="1">
                    <c:v>e.</c:v>
                  </c:pt>
                  <c:pt idx="2">
                    <c:v>d.</c:v>
                  </c:pt>
                </c:lvl>
              </c:multiLvlStrCache>
            </c:multiLvlStrRef>
          </c:cat>
          <c:val>
            <c:numRef>
              <c:f>DQ44_2!$D$2:$D$4</c:f>
              <c:numCache>
                <c:formatCode>General</c:formatCode>
                <c:ptCount val="3"/>
                <c:pt idx="0">
                  <c:v>8.0000000000000004E-4</c:v>
                </c:pt>
                <c:pt idx="1">
                  <c:v>8.0000000000000004E-4</c:v>
                </c:pt>
                <c:pt idx="2">
                  <c:v>26.6</c:v>
                </c:pt>
              </c:numCache>
            </c:numRef>
          </c:val>
          <c:extLst>
            <c:ext xmlns:c16="http://schemas.microsoft.com/office/drawing/2014/chart" uri="{C3380CC4-5D6E-409C-BE32-E72D297353CC}">
              <c16:uniqueId val="{00000000-3E01-4BD3-82D6-69929495C193}"/>
            </c:ext>
          </c:extLst>
        </c:ser>
        <c:ser>
          <c:idx val="1"/>
          <c:order val="1"/>
          <c:tx>
            <c:strRef>
              <c:f>DQ44_2!$E$1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E01-4BD3-82D6-69929495C193}"/>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E01-4BD3-82D6-69929495C193}"/>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E01-4BD3-82D6-69929495C19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DQ44_2!$B$2:$C$4</c:f>
              <c:multiLvlStrCache>
                <c:ptCount val="3"/>
                <c:lvl>
                  <c:pt idx="0">
                    <c:v>Parental consent is not required for sexual or reproductive health services and parents are not notified about any referrals provided</c:v>
                  </c:pt>
                  <c:pt idx="1">
                    <c:v>Parental consent is not required for sexual or reproductive health services, but parents are notified about all referrals provided</c:v>
                  </c:pt>
                  <c:pt idx="2">
                    <c:v>Parental consent is not required for sexual or reproductive health services, but parents may be notified depending on the referral provided</c:v>
                  </c:pt>
                </c:lvl>
                <c:lvl>
                  <c:pt idx="0">
                    <c:v>f.</c:v>
                  </c:pt>
                  <c:pt idx="1">
                    <c:v>e.</c:v>
                  </c:pt>
                  <c:pt idx="2">
                    <c:v>d.</c:v>
                  </c:pt>
                </c:lvl>
              </c:multiLvlStrCache>
            </c:multiLvlStrRef>
          </c:cat>
          <c:val>
            <c:numRef>
              <c:f>DQ44_2!$E$2:$E$4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3E01-4BD3-82D6-69929495C193}"/>
            </c:ext>
          </c:extLst>
        </c:ser>
        <c:ser>
          <c:idx val="2"/>
          <c:order val="2"/>
          <c:tx>
            <c:strRef>
              <c:f>DQ44_2!$F$1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E01-4BD3-82D6-69929495C193}"/>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E01-4BD3-82D6-69929495C193}"/>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E01-4BD3-82D6-69929495C19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DQ44_2!$B$2:$C$4</c:f>
              <c:multiLvlStrCache>
                <c:ptCount val="3"/>
                <c:lvl>
                  <c:pt idx="0">
                    <c:v>Parental consent is not required for sexual or reproductive health services and parents are not notified about any referrals provided</c:v>
                  </c:pt>
                  <c:pt idx="1">
                    <c:v>Parental consent is not required for sexual or reproductive health services, but parents are notified about all referrals provided</c:v>
                  </c:pt>
                  <c:pt idx="2">
                    <c:v>Parental consent is not required for sexual or reproductive health services, but parents may be notified depending on the referral provided</c:v>
                  </c:pt>
                </c:lvl>
                <c:lvl>
                  <c:pt idx="0">
                    <c:v>f.</c:v>
                  </c:pt>
                  <c:pt idx="1">
                    <c:v>e.</c:v>
                  </c:pt>
                  <c:pt idx="2">
                    <c:v>d.</c:v>
                  </c:pt>
                </c:lvl>
              </c:multiLvlStrCache>
            </c:multiLvlStrRef>
          </c:cat>
          <c:val>
            <c:numRef>
              <c:f>DQ44_2!$F$2:$F$4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3E01-4BD3-82D6-69929495C193}"/>
            </c:ext>
          </c:extLst>
        </c:ser>
        <c:ser>
          <c:idx val="3"/>
          <c:order val="3"/>
          <c:tx>
            <c:strRef>
              <c:f>DQ44_2!$G$1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E01-4BD3-82D6-69929495C193}"/>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E01-4BD3-82D6-69929495C193}"/>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E01-4BD3-82D6-69929495C19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DQ44_2!$B$2:$C$4</c:f>
              <c:multiLvlStrCache>
                <c:ptCount val="3"/>
                <c:lvl>
                  <c:pt idx="0">
                    <c:v>Parental consent is not required for sexual or reproductive health services and parents are not notified about any referrals provided</c:v>
                  </c:pt>
                  <c:pt idx="1">
                    <c:v>Parental consent is not required for sexual or reproductive health services, but parents are notified about all referrals provided</c:v>
                  </c:pt>
                  <c:pt idx="2">
                    <c:v>Parental consent is not required for sexual or reproductive health services, but parents may be notified depending on the referral provided</c:v>
                  </c:pt>
                </c:lvl>
                <c:lvl>
                  <c:pt idx="0">
                    <c:v>f.</c:v>
                  </c:pt>
                  <c:pt idx="1">
                    <c:v>e.</c:v>
                  </c:pt>
                  <c:pt idx="2">
                    <c:v>d.</c:v>
                  </c:pt>
                </c:lvl>
              </c:multiLvlStrCache>
            </c:multiLvlStrRef>
          </c:cat>
          <c:val>
            <c:numRef>
              <c:f>DQ44_2!$G$2:$G$4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3E01-4BD3-82D6-69929495C19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DQ45_1!$D$1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DQ45_1!$B$2:$C$5</c:f>
              <c:multiLvlStrCache>
                <c:ptCount val="4"/>
                <c:lvl>
                  <c:pt idx="0">
                    <c:v>Importance of maintaining student confidentiality for sexual health services</c:v>
                  </c:pt>
                  <c:pt idx="1">
                    <c:v>Laws and policies related to adolescent sexual health services, such as minor consent for sexual health services</c:v>
                  </c:pt>
                  <c:pt idx="2">
                    <c:v>Sexual health services that adolescents should receive</c:v>
                  </c:pt>
                  <c:pt idx="3">
                    <c:v>Basic sexual health overview including community-specific information about STD, HIV, and unplanned pregnancy rates and prevention strategies</c:v>
                  </c:pt>
                </c:lvl>
                <c:lvl>
                  <c:pt idx="0">
                    <c:v>d.</c:v>
                  </c:pt>
                  <c:pt idx="1">
                    <c:v>c.</c:v>
                  </c:pt>
                  <c:pt idx="2">
                    <c:v>b.</c:v>
                  </c:pt>
                  <c:pt idx="3">
                    <c:v>a.</c:v>
                  </c:pt>
                </c:lvl>
              </c:multiLvlStrCache>
            </c:multiLvlStrRef>
          </c:cat>
          <c:val>
            <c:numRef>
              <c:f>DQ45_1!$D$2:$D$5</c:f>
              <c:numCache>
                <c:formatCode>General</c:formatCode>
                <c:ptCount val="4"/>
                <c:pt idx="0">
                  <c:v>34.1</c:v>
                </c:pt>
                <c:pt idx="1">
                  <c:v>45.9</c:v>
                </c:pt>
                <c:pt idx="2">
                  <c:v>40</c:v>
                </c:pt>
                <c:pt idx="3">
                  <c:v>40</c:v>
                </c:pt>
              </c:numCache>
            </c:numRef>
          </c:val>
          <c:extLst>
            <c:ext xmlns:c16="http://schemas.microsoft.com/office/drawing/2014/chart" uri="{C3380CC4-5D6E-409C-BE32-E72D297353CC}">
              <c16:uniqueId val="{00000000-B062-4EE2-B5D5-FF8CEFD17360}"/>
            </c:ext>
          </c:extLst>
        </c:ser>
        <c:ser>
          <c:idx val="1"/>
          <c:order val="1"/>
          <c:tx>
            <c:strRef>
              <c:f>DQ45_1!$E$1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062-4EE2-B5D5-FF8CEFD1736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062-4EE2-B5D5-FF8CEFD1736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062-4EE2-B5D5-FF8CEFD17360}"/>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062-4EE2-B5D5-FF8CEFD1736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DQ45_1!$B$2:$C$5</c:f>
              <c:multiLvlStrCache>
                <c:ptCount val="4"/>
                <c:lvl>
                  <c:pt idx="0">
                    <c:v>Importance of maintaining student confidentiality for sexual health services</c:v>
                  </c:pt>
                  <c:pt idx="1">
                    <c:v>Laws and policies related to adolescent sexual health services, such as minor consent for sexual health services</c:v>
                  </c:pt>
                  <c:pt idx="2">
                    <c:v>Sexual health services that adolescents should receive</c:v>
                  </c:pt>
                  <c:pt idx="3">
                    <c:v>Basic sexual health overview including community-specific information about STD, HIV, and unplanned pregnancy rates and prevention strategies</c:v>
                  </c:pt>
                </c:lvl>
                <c:lvl>
                  <c:pt idx="0">
                    <c:v>d.</c:v>
                  </c:pt>
                  <c:pt idx="1">
                    <c:v>c.</c:v>
                  </c:pt>
                  <c:pt idx="2">
                    <c:v>b.</c:v>
                  </c:pt>
                  <c:pt idx="3">
                    <c:v>a.</c:v>
                  </c:pt>
                </c:lvl>
              </c:multiLvlStrCache>
            </c:multiLvlStrRef>
          </c:cat>
          <c:val>
            <c:numRef>
              <c:f>DQ45_1!$E$2:$E$5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B062-4EE2-B5D5-FF8CEFD17360}"/>
            </c:ext>
          </c:extLst>
        </c:ser>
        <c:ser>
          <c:idx val="2"/>
          <c:order val="2"/>
          <c:tx>
            <c:strRef>
              <c:f>DQ45_1!$F$1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062-4EE2-B5D5-FF8CEFD1736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062-4EE2-B5D5-FF8CEFD1736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062-4EE2-B5D5-FF8CEFD17360}"/>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062-4EE2-B5D5-FF8CEFD1736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DQ45_1!$B$2:$C$5</c:f>
              <c:multiLvlStrCache>
                <c:ptCount val="4"/>
                <c:lvl>
                  <c:pt idx="0">
                    <c:v>Importance of maintaining student confidentiality for sexual health services</c:v>
                  </c:pt>
                  <c:pt idx="1">
                    <c:v>Laws and policies related to adolescent sexual health services, such as minor consent for sexual health services</c:v>
                  </c:pt>
                  <c:pt idx="2">
                    <c:v>Sexual health services that adolescents should receive</c:v>
                  </c:pt>
                  <c:pt idx="3">
                    <c:v>Basic sexual health overview including community-specific information about STD, HIV, and unplanned pregnancy rates and prevention strategies</c:v>
                  </c:pt>
                </c:lvl>
                <c:lvl>
                  <c:pt idx="0">
                    <c:v>d.</c:v>
                  </c:pt>
                  <c:pt idx="1">
                    <c:v>c.</c:v>
                  </c:pt>
                  <c:pt idx="2">
                    <c:v>b.</c:v>
                  </c:pt>
                  <c:pt idx="3">
                    <c:v>a.</c:v>
                  </c:pt>
                </c:lvl>
              </c:multiLvlStrCache>
            </c:multiLvlStrRef>
          </c:cat>
          <c:val>
            <c:numRef>
              <c:f>DQ45_1!$F$2:$F$5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B062-4EE2-B5D5-FF8CEFD17360}"/>
            </c:ext>
          </c:extLst>
        </c:ser>
        <c:ser>
          <c:idx val="3"/>
          <c:order val="3"/>
          <c:tx>
            <c:strRef>
              <c:f>DQ45_1!$G$1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062-4EE2-B5D5-FF8CEFD1736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062-4EE2-B5D5-FF8CEFD1736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062-4EE2-B5D5-FF8CEFD17360}"/>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062-4EE2-B5D5-FF8CEFD1736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DQ45_1!$B$2:$C$5</c:f>
              <c:multiLvlStrCache>
                <c:ptCount val="4"/>
                <c:lvl>
                  <c:pt idx="0">
                    <c:v>Importance of maintaining student confidentiality for sexual health services</c:v>
                  </c:pt>
                  <c:pt idx="1">
                    <c:v>Laws and policies related to adolescent sexual health services, such as minor consent for sexual health services</c:v>
                  </c:pt>
                  <c:pt idx="2">
                    <c:v>Sexual health services that adolescents should receive</c:v>
                  </c:pt>
                  <c:pt idx="3">
                    <c:v>Basic sexual health overview including community-specific information about STD, HIV, and unplanned pregnancy rates and prevention strategies</c:v>
                  </c:pt>
                </c:lvl>
                <c:lvl>
                  <c:pt idx="0">
                    <c:v>d.</c:v>
                  </c:pt>
                  <c:pt idx="1">
                    <c:v>c.</c:v>
                  </c:pt>
                  <c:pt idx="2">
                    <c:v>b.</c:v>
                  </c:pt>
                  <c:pt idx="3">
                    <c:v>a.</c:v>
                  </c:pt>
                </c:lvl>
              </c:multiLvlStrCache>
            </c:multiLvlStrRef>
          </c:cat>
          <c:val>
            <c:numRef>
              <c:f>DQ45_1!$G$2:$G$5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F-B062-4EE2-B5D5-FF8CEFD1736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DQ45_2!$D$1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DQ45_2!$B$2:$C$5</c:f>
              <c:multiLvlStrCache>
                <c:ptCount val="4"/>
                <c:lvl>
                  <c:pt idx="0">
                    <c:v>Ensuring sexual health services are inclusive of lesbian, gay, bisexual, and transgender students</c:v>
                  </c:pt>
                  <c:pt idx="1">
                    <c:v>Best practices for adolescent sexual health services provision, such as making services youth-friendly</c:v>
                  </c:pt>
                  <c:pt idx="2">
                    <c:v>How to make successful referrals of students to sexual health services</c:v>
                  </c:pt>
                  <c:pt idx="3">
                    <c:v>How to create or use a student referral guide for sexual health services</c:v>
                  </c:pt>
                </c:lvl>
                <c:lvl>
                  <c:pt idx="0">
                    <c:v>h.</c:v>
                  </c:pt>
                  <c:pt idx="1">
                    <c:v>g.</c:v>
                  </c:pt>
                  <c:pt idx="2">
                    <c:v>f.</c:v>
                  </c:pt>
                  <c:pt idx="3">
                    <c:v>e.</c:v>
                  </c:pt>
                </c:lvl>
              </c:multiLvlStrCache>
            </c:multiLvlStrRef>
          </c:cat>
          <c:val>
            <c:numRef>
              <c:f>DQ45_2!$D$2:$D$5</c:f>
              <c:numCache>
                <c:formatCode>General</c:formatCode>
                <c:ptCount val="4"/>
                <c:pt idx="0">
                  <c:v>34.1</c:v>
                </c:pt>
                <c:pt idx="1">
                  <c:v>17.600000000000001</c:v>
                </c:pt>
                <c:pt idx="2">
                  <c:v>25.9</c:v>
                </c:pt>
                <c:pt idx="3">
                  <c:v>17.600000000000001</c:v>
                </c:pt>
              </c:numCache>
            </c:numRef>
          </c:val>
          <c:extLst>
            <c:ext xmlns:c16="http://schemas.microsoft.com/office/drawing/2014/chart" uri="{C3380CC4-5D6E-409C-BE32-E72D297353CC}">
              <c16:uniqueId val="{00000000-1405-4E4E-A54D-135EE322021E}"/>
            </c:ext>
          </c:extLst>
        </c:ser>
        <c:ser>
          <c:idx val="1"/>
          <c:order val="1"/>
          <c:tx>
            <c:strRef>
              <c:f>DQ45_2!$E$1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05-4E4E-A54D-135EE322021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405-4E4E-A54D-135EE322021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405-4E4E-A54D-135EE322021E}"/>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405-4E4E-A54D-135EE322021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DQ45_2!$B$2:$C$5</c:f>
              <c:multiLvlStrCache>
                <c:ptCount val="4"/>
                <c:lvl>
                  <c:pt idx="0">
                    <c:v>Ensuring sexual health services are inclusive of lesbian, gay, bisexual, and transgender students</c:v>
                  </c:pt>
                  <c:pt idx="1">
                    <c:v>Best practices for adolescent sexual health services provision, such as making services youth-friendly</c:v>
                  </c:pt>
                  <c:pt idx="2">
                    <c:v>How to make successful referrals of students to sexual health services</c:v>
                  </c:pt>
                  <c:pt idx="3">
                    <c:v>How to create or use a student referral guide for sexual health services</c:v>
                  </c:pt>
                </c:lvl>
                <c:lvl>
                  <c:pt idx="0">
                    <c:v>h.</c:v>
                  </c:pt>
                  <c:pt idx="1">
                    <c:v>g.</c:v>
                  </c:pt>
                  <c:pt idx="2">
                    <c:v>f.</c:v>
                  </c:pt>
                  <c:pt idx="3">
                    <c:v>e.</c:v>
                  </c:pt>
                </c:lvl>
              </c:multiLvlStrCache>
            </c:multiLvlStrRef>
          </c:cat>
          <c:val>
            <c:numRef>
              <c:f>DQ45_2!$E$2:$E$5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1405-4E4E-A54D-135EE322021E}"/>
            </c:ext>
          </c:extLst>
        </c:ser>
        <c:ser>
          <c:idx val="2"/>
          <c:order val="2"/>
          <c:tx>
            <c:strRef>
              <c:f>DQ45_2!$F$1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405-4E4E-A54D-135EE322021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405-4E4E-A54D-135EE322021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405-4E4E-A54D-135EE322021E}"/>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405-4E4E-A54D-135EE322021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DQ45_2!$B$2:$C$5</c:f>
              <c:multiLvlStrCache>
                <c:ptCount val="4"/>
                <c:lvl>
                  <c:pt idx="0">
                    <c:v>Ensuring sexual health services are inclusive of lesbian, gay, bisexual, and transgender students</c:v>
                  </c:pt>
                  <c:pt idx="1">
                    <c:v>Best practices for adolescent sexual health services provision, such as making services youth-friendly</c:v>
                  </c:pt>
                  <c:pt idx="2">
                    <c:v>How to make successful referrals of students to sexual health services</c:v>
                  </c:pt>
                  <c:pt idx="3">
                    <c:v>How to create or use a student referral guide for sexual health services</c:v>
                  </c:pt>
                </c:lvl>
                <c:lvl>
                  <c:pt idx="0">
                    <c:v>h.</c:v>
                  </c:pt>
                  <c:pt idx="1">
                    <c:v>g.</c:v>
                  </c:pt>
                  <c:pt idx="2">
                    <c:v>f.</c:v>
                  </c:pt>
                  <c:pt idx="3">
                    <c:v>e.</c:v>
                  </c:pt>
                </c:lvl>
              </c:multiLvlStrCache>
            </c:multiLvlStrRef>
          </c:cat>
          <c:val>
            <c:numRef>
              <c:f>DQ45_2!$F$2:$F$5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1405-4E4E-A54D-135EE322021E}"/>
            </c:ext>
          </c:extLst>
        </c:ser>
        <c:ser>
          <c:idx val="3"/>
          <c:order val="3"/>
          <c:tx>
            <c:strRef>
              <c:f>DQ45_2!$G$1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405-4E4E-A54D-135EE322021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405-4E4E-A54D-135EE322021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405-4E4E-A54D-135EE322021E}"/>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405-4E4E-A54D-135EE322021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DQ45_2!$B$2:$C$5</c:f>
              <c:multiLvlStrCache>
                <c:ptCount val="4"/>
                <c:lvl>
                  <c:pt idx="0">
                    <c:v>Ensuring sexual health services are inclusive of lesbian, gay, bisexual, and transgender students</c:v>
                  </c:pt>
                  <c:pt idx="1">
                    <c:v>Best practices for adolescent sexual health services provision, such as making services youth-friendly</c:v>
                  </c:pt>
                  <c:pt idx="2">
                    <c:v>How to make successful referrals of students to sexual health services</c:v>
                  </c:pt>
                  <c:pt idx="3">
                    <c:v>How to create or use a student referral guide for sexual health services</c:v>
                  </c:pt>
                </c:lvl>
                <c:lvl>
                  <c:pt idx="0">
                    <c:v>h.</c:v>
                  </c:pt>
                  <c:pt idx="1">
                    <c:v>g.</c:v>
                  </c:pt>
                  <c:pt idx="2">
                    <c:v>f.</c:v>
                  </c:pt>
                  <c:pt idx="3">
                    <c:v>e.</c:v>
                  </c:pt>
                </c:lvl>
              </c:multiLvlStrCache>
            </c:multiLvlStrRef>
          </c:cat>
          <c:val>
            <c:numRef>
              <c:f>DQ45_2!$G$2:$G$5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F-1405-4E4E-A54D-135EE322021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DQ46_1!$D$1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DQ46_1!$B$2:$C$6</c:f>
              <c:multiLvlStrCache>
                <c:ptCount val="5"/>
                <c:lvl>
                  <c:pt idx="0">
                    <c:v>Provided parents with information about physical education and physical activity programs</c:v>
                  </c:pt>
                  <c:pt idx="1">
                    <c:v>Provided parents with information to support one-on-one time between adolescents and their health care providers</c:v>
                  </c:pt>
                  <c:pt idx="2">
                    <c:v>Provided parents with information about how to monitor their teen (e.g., setting parental expectations, keeping track of their teen, responding when their teen breaks the rules)</c:v>
                  </c:pt>
                  <c:pt idx="3">
                    <c:v>Provided parents with information to support parent-adolescent communication about topics other than sex</c:v>
                  </c:pt>
                  <c:pt idx="4">
                    <c:v>Provided parents with information to support parent-adolescent communication about sex</c:v>
                  </c:pt>
                </c:lvl>
                <c:lvl>
                  <c:pt idx="0">
                    <c:v>e.</c:v>
                  </c:pt>
                  <c:pt idx="1">
                    <c:v>d.</c:v>
                  </c:pt>
                  <c:pt idx="2">
                    <c:v>c.</c:v>
                  </c:pt>
                  <c:pt idx="3">
                    <c:v>b.</c:v>
                  </c:pt>
                  <c:pt idx="4">
                    <c:v>a.</c:v>
                  </c:pt>
                </c:lvl>
              </c:multiLvlStrCache>
            </c:multiLvlStrRef>
          </c:cat>
          <c:val>
            <c:numRef>
              <c:f>DQ46_1!$D$2:$D$6</c:f>
              <c:numCache>
                <c:formatCode>General</c:formatCode>
                <c:ptCount val="5"/>
                <c:pt idx="0">
                  <c:v>54.1</c:v>
                </c:pt>
                <c:pt idx="1">
                  <c:v>14.7</c:v>
                </c:pt>
                <c:pt idx="2">
                  <c:v>31.2</c:v>
                </c:pt>
                <c:pt idx="3">
                  <c:v>37.1</c:v>
                </c:pt>
                <c:pt idx="4">
                  <c:v>20</c:v>
                </c:pt>
              </c:numCache>
            </c:numRef>
          </c:val>
          <c:extLst>
            <c:ext xmlns:c16="http://schemas.microsoft.com/office/drawing/2014/chart" uri="{C3380CC4-5D6E-409C-BE32-E72D297353CC}">
              <c16:uniqueId val="{00000000-908A-43D0-A1AF-3C72995AC5D7}"/>
            </c:ext>
          </c:extLst>
        </c:ser>
        <c:ser>
          <c:idx val="1"/>
          <c:order val="1"/>
          <c:tx>
            <c:strRef>
              <c:f>DQ46_1!$E$1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08A-43D0-A1AF-3C72995AC5D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08A-43D0-A1AF-3C72995AC5D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08A-43D0-A1AF-3C72995AC5D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08A-43D0-A1AF-3C72995AC5D7}"/>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08A-43D0-A1AF-3C72995AC5D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DQ46_1!$B$2:$C$6</c:f>
              <c:multiLvlStrCache>
                <c:ptCount val="5"/>
                <c:lvl>
                  <c:pt idx="0">
                    <c:v>Provided parents with information about physical education and physical activity programs</c:v>
                  </c:pt>
                  <c:pt idx="1">
                    <c:v>Provided parents with information to support one-on-one time between adolescents and their health care providers</c:v>
                  </c:pt>
                  <c:pt idx="2">
                    <c:v>Provided parents with information about how to monitor their teen (e.g., setting parental expectations, keeping track of their teen, responding when their teen breaks the rules)</c:v>
                  </c:pt>
                  <c:pt idx="3">
                    <c:v>Provided parents with information to support parent-adolescent communication about topics other than sex</c:v>
                  </c:pt>
                  <c:pt idx="4">
                    <c:v>Provided parents with information to support parent-adolescent communication about sex</c:v>
                  </c:pt>
                </c:lvl>
                <c:lvl>
                  <c:pt idx="0">
                    <c:v>e.</c:v>
                  </c:pt>
                  <c:pt idx="1">
                    <c:v>d.</c:v>
                  </c:pt>
                  <c:pt idx="2">
                    <c:v>c.</c:v>
                  </c:pt>
                  <c:pt idx="3">
                    <c:v>b.</c:v>
                  </c:pt>
                  <c:pt idx="4">
                    <c:v>a.</c:v>
                  </c:pt>
                </c:lvl>
              </c:multiLvlStrCache>
            </c:multiLvlStrRef>
          </c:cat>
          <c:val>
            <c:numRef>
              <c:f>DQ46_1!$E$2:$E$6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908A-43D0-A1AF-3C72995AC5D7}"/>
            </c:ext>
          </c:extLst>
        </c:ser>
        <c:ser>
          <c:idx val="2"/>
          <c:order val="2"/>
          <c:tx>
            <c:strRef>
              <c:f>DQ46_1!$F$1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08A-43D0-A1AF-3C72995AC5D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08A-43D0-A1AF-3C72995AC5D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08A-43D0-A1AF-3C72995AC5D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08A-43D0-A1AF-3C72995AC5D7}"/>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08A-43D0-A1AF-3C72995AC5D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DQ46_1!$B$2:$C$6</c:f>
              <c:multiLvlStrCache>
                <c:ptCount val="5"/>
                <c:lvl>
                  <c:pt idx="0">
                    <c:v>Provided parents with information about physical education and physical activity programs</c:v>
                  </c:pt>
                  <c:pt idx="1">
                    <c:v>Provided parents with information to support one-on-one time between adolescents and their health care providers</c:v>
                  </c:pt>
                  <c:pt idx="2">
                    <c:v>Provided parents with information about how to monitor their teen (e.g., setting parental expectations, keeping track of their teen, responding when their teen breaks the rules)</c:v>
                  </c:pt>
                  <c:pt idx="3">
                    <c:v>Provided parents with information to support parent-adolescent communication about topics other than sex</c:v>
                  </c:pt>
                  <c:pt idx="4">
                    <c:v>Provided parents with information to support parent-adolescent communication about sex</c:v>
                  </c:pt>
                </c:lvl>
                <c:lvl>
                  <c:pt idx="0">
                    <c:v>e.</c:v>
                  </c:pt>
                  <c:pt idx="1">
                    <c:v>d.</c:v>
                  </c:pt>
                  <c:pt idx="2">
                    <c:v>c.</c:v>
                  </c:pt>
                  <c:pt idx="3">
                    <c:v>b.</c:v>
                  </c:pt>
                  <c:pt idx="4">
                    <c:v>a.</c:v>
                  </c:pt>
                </c:lvl>
              </c:multiLvlStrCache>
            </c:multiLvlStrRef>
          </c:cat>
          <c:val>
            <c:numRef>
              <c:f>DQ46_1!$F$2:$F$6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908A-43D0-A1AF-3C72995AC5D7}"/>
            </c:ext>
          </c:extLst>
        </c:ser>
        <c:ser>
          <c:idx val="3"/>
          <c:order val="3"/>
          <c:tx>
            <c:strRef>
              <c:f>DQ46_1!$G$1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08A-43D0-A1AF-3C72995AC5D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08A-43D0-A1AF-3C72995AC5D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08A-43D0-A1AF-3C72995AC5D7}"/>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08A-43D0-A1AF-3C72995AC5D7}"/>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08A-43D0-A1AF-3C72995AC5D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DQ46_1!$B$2:$C$6</c:f>
              <c:multiLvlStrCache>
                <c:ptCount val="5"/>
                <c:lvl>
                  <c:pt idx="0">
                    <c:v>Provided parents with information about physical education and physical activity programs</c:v>
                  </c:pt>
                  <c:pt idx="1">
                    <c:v>Provided parents with information to support one-on-one time between adolescents and their health care providers</c:v>
                  </c:pt>
                  <c:pt idx="2">
                    <c:v>Provided parents with information about how to monitor their teen (e.g., setting parental expectations, keeping track of their teen, responding when their teen breaks the rules)</c:v>
                  </c:pt>
                  <c:pt idx="3">
                    <c:v>Provided parents with information to support parent-adolescent communication about topics other than sex</c:v>
                  </c:pt>
                  <c:pt idx="4">
                    <c:v>Provided parents with information to support parent-adolescent communication about sex</c:v>
                  </c:pt>
                </c:lvl>
                <c:lvl>
                  <c:pt idx="0">
                    <c:v>e.</c:v>
                  </c:pt>
                  <c:pt idx="1">
                    <c:v>d.</c:v>
                  </c:pt>
                  <c:pt idx="2">
                    <c:v>c.</c:v>
                  </c:pt>
                  <c:pt idx="3">
                    <c:v>b.</c:v>
                  </c:pt>
                  <c:pt idx="4">
                    <c:v>a.</c:v>
                  </c:pt>
                </c:lvl>
              </c:multiLvlStrCache>
            </c:multiLvlStrRef>
          </c:cat>
          <c:val>
            <c:numRef>
              <c:f>DQ46_1!$G$2:$G$6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908A-43D0-A1AF-3C72995AC5D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DQ46_2!$D$1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DQ46_2!$B$2:$C$6</c:f>
              <c:multiLvlStrCache>
                <c:ptCount val="5"/>
                <c:lvl>
                  <c:pt idx="0">
                    <c:v>Provided parents with information about before- or after-school programs available in the community</c:v>
                  </c:pt>
                  <c:pt idx="1">
                    <c:v>Provided disease-specific education for parents and families of students with chronic health conditions (e.g., asthma, diabetes)</c:v>
                  </c:pt>
                  <c:pt idx="2">
                    <c:v>Linked parents and families to health services and programs in the community</c:v>
                  </c:pt>
                  <c:pt idx="3">
                    <c:v>Involved parents as school volunteers in physical education or physical activity programs</c:v>
                  </c:pt>
                  <c:pt idx="4">
                    <c:v>Involved parents as school volunteers in the delivery of health education activities and services</c:v>
                  </c:pt>
                </c:lvl>
                <c:lvl>
                  <c:pt idx="0">
                    <c:v>j.</c:v>
                  </c:pt>
                  <c:pt idx="1">
                    <c:v>i.</c:v>
                  </c:pt>
                  <c:pt idx="2">
                    <c:v>h.</c:v>
                  </c:pt>
                  <c:pt idx="3">
                    <c:v>g.</c:v>
                  </c:pt>
                  <c:pt idx="4">
                    <c:v>f.</c:v>
                  </c:pt>
                </c:lvl>
              </c:multiLvlStrCache>
            </c:multiLvlStrRef>
          </c:cat>
          <c:val>
            <c:numRef>
              <c:f>DQ46_2!$D$2:$D$6</c:f>
              <c:numCache>
                <c:formatCode>General</c:formatCode>
                <c:ptCount val="5"/>
                <c:pt idx="0">
                  <c:v>76.5</c:v>
                </c:pt>
                <c:pt idx="1">
                  <c:v>39.4</c:v>
                </c:pt>
                <c:pt idx="2">
                  <c:v>77.599999999999994</c:v>
                </c:pt>
                <c:pt idx="3">
                  <c:v>17.100000000000001</c:v>
                </c:pt>
                <c:pt idx="4">
                  <c:v>14.7</c:v>
                </c:pt>
              </c:numCache>
            </c:numRef>
          </c:val>
          <c:extLst>
            <c:ext xmlns:c16="http://schemas.microsoft.com/office/drawing/2014/chart" uri="{C3380CC4-5D6E-409C-BE32-E72D297353CC}">
              <c16:uniqueId val="{00000000-A91F-45E4-A6B8-1356527D347B}"/>
            </c:ext>
          </c:extLst>
        </c:ser>
        <c:ser>
          <c:idx val="1"/>
          <c:order val="1"/>
          <c:tx>
            <c:strRef>
              <c:f>DQ46_2!$E$1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91F-45E4-A6B8-1356527D347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91F-45E4-A6B8-1356527D347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91F-45E4-A6B8-1356527D347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91F-45E4-A6B8-1356527D347B}"/>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91F-45E4-A6B8-1356527D347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DQ46_2!$B$2:$C$6</c:f>
              <c:multiLvlStrCache>
                <c:ptCount val="5"/>
                <c:lvl>
                  <c:pt idx="0">
                    <c:v>Provided parents with information about before- or after-school programs available in the community</c:v>
                  </c:pt>
                  <c:pt idx="1">
                    <c:v>Provided disease-specific education for parents and families of students with chronic health conditions (e.g., asthma, diabetes)</c:v>
                  </c:pt>
                  <c:pt idx="2">
                    <c:v>Linked parents and families to health services and programs in the community</c:v>
                  </c:pt>
                  <c:pt idx="3">
                    <c:v>Involved parents as school volunteers in physical education or physical activity programs</c:v>
                  </c:pt>
                  <c:pt idx="4">
                    <c:v>Involved parents as school volunteers in the delivery of health education activities and services</c:v>
                  </c:pt>
                </c:lvl>
                <c:lvl>
                  <c:pt idx="0">
                    <c:v>j.</c:v>
                  </c:pt>
                  <c:pt idx="1">
                    <c:v>i.</c:v>
                  </c:pt>
                  <c:pt idx="2">
                    <c:v>h.</c:v>
                  </c:pt>
                  <c:pt idx="3">
                    <c:v>g.</c:v>
                  </c:pt>
                  <c:pt idx="4">
                    <c:v>f.</c:v>
                  </c:pt>
                </c:lvl>
              </c:multiLvlStrCache>
            </c:multiLvlStrRef>
          </c:cat>
          <c:val>
            <c:numRef>
              <c:f>DQ46_2!$E$2:$E$6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A91F-45E4-A6B8-1356527D347B}"/>
            </c:ext>
          </c:extLst>
        </c:ser>
        <c:ser>
          <c:idx val="2"/>
          <c:order val="2"/>
          <c:tx>
            <c:strRef>
              <c:f>DQ46_2!$F$1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91F-45E4-A6B8-1356527D347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91F-45E4-A6B8-1356527D347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91F-45E4-A6B8-1356527D347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91F-45E4-A6B8-1356527D347B}"/>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91F-45E4-A6B8-1356527D347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DQ46_2!$B$2:$C$6</c:f>
              <c:multiLvlStrCache>
                <c:ptCount val="5"/>
                <c:lvl>
                  <c:pt idx="0">
                    <c:v>Provided parents with information about before- or after-school programs available in the community</c:v>
                  </c:pt>
                  <c:pt idx="1">
                    <c:v>Provided disease-specific education for parents and families of students with chronic health conditions (e.g., asthma, diabetes)</c:v>
                  </c:pt>
                  <c:pt idx="2">
                    <c:v>Linked parents and families to health services and programs in the community</c:v>
                  </c:pt>
                  <c:pt idx="3">
                    <c:v>Involved parents as school volunteers in physical education or physical activity programs</c:v>
                  </c:pt>
                  <c:pt idx="4">
                    <c:v>Involved parents as school volunteers in the delivery of health education activities and services</c:v>
                  </c:pt>
                </c:lvl>
                <c:lvl>
                  <c:pt idx="0">
                    <c:v>j.</c:v>
                  </c:pt>
                  <c:pt idx="1">
                    <c:v>i.</c:v>
                  </c:pt>
                  <c:pt idx="2">
                    <c:v>h.</c:v>
                  </c:pt>
                  <c:pt idx="3">
                    <c:v>g.</c:v>
                  </c:pt>
                  <c:pt idx="4">
                    <c:v>f.</c:v>
                  </c:pt>
                </c:lvl>
              </c:multiLvlStrCache>
            </c:multiLvlStrRef>
          </c:cat>
          <c:val>
            <c:numRef>
              <c:f>DQ46_2!$F$2:$F$6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C-A91F-45E4-A6B8-1356527D347B}"/>
            </c:ext>
          </c:extLst>
        </c:ser>
        <c:ser>
          <c:idx val="3"/>
          <c:order val="3"/>
          <c:tx>
            <c:strRef>
              <c:f>DQ46_2!$G$1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91F-45E4-A6B8-1356527D347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91F-45E4-A6B8-1356527D347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91F-45E4-A6B8-1356527D347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91F-45E4-A6B8-1356527D347B}"/>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91F-45E4-A6B8-1356527D347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DQ46_2!$B$2:$C$6</c:f>
              <c:multiLvlStrCache>
                <c:ptCount val="5"/>
                <c:lvl>
                  <c:pt idx="0">
                    <c:v>Provided parents with information about before- or after-school programs available in the community</c:v>
                  </c:pt>
                  <c:pt idx="1">
                    <c:v>Provided disease-specific education for parents and families of students with chronic health conditions (e.g., asthma, diabetes)</c:v>
                  </c:pt>
                  <c:pt idx="2">
                    <c:v>Linked parents and families to health services and programs in the community</c:v>
                  </c:pt>
                  <c:pt idx="3">
                    <c:v>Involved parents as school volunteers in physical education or physical activity programs</c:v>
                  </c:pt>
                  <c:pt idx="4">
                    <c:v>Involved parents as school volunteers in the delivery of health education activities and services</c:v>
                  </c:pt>
                </c:lvl>
                <c:lvl>
                  <c:pt idx="0">
                    <c:v>j.</c:v>
                  </c:pt>
                  <c:pt idx="1">
                    <c:v>i.</c:v>
                  </c:pt>
                  <c:pt idx="2">
                    <c:v>h.</c:v>
                  </c:pt>
                  <c:pt idx="3">
                    <c:v>g.</c:v>
                  </c:pt>
                  <c:pt idx="4">
                    <c:v>f.</c:v>
                  </c:pt>
                </c:lvl>
              </c:multiLvlStrCache>
            </c:multiLvlStrRef>
          </c:cat>
          <c:val>
            <c:numRef>
              <c:f>DQ46_2!$G$2:$G$6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12-A91F-45E4-A6B8-1356527D347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DQ47_1!$D$1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DQ47_1!$B$2:$C$3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DQ47_1!$D$2:$D$3</c:f>
              <c:numCache>
                <c:formatCode>General</c:formatCode>
                <c:ptCount val="2"/>
                <c:pt idx="0">
                  <c:v>57.1</c:v>
                </c:pt>
                <c:pt idx="1">
                  <c:v>37.1</c:v>
                </c:pt>
              </c:numCache>
            </c:numRef>
          </c:val>
          <c:extLst>
            <c:ext xmlns:c16="http://schemas.microsoft.com/office/drawing/2014/chart" uri="{C3380CC4-5D6E-409C-BE32-E72D297353CC}">
              <c16:uniqueId val="{00000000-FE2A-46A0-BD58-2014E4157164}"/>
            </c:ext>
          </c:extLst>
        </c:ser>
        <c:ser>
          <c:idx val="1"/>
          <c:order val="1"/>
          <c:tx>
            <c:strRef>
              <c:f>DQ47_1!$E$1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E2A-46A0-BD58-2014E415716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E2A-46A0-BD58-2014E415716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DQ47_1!$B$2:$C$3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DQ47_1!$E$2:$E$3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FE2A-46A0-BD58-2014E4157164}"/>
            </c:ext>
          </c:extLst>
        </c:ser>
        <c:ser>
          <c:idx val="2"/>
          <c:order val="2"/>
          <c:tx>
            <c:strRef>
              <c:f>DQ47_1!$F$1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E2A-46A0-BD58-2014E415716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E2A-46A0-BD58-2014E415716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DQ47_1!$B$2:$C$3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DQ47_1!$F$2:$F$3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6-FE2A-46A0-BD58-2014E4157164}"/>
            </c:ext>
          </c:extLst>
        </c:ser>
        <c:ser>
          <c:idx val="3"/>
          <c:order val="3"/>
          <c:tx>
            <c:strRef>
              <c:f>DQ47_1!$G$1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E2A-46A0-BD58-2014E415716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E2A-46A0-BD58-2014E415716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DQ47_1!$B$2:$C$3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DQ47_1!$G$2:$G$3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9-FE2A-46A0-BD58-2014E415716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DQ48_1!$D$1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DQ48_1!$B$2:$C$3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DQ48_1!$D$2:$D$3</c:f>
              <c:numCache>
                <c:formatCode>General</c:formatCode>
                <c:ptCount val="2"/>
                <c:pt idx="0">
                  <c:v>57.6</c:v>
                </c:pt>
                <c:pt idx="1">
                  <c:v>37.1</c:v>
                </c:pt>
              </c:numCache>
            </c:numRef>
          </c:val>
          <c:extLst>
            <c:ext xmlns:c16="http://schemas.microsoft.com/office/drawing/2014/chart" uri="{C3380CC4-5D6E-409C-BE32-E72D297353CC}">
              <c16:uniqueId val="{00000000-8C0E-451C-861C-35A02FF3A466}"/>
            </c:ext>
          </c:extLst>
        </c:ser>
        <c:ser>
          <c:idx val="1"/>
          <c:order val="1"/>
          <c:tx>
            <c:strRef>
              <c:f>DQ48_1!$E$1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0E-451C-861C-35A02FF3A46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0E-451C-861C-35A02FF3A46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DQ48_1!$B$2:$C$3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DQ48_1!$E$2:$E$3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8C0E-451C-861C-35A02FF3A466}"/>
            </c:ext>
          </c:extLst>
        </c:ser>
        <c:ser>
          <c:idx val="2"/>
          <c:order val="2"/>
          <c:tx>
            <c:strRef>
              <c:f>DQ48_1!$F$1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C0E-451C-861C-35A02FF3A46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C0E-451C-861C-35A02FF3A46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DQ48_1!$B$2:$C$3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DQ48_1!$F$2:$F$3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6-8C0E-451C-861C-35A02FF3A466}"/>
            </c:ext>
          </c:extLst>
        </c:ser>
        <c:ser>
          <c:idx val="3"/>
          <c:order val="3"/>
          <c:tx>
            <c:strRef>
              <c:f>DQ48_1!$G$1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C0E-451C-861C-35A02FF3A46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C0E-451C-861C-35A02FF3A46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DQ48_1!$B$2:$C$3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DQ48_1!$G$2:$G$3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9-8C0E-451C-861C-35A02FF3A46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4545163866694"/>
          <c:y val="0.14945657791827563"/>
          <c:w val="0.65921790802647118"/>
          <c:h val="0.70688921988373621"/>
        </c:manualLayout>
      </c:layout>
      <c:barChart>
        <c:barDir val="bar"/>
        <c:grouping val="clustered"/>
        <c:varyColors val="0"/>
        <c:ser>
          <c:idx val="0"/>
          <c:order val="0"/>
          <c:tx>
            <c:strRef>
              <c:f>DQ49_1!$D$1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DQ49_1!$D$2</c:f>
              <c:numCache>
                <c:formatCode>General</c:formatCode>
                <c:ptCount val="1"/>
                <c:pt idx="0">
                  <c:v>57.1</c:v>
                </c:pt>
              </c:numCache>
            </c:numRef>
          </c:val>
          <c:extLst>
            <c:ext xmlns:c16="http://schemas.microsoft.com/office/drawing/2014/chart" uri="{C3380CC4-5D6E-409C-BE32-E72D297353CC}">
              <c16:uniqueId val="{00000000-A73B-48E1-ABC8-C24B0170F075}"/>
            </c:ext>
          </c:extLst>
        </c:ser>
        <c:ser>
          <c:idx val="1"/>
          <c:order val="1"/>
          <c:tx>
            <c:strRef>
              <c:f>DQ49_1!$E$1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73B-48E1-ABC8-C24B0170F07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DQ49_1!$E$2</c:f>
              <c:numCache>
                <c:formatCode>General</c:formatCode>
                <c:ptCount val="1"/>
                <c:pt idx="0">
                  <c:v>8.9999999999999998E-4</c:v>
                </c:pt>
              </c:numCache>
            </c:numRef>
          </c:val>
          <c:extLst>
            <c:ext xmlns:c16="http://schemas.microsoft.com/office/drawing/2014/chart" uri="{C3380CC4-5D6E-409C-BE32-E72D297353CC}">
              <c16:uniqueId val="{00000002-A73B-48E1-ABC8-C24B0170F075}"/>
            </c:ext>
          </c:extLst>
        </c:ser>
        <c:ser>
          <c:idx val="2"/>
          <c:order val="2"/>
          <c:tx>
            <c:strRef>
              <c:f>DQ49_1!$F$1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73B-48E1-ABC8-C24B0170F07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DQ49_1!$F$2</c:f>
              <c:numCache>
                <c:formatCode>General</c:formatCode>
                <c:ptCount val="1"/>
                <c:pt idx="0">
                  <c:v>8.9999999999999998E-4</c:v>
                </c:pt>
              </c:numCache>
            </c:numRef>
          </c:val>
          <c:extLst>
            <c:ext xmlns:c16="http://schemas.microsoft.com/office/drawing/2014/chart" uri="{C3380CC4-5D6E-409C-BE32-E72D297353CC}">
              <c16:uniqueId val="{00000004-A73B-48E1-ABC8-C24B0170F075}"/>
            </c:ext>
          </c:extLst>
        </c:ser>
        <c:ser>
          <c:idx val="3"/>
          <c:order val="3"/>
          <c:tx>
            <c:strRef>
              <c:f>DQ49_1!$G$1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73B-48E1-ABC8-C24B0170F07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DQ49_1!$G$2</c:f>
              <c:numCache>
                <c:formatCode>General</c:formatCode>
                <c:ptCount val="1"/>
                <c:pt idx="0">
                  <c:v>8.9999999999999998E-4</c:v>
                </c:pt>
              </c:numCache>
            </c:numRef>
          </c:val>
          <c:extLst>
            <c:ext xmlns:c16="http://schemas.microsoft.com/office/drawing/2014/chart" uri="{C3380CC4-5D6E-409C-BE32-E72D297353CC}">
              <c16:uniqueId val="{00000006-A73B-48E1-ABC8-C24B0170F07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3645005562114E-2"/>
          <c:y val="0.86644421522892234"/>
          <c:w val="0.93022971465957593"/>
          <c:h val="4.6452720163788382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DQ04_2!$D$1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DQ04_2!$D$2:$D$4</c:f>
              <c:numCache>
                <c:formatCode>General</c:formatCode>
                <c:ptCount val="3"/>
                <c:pt idx="0">
                  <c:v>77.099999999999994</c:v>
                </c:pt>
                <c:pt idx="1">
                  <c:v>68.8</c:v>
                </c:pt>
                <c:pt idx="2">
                  <c:v>62.9</c:v>
                </c:pt>
              </c:numCache>
            </c:numRef>
          </c:val>
          <c:extLst>
            <c:ext xmlns:c16="http://schemas.microsoft.com/office/drawing/2014/chart" uri="{C3380CC4-5D6E-409C-BE32-E72D297353CC}">
              <c16:uniqueId val="{00000000-7737-4A79-A23F-D249D0F98B47}"/>
            </c:ext>
          </c:extLst>
        </c:ser>
        <c:ser>
          <c:idx val="1"/>
          <c:order val="1"/>
          <c:tx>
            <c:strRef>
              <c:f>DQ04_2!$E$1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737-4A79-A23F-D249D0F98B4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737-4A79-A23F-D249D0F98B4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737-4A79-A23F-D249D0F98B4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DQ04_2!$E$2:$E$4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7737-4A79-A23F-D249D0F98B47}"/>
            </c:ext>
          </c:extLst>
        </c:ser>
        <c:ser>
          <c:idx val="2"/>
          <c:order val="2"/>
          <c:tx>
            <c:strRef>
              <c:f>DQ04_2!$F$1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737-4A79-A23F-D249D0F98B4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737-4A79-A23F-D249D0F98B4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737-4A79-A23F-D249D0F98B4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DQ04_2!$F$2:$F$4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7737-4A79-A23F-D249D0F98B47}"/>
            </c:ext>
          </c:extLst>
        </c:ser>
        <c:ser>
          <c:idx val="3"/>
          <c:order val="3"/>
          <c:tx>
            <c:strRef>
              <c:f>DQ04_2!$G$1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737-4A79-A23F-D249D0F98B4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737-4A79-A23F-D249D0F98B4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737-4A79-A23F-D249D0F98B4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DQ04_2!$G$2:$G$4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C-7737-4A79-A23F-D249D0F98B4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1638980989814"/>
          <c:y val="0.14937583376208552"/>
          <c:w val="0.65959497752183416"/>
          <c:h val="0.70650732184770182"/>
        </c:manualLayout>
      </c:layout>
      <c:barChart>
        <c:barDir val="bar"/>
        <c:grouping val="clustered"/>
        <c:varyColors val="0"/>
        <c:ser>
          <c:idx val="0"/>
          <c:order val="0"/>
          <c:tx>
            <c:strRef>
              <c:f>DQ05_1!$D$1</c:f>
              <c:strCache>
                <c:ptCount val="1"/>
                <c:pt idx="0">
                  <c:v>All Schools</c:v>
                </c:pt>
              </c:strCache>
            </c:strRef>
          </c:tx>
          <c:spPr>
            <a:solidFill>
              <a:srgbClr val="F0B12F"/>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DQ05_1!$D$2</c:f>
              <c:numCache>
                <c:formatCode>General</c:formatCode>
                <c:ptCount val="1"/>
                <c:pt idx="0">
                  <c:v>100</c:v>
                </c:pt>
              </c:numCache>
            </c:numRef>
          </c:val>
          <c:extLst>
            <c:ext xmlns:c16="http://schemas.microsoft.com/office/drawing/2014/chart" uri="{C3380CC4-5D6E-409C-BE32-E72D297353CC}">
              <c16:uniqueId val="{00000000-95A5-41DC-89DA-8595BB6E188B}"/>
            </c:ext>
          </c:extLst>
        </c:ser>
        <c:ser>
          <c:idx val="1"/>
          <c:order val="1"/>
          <c:tx>
            <c:strRef>
              <c:f>DQ05_1!$E$1</c:f>
              <c:strCache>
                <c:ptCount val="1"/>
                <c:pt idx="0">
                  <c:v>Junior/Senior High Schools</c:v>
                </c:pt>
              </c:strCache>
            </c:strRef>
          </c:tx>
          <c:spPr>
            <a:solidFill>
              <a:srgbClr val="FFFF0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5A5-41DC-89DA-8595BB6E188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DQ05_1!$E$2</c:f>
              <c:numCache>
                <c:formatCode>General</c:formatCode>
                <c:ptCount val="1"/>
                <c:pt idx="0">
                  <c:v>8.9999999999999998E-4</c:v>
                </c:pt>
              </c:numCache>
            </c:numRef>
          </c:val>
          <c:extLst>
            <c:ext xmlns:c16="http://schemas.microsoft.com/office/drawing/2014/chart" uri="{C3380CC4-5D6E-409C-BE32-E72D297353CC}">
              <c16:uniqueId val="{00000002-95A5-41DC-89DA-8595BB6E188B}"/>
            </c:ext>
          </c:extLst>
        </c:ser>
        <c:ser>
          <c:idx val="2"/>
          <c:order val="2"/>
          <c:tx>
            <c:strRef>
              <c:f>DQ05_1!$F$1</c:f>
              <c:strCache>
                <c:ptCount val="1"/>
                <c:pt idx="0">
                  <c:v>Middle Schools</c:v>
                </c:pt>
              </c:strCache>
            </c:strRef>
          </c:tx>
          <c:spPr>
            <a:solidFill>
              <a:srgbClr val="0095DD"/>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5A5-41DC-89DA-8595BB6E188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DQ05_1!$F$2</c:f>
              <c:numCache>
                <c:formatCode>General</c:formatCode>
                <c:ptCount val="1"/>
                <c:pt idx="0">
                  <c:v>8.9999999999999998E-4</c:v>
                </c:pt>
              </c:numCache>
            </c:numRef>
          </c:val>
          <c:extLst>
            <c:ext xmlns:c16="http://schemas.microsoft.com/office/drawing/2014/chart" uri="{C3380CC4-5D6E-409C-BE32-E72D297353CC}">
              <c16:uniqueId val="{00000004-95A5-41DC-89DA-8595BB6E188B}"/>
            </c:ext>
          </c:extLst>
        </c:ser>
        <c:ser>
          <c:idx val="3"/>
          <c:order val="3"/>
          <c:tx>
            <c:strRef>
              <c:f>DQ05_1!$G$1</c:f>
              <c:strCache>
                <c:ptCount val="1"/>
                <c:pt idx="0">
                  <c:v>High Schools</c:v>
                </c:pt>
              </c:strCache>
            </c:strRef>
          </c:tx>
          <c:spPr>
            <a:solidFill>
              <a:srgbClr val="2C874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5A5-41DC-89DA-8595BB6E188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DQ05_1!$G$2</c:f>
              <c:numCache>
                <c:formatCode>General</c:formatCode>
                <c:ptCount val="1"/>
                <c:pt idx="0">
                  <c:v>8.9999999999999998E-4</c:v>
                </c:pt>
              </c:numCache>
            </c:numRef>
          </c:val>
          <c:extLst>
            <c:ext xmlns:c16="http://schemas.microsoft.com/office/drawing/2014/chart" uri="{C3380CC4-5D6E-409C-BE32-E72D297353CC}">
              <c16:uniqueId val="{00000006-95A5-41DC-89DA-8595BB6E188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49565717588554E-2"/>
          <c:y val="0.86597611735046875"/>
          <c:w val="0.93076180161414379"/>
          <c:h val="4.642762400713468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Physical education and physical activity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Nutrition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Tobacco-use prevention</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Alcohol- and other drug-use prevention</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 of 79</a:t>
          </a:r>
        </a:p>
      </cdr:txBody>
    </cdr:sp>
  </cdr:relSizeAnchor>
  <cdr:relSizeAnchor xmlns:cdr="http://schemas.openxmlformats.org/drawingml/2006/chartDrawing">
    <cdr:from>
      <cdr:x>0.02052</cdr:x>
      <cdr:y>0.95963</cdr:y>
    </cdr:from>
    <cdr:to>
      <cdr:x>0.9806</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0.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6.</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one or more than one group (e.g., school health council, committee, team) that offers guidance on the development of policies or coordinates activities on health topics.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10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1.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Identified student health needs based on a review of relevant data</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Recommended new or revised health and safety policies and activities to school administrators or the school improvement team</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Sought funding or leveraged resources to support health and safety priorities for students and staff</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Communicated the importance of health and safety policies and activities to district administrators, school administrators, parent-teacher groups, or community members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Reviewed health-related curricula or instructional materials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7.</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school health council, committee, or team that did the following activities during the past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11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2.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Included before- or after-school settings as part of the School Improvement Plan</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Encouraged before- or after-school program staff or leaders to participate in school health council, committee, or team meetings</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Partnered with community-based organizations (e.g., Boys &amp; Girls Clubs, YMCA, 4H Clubs) to provide students with before- or after-school programming</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8.</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taken any of the following actions related to before- or after-school programs.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12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3.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9.</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student-led club that aims to create a safe, welcoming, and accepting school environment for all youth, regardless of sexual orientation or gender identity.</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13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4.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Identify "safe spaces" (e.g., a counselor’s office, designated classroom, or student organization) where LGBTQ youth can receive support from administrators, teachers, or other school staff</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Prohibit harassment based on a student’s perceived or actual sexual orientation or gender identity</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Encourage staff to attend professional development on safe and supportive school environments for all students, regardless of sexual orientation or gender identity</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Facilitate access to providers not on school property who have experience in providing health services, including HIV/STD testing and counseling, to LGBTQ youth</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Facilitate access to providers not on school property who have experience in providing social and psychological services to LGBTQ youth</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10.</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engage in the following practices related to lesbian, gay, bisexual, transgender, or questioning (LGBTQ) youth.</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14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5.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11.</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all staff received professional development on preventing, identifying, and responding to student bullying and sexual harassment, including electronic aggression, during the past year.</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15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6.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12.</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designated staff member to whom students can confidentially report student bullying and sexual harassment, including electronic aggression.</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16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7.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13.</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use electronic, paper, or oral communication to publicize and disseminate policies, rules, or regulations on bullying and sexual harassment, including electronic aggression.</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17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8.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Sixth grade</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Seventh grade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Eighth grade</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14.</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taught a required physical education course in each of the following grades.*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with students in that grade.</a:t>
          </a: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18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9.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Ninth grade</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Tenth grade</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Eleventh grade</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Twelfth grade</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taught a required physical education course in each of the following grades.*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with students in that grade.</a:t>
          </a: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19 of 79</a:t>
          </a:r>
        </a:p>
      </cdr:txBody>
    </cdr:sp>
  </cdr:relSizeAnchor>
  <cdr:relSizeAnchor xmlns:cdr="http://schemas.openxmlformats.org/drawingml/2006/chartDrawing">
    <cdr:from>
      <cdr:x>0.02052</cdr:x>
      <cdr:y>0.95963</cdr:y>
    </cdr:from>
    <cdr:to>
      <cdr:x>0.9806</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Chronic health conditions (e.g., asthma, food allergies)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Unintentional injury and violence prevention (safety)</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Sexual health, including HIV, other STD, and pregnancy prevention</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0.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15.</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physical education teachers or specialists received professional development on physical education or physical activity during the past year.</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20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1.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 physical education teachers with a written physical education curriculum that aligns with national standards for physical education</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Require physical education teachers to follow a written physical education curriculum</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Allow the use of waivers, exemptions, or substitutions for physical education requirements for one grading period or longer</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Allow teachers to exclude students from physical education to punish them for inappropriate behavior or failure to complete class work in another class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Require physical education teachers to be certified, licensed, or endorsed by the state in physical education</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16.</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engage in the following physical education practices.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21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2.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Limit physical education class sizes so that they are the same size as other subject areas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Have a dedicated budget for physical education materials and equipment</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 adapted physical education (i.e., special courses separate from regular PE courses) for students with disabilities as appropriate</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Include students with disabilities in regular physical education courses as appropriate</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16.</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engage in the following physical education practices.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22 of 79</a:t>
          </a:r>
        </a:p>
      </cdr:txBody>
    </cdr:sp>
  </cdr:relSizeAnchor>
  <cdr:relSizeAnchor xmlns:cdr="http://schemas.openxmlformats.org/drawingml/2006/chartDrawing">
    <cdr:from>
      <cdr:x>0.02052</cdr:x>
      <cdr:y>0.95963</cdr:y>
    </cdr:from>
    <cdr:to>
      <cdr:x>0.9806</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3.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17.</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participate in physical activity in classrooms during the school day outside of physical education.</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23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4.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18.</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opportunities for all students to be physically active during the school day, such as recess, lunchtime intramural activities, or physical activity clubs.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24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5.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19.</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interscholastic sports to students.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25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6.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Before the school day</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After the school day</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20.</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opportunities for students to participate in physical activity through organized physical activities or access to facilities or equipment for physical activity during the following times.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26 of 79</a:t>
          </a:r>
        </a:p>
      </cdr:txBody>
    </cdr:sp>
  </cdr:relSizeAnchor>
  <cdr:relSizeAnchor xmlns:cdr="http://schemas.openxmlformats.org/drawingml/2006/chartDrawing">
    <cdr:from>
      <cdr:x>0.02052</cdr:x>
      <cdr:y>0.95963</cdr:y>
    </cdr:from>
    <cdr:to>
      <cdr:x>0.9806</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7.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Physical activity or sports facilities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Kitchen facilities and equipment</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Gardens</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21.</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joint use agreement for shared use of the following school or community facilities.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27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8.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22.</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written plan for providing opportunities for students to be physically active before, during, and after school.</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28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9.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23.</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assessed opportunities available to students to be physically active before, during, or after school.</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29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Health education</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Physical education</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Physical activity</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School meal programs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Foods and beverages available at school outside the school meal programs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a School Improvement Plan that includes health-related objectives on the following topics.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0.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24.</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adopted a policy prohibiting tobacco use.</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30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1.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Cigarettes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Smokeless tobacco (e.g., chewing tobacco, snuff, dip, snus, dissolvable tobacco)</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Pipes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Electronic vapor products (e.g., e-cigarettes, vapes, vape pens, e-hookahs, mods, or brands such as JUUL)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25.</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(Students) Percentage of schools that have a tobacco-use prevention policy that specifically prohibits the use of each type of tobacco for students during any school-related activity.</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31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2.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Cigarettes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Smokeless tobacco (e.g., chewing tobacco, snuff, dip, snus, dissolvable tobacco)</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Pipes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Electronic vapor products (e.g., e-cigarettes, vapes, vape pens, e-hookahs, mods, or brands such as JUUL)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25.</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(Faculty/Staff) Percentage of schools that have a tobacco-use prevention policy that specifically prohibits the use of each type of tobacco for faculty/staff during any school-related activity.</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32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3.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Cigarettes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Smokeless tobacco (e.g., chewing tobacco, snuff, dip, snus, dissolvable tobacco)</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Pipes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Electronic vapor products (e.g., e-cigarettes, vapes, vape pens, e-hookahs, mods, or brands such as JUUL)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25.</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(Visitors) Percentage of schools that have a tobacco-use prevention policy that specifically prohibits the use of each type of tobacco for visitors during any school-related activity.</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33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4.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non-school hours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(Students) Percentage of schools that have a tobacco-use prevention policy that specifically prohibits tobacco use during each of the following times for students.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34 of 79</a:t>
          </a:r>
        </a:p>
      </cdr:txBody>
    </cdr:sp>
  </cdr:relSizeAnchor>
  <cdr:relSizeAnchor xmlns:cdr="http://schemas.openxmlformats.org/drawingml/2006/chartDrawing">
    <cdr:from>
      <cdr:x>0.02052</cdr:x>
      <cdr:y>0.95963</cdr:y>
    </cdr:from>
    <cdr:to>
      <cdr:x>0.9806</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non-school hours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(Faculty/Staff) Percentage of schools that have a tobacco-use prevention policy that specifically prohibits tobacco use during each of the following times for faculty/staff.</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35 of 79</a:t>
          </a:r>
        </a:p>
      </cdr:txBody>
    </cdr:sp>
  </cdr:relSizeAnchor>
  <cdr:relSizeAnchor xmlns:cdr="http://schemas.openxmlformats.org/drawingml/2006/chartDrawing">
    <cdr:from>
      <cdr:x>0.02052</cdr:x>
      <cdr:y>0.95963</cdr:y>
    </cdr:from>
    <cdr:to>
      <cdr:x>0.9806</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6.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non-school hours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(Visitors) Percentage of schools that have a tobacco-use prevention policy that specifically prohibits tobacco use during each of the following times for visitors.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36 of 79</a:t>
          </a:r>
        </a:p>
      </cdr:txBody>
    </cdr:sp>
  </cdr:relSizeAnchor>
  <cdr:relSizeAnchor xmlns:cdr="http://schemas.openxmlformats.org/drawingml/2006/chartDrawing">
    <cdr:from>
      <cdr:x>0.02052</cdr:x>
      <cdr:y>0.95963</cdr:y>
    </cdr:from>
    <cdr:to>
      <cdr:x>0.9806</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7.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buildings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Outside on school grounds, including parking lots and playing fields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At off-campus, school-sponsored events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(Students) Percentage of schools that have a tobacco-use prevention policy that specifically prohibits tobacco use in each of the following locations for students.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37 of 79</a:t>
          </a:r>
        </a:p>
      </cdr:txBody>
    </cdr:sp>
  </cdr:relSizeAnchor>
  <cdr:relSizeAnchor xmlns:cdr="http://schemas.openxmlformats.org/drawingml/2006/chartDrawing">
    <cdr:from>
      <cdr:x>0.02052</cdr:x>
      <cdr:y>0.95963</cdr:y>
    </cdr:from>
    <cdr:to>
      <cdr:x>0.9806</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8.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buildings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Outside on school grounds, including parking lots and playing fields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At off-campus, school-sponsored events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(Faculty/Staff) Percentage of schools that have a tobacco-use prevention policy that specifically prohibits tobacco use in each of the following locations for faculty/staff.</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38 of 79</a:t>
          </a:r>
        </a:p>
      </cdr:txBody>
    </cdr:sp>
  </cdr:relSizeAnchor>
  <cdr:relSizeAnchor xmlns:cdr="http://schemas.openxmlformats.org/drawingml/2006/chartDrawing">
    <cdr:from>
      <cdr:x>0.02052</cdr:x>
      <cdr:y>0.95963</cdr:y>
    </cdr:from>
    <cdr:to>
      <cdr:x>0.9806</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9.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buildings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Outside on school grounds, including parking lots and playing fields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At off-campus, school-sponsored events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(Visitors) Percentage of schools that have a tobacco-use prevention policy that specifically prohibits tobacco use in each of the following locations for visitors.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39 of 79</a:t>
          </a:r>
        </a:p>
      </cdr:txBody>
    </cdr:sp>
  </cdr:relSizeAnchor>
  <cdr:relSizeAnchor xmlns:cdr="http://schemas.openxmlformats.org/drawingml/2006/chartDrawing">
    <cdr:from>
      <cdr:x>0.02052</cdr:x>
      <cdr:y>0.95963</cdr:y>
    </cdr:from>
    <cdr:to>
      <cdr:x>0.9806</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Health services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Counseling, psychological, and social services</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Physical environment</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Social and emotional climate</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Family engagement</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a School Improvement Plan that includes health-related objectives on the following topics.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0.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27N.</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follow a policy that mandates a “tobacco-free environment.”  A “tobacco-free environment” is one that prohibits tobacco use by students, staff, and visitors in school buildings, at school functions, in school vehicles, on school grounds, and at off-site school events, applicable 24 hours a day and seven days a week.*</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*Responses to question 25 (a, b, c, and d), question 26 (a and b), and question 27 (a, b, c, and d) are all "yes."</a:t>
          </a: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40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1.xml><?xml version="1.0" encoding="utf-8"?>
<c:userShapes xmlns:c="http://schemas.openxmlformats.org/drawingml/2006/chart">
  <cdr:relSizeAnchor xmlns:cdr="http://schemas.openxmlformats.org/drawingml/2006/chartDrawing">
    <cdr:from>
      <cdr:x>0.02052</cdr:x>
      <cdr:y>0.02826</cdr:y>
    </cdr:from>
    <cdr:to>
      <cdr:x>0.09257</cdr:x>
      <cdr:y>0.12919</cdr:y>
    </cdr:to>
    <cdr:sp macro="" textlink="">
      <cdr:nvSpPr>
        <cdr:cNvPr id="2" name="PageQ"/>
        <cdr:cNvSpPr txBox="1"/>
      </cdr:nvSpPr>
      <cdr:spPr>
        <a:xfrm xmlns:a="http://schemas.openxmlformats.org/drawingml/2006/main">
          <a:off x="177799" y="177800"/>
          <a:ext cx="624306"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TOBVAPE.</a:t>
          </a:r>
        </a:p>
      </cdr:txBody>
    </cdr:sp>
  </cdr:relSizeAnchor>
  <cdr:relSizeAnchor xmlns:cdr="http://schemas.openxmlformats.org/drawingml/2006/chartDrawing">
    <cdr:from>
      <cdr:x>0.09547</cdr:x>
      <cdr:y>0.02826</cdr:y>
    </cdr:from>
    <cdr:to>
      <cdr:x>0.97327</cdr:x>
      <cdr:y>0.12919</cdr:y>
    </cdr:to>
    <cdr:sp macro="" textlink="">
      <cdr:nvSpPr>
        <cdr:cNvPr id="3" name="PageTitle"/>
        <cdr:cNvSpPr txBox="1"/>
      </cdr:nvSpPr>
      <cdr:spPr>
        <a:xfrm xmlns:a="http://schemas.openxmlformats.org/drawingml/2006/main">
          <a:off x="827171" y="177800"/>
          <a:ext cx="7605628"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follow a policy that mandates a “tobacco-free environment” including prohibiting electronic vapor products.  A “tobacco-free environment” is one that prohibits tobacco and EVP use by students, staff, and visitors in school buildings, at school functions, in school vehicles, on school grounds, and at off-site school events, applicable 24 hours a day and seven days a week.</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41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2.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Foods or beverages are not offered at school celebrations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Never</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Rarely</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Sometimes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Always or almost always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never, rarely, sometimes, or always or almost always offer fruits or non-fried vegetables at school celebrations when foods or beverages are offered.</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42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3.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29.</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snack foods or beverages from one or more vending machines at the school or at a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43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4.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Chocolate candy</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Other kinds of candy</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Salty snacks that are not low in fat (e.g., regular potato chips)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Low sodium or "no added salt" pretzels, crackers, or chips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Cookies, crackers, cakes, pastries, or other baked goods that are not low in fat</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30.</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44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5.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Ice cream or frozen yogurt that is not low in fat</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2% or whole milk (plain or flavored)</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Nonfat or 1% (low-fat) milk (plain)</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Water ices or frozen slushes that do not contain juice</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Soda pop or fruit drinks that are not 100% juice</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30.</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45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6.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Sports drinks (e.g., Gatorade)</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Energy drinks (e.g., Red Bull, Monster)</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Plain water, with or without carbonation (e.g., Dasani, Aquafina, Smart Water)</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Calorie-free, flavored water, with or without carbonation (e.g., Dasani Flavors, Aquafina FlavorSplash)</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100% fruit or vegetable juice</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30.</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46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7.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Foods or beverages containing caffeine</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q.</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Fruits (not fruit juice)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Non-fried vegetables (not vegetable juice)</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30.</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47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8.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Priced nutritious foods and beverages at a lower cost while increasing the price of less nutritious foods and beverages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Collected suggestions from students, families, and school staff on nutritious food preferences and strategies to promote healthy eating</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information to students or families on the nutrition and caloric content of foods available</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Conducted taste tests to determine food preferences for nutritious items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Served locally or regionally grown foods in the cafeteria or classrooms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48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9.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Planted a school food or vegetable garden</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Placed fruits and vegetables near the cafeteria cashier, where they are easy to access</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Used attractive displays for fruits and vegetables in the cafeteria</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Offered a self-serve salad bar to students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Encouraged students to drink plain water</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49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Community involvement</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Employee wellness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a School Improvement Plan that includes health-related objectives on the following topics.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 of 79</a:t>
          </a:r>
        </a:p>
      </cdr:txBody>
    </cdr:sp>
  </cdr:relSizeAnchor>
  <cdr:relSizeAnchor xmlns:cdr="http://schemas.openxmlformats.org/drawingml/2006/chartDrawing">
    <cdr:from>
      <cdr:x>0.02052</cdr:x>
      <cdr:y>0.95963</cdr:y>
    </cdr:from>
    <cdr:to>
      <cdr:x>0.9806</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0.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Prohibited school staff from giving students food or food coupons as a reward for good behavior or good academic performance</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Prohibited less nutritious foods and beverages (e.g., candy, baked goods) from being sold for fundraising purposes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50 of 79</a:t>
          </a:r>
        </a:p>
      </cdr:txBody>
    </cdr:sp>
  </cdr:relSizeAnchor>
  <cdr:relSizeAnchor xmlns:cdr="http://schemas.openxmlformats.org/drawingml/2006/chartDrawing">
    <cdr:from>
      <cdr:x>0.02052</cdr:x>
      <cdr:y>0.95963</cdr:y>
    </cdr:from>
    <cdr:to>
      <cdr:x>0.9806</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1.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buildings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grounds including on the outside of the school building, on playing fields, or other areas of the campus</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publications (e.g., newsletters, newspapers, web sites, other school publications)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curricula or other educational materials (including assignment books, school supplies, book covers, and electronic media)</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32.</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prohibit advertisements for candy, fast food restaurants, or soft drinks in the following locations.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51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2.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Yes, in all locations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Yes, in certain locations</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33.</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permit students to have a drinking water bottle with them during the school day.</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52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3.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33N.</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permit students to have a drinking water bottle with them in either all locations or certain locations during the school day.</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53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4.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Cafeteria during breakfast</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Cafeteria during lunch</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Gymnasium or other indoor physical activity facilities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Outdoor physical activity facilities or sports fields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Hallways throughout the school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34.</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a free source of drinking water in the following locations.*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with that location.</a:t>
          </a: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54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5.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35.</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full-time registered nurse who provides health services to students.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55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6.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36.</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part-time registered nurse who provides health services to students.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56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7.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37.</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school-based health center that offers health services to students.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57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8.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HIV testing</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HIV treatment (ongoing medical care for persons living with HIV)</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STD testing</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STD treatment</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Pregnancy testing</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38.</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services to students.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58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9.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condoms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condom-compatible lubricants (i.e., water- or silicone-based)</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contraceptives other than condoms (e.g., birth control pill, birth control shot, intrauterine device [IUD])</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Prenatal care</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Human papillomavirus (HPV) vaccine administration</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38.</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services to students.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59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reviewed health and safety data as part of school’s improvement planning process.*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that engaged in an improvement planning process during the past year.</a:t>
          </a: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0.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Assessment for alcohol or other drug use, abuse, or dependency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Daily medication administration for students with chronic health conditions (e.g., asthma, diabetes)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Stock rescue or "as needed" medication for any student experiencing a health emergency (e.g., asthma episode, severe allergic reaction)</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Case management for students with chronic health conditions (e.g., asthma, diabetes)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38.</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services to students.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60 of 79</a:t>
          </a:r>
        </a:p>
      </cdr:txBody>
    </cdr:sp>
  </cdr:relSizeAnchor>
  <cdr:relSizeAnchor xmlns:cdr="http://schemas.openxmlformats.org/drawingml/2006/chartDrawing">
    <cdr:from>
      <cdr:x>0.02052</cdr:x>
      <cdr:y>0.95963</cdr:y>
    </cdr:from>
    <cdr:to>
      <cdr:x>0.9806</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1.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HIV testing</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HIV treatment (ongoing medical care for persons living with HIV)</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nPEP (non-occupational post-exposure prophylaxis for HIV—a short course of medication given within 72 hours of exposure to infectious bodily fluids from a person known to be HIV positive)</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PrEP (pre-exposure prophylaxis for HIV—medication taken daily to prevent HIV infection for those at substantial risk for HIV)</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STD testing</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39.</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61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2.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STD treatment</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Pregnancy testing</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condoms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condom-compatible lubricants (i.e., water- or silicone-based)</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contraceptives other than condoms (e.g., birth control pill, birth control shot, intrauterine device [IUD])</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39.</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62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3.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Prenatal care</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Human papillomavirus (HPV) vaccine administration</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Alcohol or other drug abuse treatment</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39.</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63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4.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40.</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protocol that ensures students with a chronic condition that may require daily or emergency management (e.g., asthma, diabetes, food allergies) are enrolled in private, state, or federally funded insurance programs if eligible.</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64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5.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Asthma</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 allergies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Diabetes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Epilepsy or seizure disorder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41.</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65 of 79</a:t>
          </a:r>
        </a:p>
      </cdr:txBody>
    </cdr:sp>
  </cdr:relSizeAnchor>
  <cdr:relSizeAnchor xmlns:cdr="http://schemas.openxmlformats.org/drawingml/2006/chartDrawing">
    <cdr:from>
      <cdr:x>0.02052</cdr:x>
      <cdr:y>0.95963</cdr:y>
    </cdr:from>
    <cdr:to>
      <cdr:x>0.9806</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6.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Obesity</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Hypertension/high blood pressure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Oral health condition (e.g., abscess, tooth decay)</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41.</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66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7.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Asthma</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 allergies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Diabetes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Epilepsy or seizure disorder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42.</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67 of 79</a:t>
          </a:r>
        </a:p>
      </cdr:txBody>
    </cdr:sp>
  </cdr:relSizeAnchor>
  <cdr:relSizeAnchor xmlns:cdr="http://schemas.openxmlformats.org/drawingml/2006/chartDrawing">
    <cdr:from>
      <cdr:x>0.02052</cdr:x>
      <cdr:y>0.95963</cdr:y>
    </cdr:from>
    <cdr:to>
      <cdr:x>0.9806</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8.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Obesity</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Hypertension/high blood pressure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Oral health condition (e.g., abscess, tooth decay)</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42.</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68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9.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This school does not provide any sexual or reproductive health services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Parental consent is required before any sexual or reproductive health services are provided</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Parental consent is not required for sexual or reproductive health services and parents are provided with information about services provided only upon request</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43.</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practices regarding parental consent and notification when sexual or reproductive health services are provided.</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69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Reviewed district’s local wellness policy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Helped revise district’s local wellness policy</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Communicated to school staff about district’s local wellness policy</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Communicated to parents and families about district’s local wellness policy</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did the following activities during the past year.</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 of 79</a:t>
          </a:r>
        </a:p>
      </cdr:txBody>
    </cdr:sp>
  </cdr:relSizeAnchor>
  <cdr:relSizeAnchor xmlns:cdr="http://schemas.openxmlformats.org/drawingml/2006/chartDrawing">
    <cdr:from>
      <cdr:x>0.02052</cdr:x>
      <cdr:y>0.95963</cdr:y>
    </cdr:from>
    <cdr:to>
      <cdr:x>0.9806</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0.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Parental consent is not required for sexual or reproductive health services, but parents may be notified depending on the service provided</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Parental consent is not required for sexual or reproductive health services, but parents are notified about all services provided</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Parental consent is not required for sexual or reproductive health services and parents are not notified about any services provided</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43.</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practices regarding parental consent and notification when sexual or reproductive health services are provided.</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70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1.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This school does not refer any sexual or reproductive health services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Parental consent is required before any sexual or reproductive health services are referred</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Parental consent is not required for sexual or reproductive health services and parents are provided with information about referrals provided only upon request</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44.</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practices regarding parental consent and notification when sexual or reproductive health services are referred.</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71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2.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Parental consent is not required for sexual or reproductive health services, but parents may be notified depending on the referral provided</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Parental consent is not required for sexual or reproductive health services, but parents are notified about all referrals provided</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Parental consent is not required for sexual or reproductive health services and parents are not notified about any referrals provided</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44.</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practices regarding parental consent and notification when sexual or reproductive health services are referred.</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72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3.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Basic sexual health overview including community-specific information about STD, HIV, and unplanned pregnancy rates and prevention strategies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Sexual health services that adolescents should receive</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Laws and policies related to adolescent sexual health services, such as minor consent for sexual health services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Importance of maintaining student confidentiality for sexual health services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45.</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any staff received professional development on each of the following topics during the past two years.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73 of 79</a:t>
          </a:r>
        </a:p>
      </cdr:txBody>
    </cdr:sp>
  </cdr:relSizeAnchor>
  <cdr:relSizeAnchor xmlns:cdr="http://schemas.openxmlformats.org/drawingml/2006/chartDrawing">
    <cdr:from>
      <cdr:x>0.02052</cdr:x>
      <cdr:y>0.95963</cdr:y>
    </cdr:from>
    <cdr:to>
      <cdr:x>0.9806</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4.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How to create or use a student referral guide for sexual health services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How to make successful referrals of students to sexual health services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Best practices for adolescent sexual health services provision, such as making services youth-friendly</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Ensuring sexual health services are inclusive of lesbian, gay, bisexual, and transgender students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45.</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any staff received professional development on each of the following topics during the past two years.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74 of 79</a:t>
          </a:r>
        </a:p>
      </cdr:txBody>
    </cdr:sp>
  </cdr:relSizeAnchor>
  <cdr:relSizeAnchor xmlns:cdr="http://schemas.openxmlformats.org/drawingml/2006/chartDrawing">
    <cdr:from>
      <cdr:x>0.02052</cdr:x>
      <cdr:y>0.95963</cdr:y>
    </cdr:from>
    <cdr:to>
      <cdr:x>0.9806</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5.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to support parent-adolescent communication about sex</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to support parent-adolescent communication about topics other than sex</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about how to monitor their teen (e.g., setting parental expectations, keeping track of their teen, responding when their teen breaks the rules)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to support one-on-one time between adolescents and their health care providers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about physical education and physical activity programs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46.</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75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6.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Involved parents as school volunteers in the delivery of health education activities and services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Involved parents as school volunteers in physical education or physical activity programs</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Linked parents and families to health services and programs in the community</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disease-specific education for parents and families of students with chronic health conditions (e.g., asthma, diabetes)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about before- or after-school programs available in the community</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46.</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76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7.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Service-learning programs, that is, community service designed to meet specific learning objectives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Mentoring programs, that is, programs in which family or community members serve as role models to students or mentor students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47.</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currently implement any of the following school-based positive youth development programs.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77 of 79</a:t>
          </a:r>
        </a:p>
      </cdr:txBody>
    </cdr:sp>
  </cdr:relSizeAnchor>
  <cdr:relSizeAnchor xmlns:cdr="http://schemas.openxmlformats.org/drawingml/2006/chartDrawing">
    <cdr:from>
      <cdr:x>0.02052</cdr:x>
      <cdr:y>0.95963</cdr:y>
    </cdr:from>
    <cdr:to>
      <cdr:x>0.9806</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8.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Service-learning programs, that is, community service designed to meet specific learning objectives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Mentoring programs, that is, programs in which family or community members serve as role models to students or mentor students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48.</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currently connect students to any of the following community-based positive youth development programs.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78 of 79</a:t>
          </a:r>
        </a:p>
      </cdr:txBody>
    </cdr:sp>
  </cdr:relSizeAnchor>
  <cdr:relSizeAnchor xmlns:cdr="http://schemas.openxmlformats.org/drawingml/2006/chartDrawing">
    <cdr:from>
      <cdr:x>0.02052</cdr:x>
      <cdr:y>0.95963</cdr:y>
    </cdr:from>
    <cdr:to>
      <cdr:x>0.9806</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9.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49.</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families helped develop or implement policies and programs related to school health during the past two years.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79 of 79</a:t>
          </a:r>
        </a:p>
      </cdr:txBody>
    </cdr:sp>
  </cdr:relSizeAnchor>
  <cdr:relSizeAnchor xmlns:cdr="http://schemas.openxmlformats.org/drawingml/2006/chartDrawing">
    <cdr:from>
      <cdr:x>0.02051</cdr:x>
      <cdr:y>0.95961</cdr:y>
    </cdr:from>
    <cdr:to>
      <cdr:x>0.98004</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8.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Communicated to students about district’s local wellness policy</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Measured school’s compliance with district’s local wellness policy</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Developed an action plan that describes steps to meet requirements of district’s local wellness policy</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did the following activities during the past year.</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9.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5.</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currently have someone who oversees or coordinates school health and safety programs and activities.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9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174BB3-309B-4A7B-AF9A-B2504B819249}"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AEC24-9EA9-426A-8D98-835A734D93E2}" type="slidenum">
              <a:rPr lang="en-US" smtClean="0"/>
              <a:t>‹#›</a:t>
            </a:fld>
            <a:endParaRPr lang="en-US"/>
          </a:p>
        </p:txBody>
      </p:sp>
    </p:spTree>
    <p:extLst>
      <p:ext uri="{BB962C8B-B14F-4D97-AF65-F5344CB8AC3E}">
        <p14:creationId xmlns:p14="http://schemas.microsoft.com/office/powerpoint/2010/main" val="3347251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74BB3-309B-4A7B-AF9A-B2504B819249}"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AEC24-9EA9-426A-8D98-835A734D93E2}" type="slidenum">
              <a:rPr lang="en-US" smtClean="0"/>
              <a:t>‹#›</a:t>
            </a:fld>
            <a:endParaRPr lang="en-US"/>
          </a:p>
        </p:txBody>
      </p:sp>
    </p:spTree>
    <p:extLst>
      <p:ext uri="{BB962C8B-B14F-4D97-AF65-F5344CB8AC3E}">
        <p14:creationId xmlns:p14="http://schemas.microsoft.com/office/powerpoint/2010/main" val="3125264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74BB3-309B-4A7B-AF9A-B2504B819249}"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AEC24-9EA9-426A-8D98-835A734D93E2}" type="slidenum">
              <a:rPr lang="en-US" smtClean="0"/>
              <a:t>‹#›</a:t>
            </a:fld>
            <a:endParaRPr lang="en-US"/>
          </a:p>
        </p:txBody>
      </p:sp>
    </p:spTree>
    <p:extLst>
      <p:ext uri="{BB962C8B-B14F-4D97-AF65-F5344CB8AC3E}">
        <p14:creationId xmlns:p14="http://schemas.microsoft.com/office/powerpoint/2010/main" val="321501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74BB3-309B-4A7B-AF9A-B2504B819249}"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AEC24-9EA9-426A-8D98-835A734D93E2}" type="slidenum">
              <a:rPr lang="en-US" smtClean="0"/>
              <a:t>‹#›</a:t>
            </a:fld>
            <a:endParaRPr lang="en-US"/>
          </a:p>
        </p:txBody>
      </p:sp>
    </p:spTree>
    <p:extLst>
      <p:ext uri="{BB962C8B-B14F-4D97-AF65-F5344CB8AC3E}">
        <p14:creationId xmlns:p14="http://schemas.microsoft.com/office/powerpoint/2010/main" val="47549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174BB3-309B-4A7B-AF9A-B2504B819249}"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AEC24-9EA9-426A-8D98-835A734D93E2}" type="slidenum">
              <a:rPr lang="en-US" smtClean="0"/>
              <a:t>‹#›</a:t>
            </a:fld>
            <a:endParaRPr lang="en-US"/>
          </a:p>
        </p:txBody>
      </p:sp>
    </p:spTree>
    <p:extLst>
      <p:ext uri="{BB962C8B-B14F-4D97-AF65-F5344CB8AC3E}">
        <p14:creationId xmlns:p14="http://schemas.microsoft.com/office/powerpoint/2010/main" val="3961566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174BB3-309B-4A7B-AF9A-B2504B819249}"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AEC24-9EA9-426A-8D98-835A734D93E2}" type="slidenum">
              <a:rPr lang="en-US" smtClean="0"/>
              <a:t>‹#›</a:t>
            </a:fld>
            <a:endParaRPr lang="en-US"/>
          </a:p>
        </p:txBody>
      </p:sp>
    </p:spTree>
    <p:extLst>
      <p:ext uri="{BB962C8B-B14F-4D97-AF65-F5344CB8AC3E}">
        <p14:creationId xmlns:p14="http://schemas.microsoft.com/office/powerpoint/2010/main" val="2839278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174BB3-309B-4A7B-AF9A-B2504B819249}"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3AEC24-9EA9-426A-8D98-835A734D93E2}" type="slidenum">
              <a:rPr lang="en-US" smtClean="0"/>
              <a:t>‹#›</a:t>
            </a:fld>
            <a:endParaRPr lang="en-US"/>
          </a:p>
        </p:txBody>
      </p:sp>
    </p:spTree>
    <p:extLst>
      <p:ext uri="{BB962C8B-B14F-4D97-AF65-F5344CB8AC3E}">
        <p14:creationId xmlns:p14="http://schemas.microsoft.com/office/powerpoint/2010/main" val="2578636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174BB3-309B-4A7B-AF9A-B2504B819249}"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3AEC24-9EA9-426A-8D98-835A734D93E2}" type="slidenum">
              <a:rPr lang="en-US" smtClean="0"/>
              <a:t>‹#›</a:t>
            </a:fld>
            <a:endParaRPr lang="en-US"/>
          </a:p>
        </p:txBody>
      </p:sp>
    </p:spTree>
    <p:extLst>
      <p:ext uri="{BB962C8B-B14F-4D97-AF65-F5344CB8AC3E}">
        <p14:creationId xmlns:p14="http://schemas.microsoft.com/office/powerpoint/2010/main" val="4094495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74BB3-309B-4A7B-AF9A-B2504B819249}"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3AEC24-9EA9-426A-8D98-835A734D93E2}" type="slidenum">
              <a:rPr lang="en-US" smtClean="0"/>
              <a:t>‹#›</a:t>
            </a:fld>
            <a:endParaRPr lang="en-US"/>
          </a:p>
        </p:txBody>
      </p:sp>
    </p:spTree>
    <p:extLst>
      <p:ext uri="{BB962C8B-B14F-4D97-AF65-F5344CB8AC3E}">
        <p14:creationId xmlns:p14="http://schemas.microsoft.com/office/powerpoint/2010/main" val="367813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4174BB3-309B-4A7B-AF9A-B2504B819249}"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AEC24-9EA9-426A-8D98-835A734D93E2}" type="slidenum">
              <a:rPr lang="en-US" smtClean="0"/>
              <a:t>‹#›</a:t>
            </a:fld>
            <a:endParaRPr lang="en-US"/>
          </a:p>
        </p:txBody>
      </p:sp>
    </p:spTree>
    <p:extLst>
      <p:ext uri="{BB962C8B-B14F-4D97-AF65-F5344CB8AC3E}">
        <p14:creationId xmlns:p14="http://schemas.microsoft.com/office/powerpoint/2010/main" val="386510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4174BB3-309B-4A7B-AF9A-B2504B819249}"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AEC24-9EA9-426A-8D98-835A734D93E2}" type="slidenum">
              <a:rPr lang="en-US" smtClean="0"/>
              <a:t>‹#›</a:t>
            </a:fld>
            <a:endParaRPr lang="en-US"/>
          </a:p>
        </p:txBody>
      </p:sp>
    </p:spTree>
    <p:extLst>
      <p:ext uri="{BB962C8B-B14F-4D97-AF65-F5344CB8AC3E}">
        <p14:creationId xmlns:p14="http://schemas.microsoft.com/office/powerpoint/2010/main" val="392637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4174BB3-309B-4A7B-AF9A-B2504B819249}" type="datetimeFigureOut">
              <a:rPr lang="en-US" smtClean="0"/>
              <a:t>2/23/2021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3AEC24-9EA9-426A-8D98-835A734D93E2}" type="slidenum">
              <a:rPr lang="en-US" smtClean="0"/>
              <a:t>‹#›</a:t>
            </a:fld>
            <a:endParaRPr lang="en-US"/>
          </a:p>
        </p:txBody>
      </p:sp>
    </p:spTree>
    <p:extLst>
      <p:ext uri="{BB962C8B-B14F-4D97-AF65-F5344CB8AC3E}">
        <p14:creationId xmlns:p14="http://schemas.microsoft.com/office/powerpoint/2010/main" val="3996951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chart" Target="../charts/chart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chart" Target="../charts/chart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chart" Target="../charts/chart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chart" Target="../charts/chart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chart" Target="../charts/chart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chart" Target="../charts/chart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chart" Target="../charts/chart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chart" Target="../charts/chart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chart" Target="../charts/chart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chart" Target="../charts/chart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chart" Target="../charts/chart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chart" Target="../charts/chart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chart" Target="../charts/chart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chart" Target="../charts/chart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chart" Target="../charts/chart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chart" Target="../charts/chart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chart" Target="../charts/chart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chart" Target="../charts/chart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chart" Target="../charts/chart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chart" Target="../charts/chart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7762051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360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9743281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5297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1027591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2762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43104425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4770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13368203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7040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6583949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054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2600411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540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23620597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212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5090062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1802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4648970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3998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0255048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027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6340597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0044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3050350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2748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73401600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7547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91722458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336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1391201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998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105182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286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8571865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90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6546890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7476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9078016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11161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8395912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6620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46076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056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09564045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116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15184979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4639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22757043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5950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1525755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2866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0034174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0222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6916288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333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522068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629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9479936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76849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60928984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67401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59214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8095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5707744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624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3565641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032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75313854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6008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3242750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27587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58239656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38466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0768121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66836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5013924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6854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1035708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28908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4977782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48188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6070458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73783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6248682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31341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8232085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364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21707920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5416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6898565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4820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2904158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1189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03347374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6432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1640596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48564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298850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87313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6488259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5532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1975590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35597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5686754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5624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172260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7567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9776980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9064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224342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55810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2179887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9545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8721702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71817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2352584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5797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95240426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30377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6241847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8152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064209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7265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0060738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6609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5806319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2662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9001617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4542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7858732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9714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22692120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06847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7755343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7046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8531958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0378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2598905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80374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5648448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47763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7665093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07597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5632951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5426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8747452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65600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6541167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4730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5445317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87270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3384449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786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3363775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196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378868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A06434"/>
                </a:solidFill>
                <a:latin typeface="Arial" panose="020B0604020202020204" pitchFamily="34" charset="0"/>
              </a:rPr>
              <a:t>NEBRASKA - HEALTHY SCHOOLS LOCAL EDUCATION AGENCIES</a:t>
            </a:r>
            <a:endParaRPr lang="en-US" sz="1100" b="1">
              <a:solidFill>
                <a:srgbClr val="A0643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2020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A064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6433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101AF90A61564E8FF1EE1E9DD9EF56" ma:contentTypeVersion="11" ma:contentTypeDescription="Create a new document." ma:contentTypeScope="" ma:versionID="d63b68907f73ac6724cd691ed7585de5">
  <xsd:schema xmlns:xsd="http://www.w3.org/2001/XMLSchema" xmlns:xs="http://www.w3.org/2001/XMLSchema" xmlns:p="http://schemas.microsoft.com/office/2006/metadata/properties" xmlns:ns2="07329a22-28d4-44f7-9ef9-2ddc014e450c" xmlns:ns3="878b8bff-e71f-4acd-aee4-69cc748cf2fd" targetNamespace="http://schemas.microsoft.com/office/2006/metadata/properties" ma:root="true" ma:fieldsID="10c97d63d22dff0571c350b3518f5f29" ns2:_="" ns3:_="">
    <xsd:import namespace="07329a22-28d4-44f7-9ef9-2ddc014e450c"/>
    <xsd:import namespace="878b8bff-e71f-4acd-aee4-69cc748cf2f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329a22-28d4-44f7-9ef9-2ddc014e45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8b8bff-e71f-4acd-aee4-69cc748cf2f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9957A6-5EDB-4E9D-BB54-05AEDC66E21F}"/>
</file>

<file path=customXml/itemProps2.xml><?xml version="1.0" encoding="utf-8"?>
<ds:datastoreItem xmlns:ds="http://schemas.openxmlformats.org/officeDocument/2006/customXml" ds:itemID="{5BE28201-77BB-4212-9723-D706EEEC9583}"/>
</file>

<file path=customXml/itemProps3.xml><?xml version="1.0" encoding="utf-8"?>
<ds:datastoreItem xmlns:ds="http://schemas.openxmlformats.org/officeDocument/2006/customXml" ds:itemID="{109431CC-F543-4893-975E-79F1AA19C13B}"/>
</file>

<file path=docProps/app.xml><?xml version="1.0" encoding="utf-8"?>
<Properties xmlns="http://schemas.openxmlformats.org/officeDocument/2006/extended-properties" xmlns:vt="http://schemas.openxmlformats.org/officeDocument/2006/docPropsVTypes">
  <TotalTime>0</TotalTime>
  <Words>7291</Words>
  <Application>Microsoft Office PowerPoint</Application>
  <PresentationFormat>Overhead</PresentationFormat>
  <Paragraphs>1708</Paragraphs>
  <Slides>79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79</vt:i4>
      </vt:variant>
    </vt:vector>
  </HeadingPairs>
  <TitlesOfParts>
    <vt:vector size="8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Chung</dc:creator>
  <cp:lastModifiedBy>Jo Chung</cp:lastModifiedBy>
  <cp:revision>1</cp:revision>
  <dcterms:created xsi:type="dcterms:W3CDTF">2021-02-23T22:15:33Z</dcterms:created>
  <dcterms:modified xsi:type="dcterms:W3CDTF">2021-02-23T22:16:19Z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0x01010033101AF90A61564E8FF1EE1E9DD9EF56</vt:lpwstr>
  </property>
</Properties>
</file>