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comments/comment2.xml" ContentType="application/vnd.openxmlformats-officedocument.presentationml.comments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</p:sldMasterIdLst>
  <p:notesMasterIdLst>
    <p:notesMasterId r:id="rId46"/>
  </p:notesMasterIdLst>
  <p:sldIdLst>
    <p:sldId id="562" r:id="rId7"/>
    <p:sldId id="2681" r:id="rId8"/>
    <p:sldId id="2682" r:id="rId9"/>
    <p:sldId id="2666" r:id="rId10"/>
    <p:sldId id="2692" r:id="rId11"/>
    <p:sldId id="2694" r:id="rId12"/>
    <p:sldId id="2672" r:id="rId13"/>
    <p:sldId id="563" r:id="rId14"/>
    <p:sldId id="2693" r:id="rId15"/>
    <p:sldId id="2667" r:id="rId16"/>
    <p:sldId id="2673" r:id="rId17"/>
    <p:sldId id="2674" r:id="rId18"/>
    <p:sldId id="2675" r:id="rId19"/>
    <p:sldId id="2680" r:id="rId20"/>
    <p:sldId id="2637" r:id="rId21"/>
    <p:sldId id="2676" r:id="rId22"/>
    <p:sldId id="2638" r:id="rId23"/>
    <p:sldId id="681" r:id="rId24"/>
    <p:sldId id="679" r:id="rId25"/>
    <p:sldId id="682" r:id="rId26"/>
    <p:sldId id="2636" r:id="rId27"/>
    <p:sldId id="2689" r:id="rId28"/>
    <p:sldId id="571" r:id="rId29"/>
    <p:sldId id="572" r:id="rId30"/>
    <p:sldId id="573" r:id="rId31"/>
    <p:sldId id="2670" r:id="rId32"/>
    <p:sldId id="2687" r:id="rId33"/>
    <p:sldId id="2685" r:id="rId34"/>
    <p:sldId id="2686" r:id="rId35"/>
    <p:sldId id="2643" r:id="rId36"/>
    <p:sldId id="2656" r:id="rId37"/>
    <p:sldId id="2691" r:id="rId38"/>
    <p:sldId id="2641" r:id="rId39"/>
    <p:sldId id="2644" r:id="rId40"/>
    <p:sldId id="2660" r:id="rId41"/>
    <p:sldId id="2690" r:id="rId42"/>
    <p:sldId id="2648" r:id="rId43"/>
    <p:sldId id="2695" r:id="rId44"/>
    <p:sldId id="675" r:id="rId45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remy Heneger" initials="JH" lastIdx="3" clrIdx="6">
    <p:extLst>
      <p:ext uri="{19B8F6BF-5375-455C-9EA6-DF929625EA0E}">
        <p15:presenceInfo xmlns:p15="http://schemas.microsoft.com/office/powerpoint/2012/main" userId="S::jheneger@education.ne.gov::ac9187cf-6e14-4638-a302-b402f00da390" providerId="AD"/>
      </p:ext>
    </p:extLst>
  </p:cmAuthor>
  <p:cmAuthor id="1" name="Debbie Smith" initials="DS" lastIdx="1" clrIdx="0">
    <p:extLst>
      <p:ext uri="{19B8F6BF-5375-455C-9EA6-DF929625EA0E}">
        <p15:presenceInfo xmlns:p15="http://schemas.microsoft.com/office/powerpoint/2012/main" userId="S::debbie.smith@nwea.org::40ef2eb2-9158-440e-a60b-ed1c1f942d4a" providerId="AD"/>
      </p:ext>
    </p:extLst>
  </p:cmAuthor>
  <p:cmAuthor id="8" name="Trudy Clark" initials="TC" lastIdx="8" clrIdx="7">
    <p:extLst>
      <p:ext uri="{19B8F6BF-5375-455C-9EA6-DF929625EA0E}">
        <p15:presenceInfo xmlns:p15="http://schemas.microsoft.com/office/powerpoint/2012/main" userId="63d4e301625edea4" providerId="Windows Live"/>
      </p:ext>
    </p:extLst>
  </p:cmAuthor>
  <p:cmAuthor id="2" name="Jenna Gifford" initials="JG" lastIdx="8" clrIdx="1">
    <p:extLst>
      <p:ext uri="{19B8F6BF-5375-455C-9EA6-DF929625EA0E}">
        <p15:presenceInfo xmlns:p15="http://schemas.microsoft.com/office/powerpoint/2012/main" userId="S::jenna.gifford@nwea.org::e68b0274-0662-4999-9467-701ab9164adf" providerId="AD"/>
      </p:ext>
    </p:extLst>
  </p:cmAuthor>
  <p:cmAuthor id="3" name="Melissa Leonard" initials="ML" lastIdx="6" clrIdx="2">
    <p:extLst>
      <p:ext uri="{19B8F6BF-5375-455C-9EA6-DF929625EA0E}">
        <p15:presenceInfo xmlns:p15="http://schemas.microsoft.com/office/powerpoint/2012/main" userId="S-1-5-21-1192046546-1560294445-313073093-32408" providerId="AD"/>
      </p:ext>
    </p:extLst>
  </p:cmAuthor>
  <p:cmAuthor id="4" name="Katrina Fitzpatrick" initials="KF" lastIdx="29" clrIdx="3">
    <p:extLst>
      <p:ext uri="{19B8F6BF-5375-455C-9EA6-DF929625EA0E}">
        <p15:presenceInfo xmlns:p15="http://schemas.microsoft.com/office/powerpoint/2012/main" userId="S::katrina.fitzpatrick@nwea.org::06d60706-ea94-402d-8694-c82fa6b740d5" providerId="AD"/>
      </p:ext>
    </p:extLst>
  </p:cmAuthor>
  <p:cmAuthor id="5" name="Melissa Leonard" initials="ML [2]" lastIdx="26" clrIdx="4">
    <p:extLst>
      <p:ext uri="{19B8F6BF-5375-455C-9EA6-DF929625EA0E}">
        <p15:presenceInfo xmlns:p15="http://schemas.microsoft.com/office/powerpoint/2012/main" userId="S::melissa.leonard@nwea.org::39192cac-cff9-451a-9a25-a624ee2ecb67" providerId="AD"/>
      </p:ext>
    </p:extLst>
  </p:cmAuthor>
  <p:cmAuthor id="6" name="Aly Martinez Wilkinson" initials="AW" lastIdx="15" clrIdx="5">
    <p:extLst>
      <p:ext uri="{19B8F6BF-5375-455C-9EA6-DF929625EA0E}">
        <p15:presenceInfo xmlns:p15="http://schemas.microsoft.com/office/powerpoint/2012/main" userId="S::aly.martinez.wilkinson@nwea.org::453e66e6-cf6f-4739-880d-41f01ff85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93"/>
    <a:srgbClr val="3D3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BE1B7-C907-4DAF-B848-44FA85FC0D37}" v="185" dt="2021-02-10T14:49:30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571" autoAdjust="0"/>
  </p:normalViewPr>
  <p:slideViewPr>
    <p:cSldViewPr snapToGrid="0">
      <p:cViewPr varScale="1">
        <p:scale>
          <a:sx n="69" d="100"/>
          <a:sy n="69" d="100"/>
        </p:scale>
        <p:origin x="21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Heneger" userId="ac9187cf-6e14-4638-a302-b402f00da390" providerId="ADAL" clId="{A4BBE1B7-C907-4DAF-B848-44FA85FC0D37}"/>
    <pc:docChg chg="undo custSel addSld delSld modSld sldOrd">
      <pc:chgData name="Jeremy Heneger" userId="ac9187cf-6e14-4638-a302-b402f00da390" providerId="ADAL" clId="{A4BBE1B7-C907-4DAF-B848-44FA85FC0D37}" dt="2021-02-15T22:37:55.882" v="2932" actId="6549"/>
      <pc:docMkLst>
        <pc:docMk/>
      </pc:docMkLst>
      <pc:sldChg chg="modNotesTx">
        <pc:chgData name="Jeremy Heneger" userId="ac9187cf-6e14-4638-a302-b402f00da390" providerId="ADAL" clId="{A4BBE1B7-C907-4DAF-B848-44FA85FC0D37}" dt="2021-02-15T22:34:55.685" v="2914" actId="6549"/>
        <pc:sldMkLst>
          <pc:docMk/>
          <pc:sldMk cId="1690221512" sldId="562"/>
        </pc:sldMkLst>
      </pc:sldChg>
      <pc:sldChg chg="modNotesTx">
        <pc:chgData name="Jeremy Heneger" userId="ac9187cf-6e14-4638-a302-b402f00da390" providerId="ADAL" clId="{A4BBE1B7-C907-4DAF-B848-44FA85FC0D37}" dt="2021-02-15T22:35:27.671" v="2921" actId="6549"/>
        <pc:sldMkLst>
          <pc:docMk/>
          <pc:sldMk cId="3091207862" sldId="563"/>
        </pc:sldMkLst>
      </pc:sldChg>
      <pc:sldChg chg="modAnim modNotesTx">
        <pc:chgData name="Jeremy Heneger" userId="ac9187cf-6e14-4638-a302-b402f00da390" providerId="ADAL" clId="{A4BBE1B7-C907-4DAF-B848-44FA85FC0D37}" dt="2021-02-15T22:37:44.180" v="2931" actId="6549"/>
        <pc:sldMkLst>
          <pc:docMk/>
          <pc:sldMk cId="2315184006" sldId="571"/>
        </pc:sldMkLst>
      </pc:sldChg>
      <pc:sldChg chg="modSp mod">
        <pc:chgData name="Jeremy Heneger" userId="ac9187cf-6e14-4638-a302-b402f00da390" providerId="ADAL" clId="{A4BBE1B7-C907-4DAF-B848-44FA85FC0D37}" dt="2021-02-10T04:10:53.668" v="1635" actId="20577"/>
        <pc:sldMkLst>
          <pc:docMk/>
          <pc:sldMk cId="1340512370" sldId="573"/>
        </pc:sldMkLst>
        <pc:spChg chg="mod">
          <ac:chgData name="Jeremy Heneger" userId="ac9187cf-6e14-4638-a302-b402f00da390" providerId="ADAL" clId="{A4BBE1B7-C907-4DAF-B848-44FA85FC0D37}" dt="2021-02-10T04:10:53.668" v="1635" actId="20577"/>
          <ac:spMkLst>
            <pc:docMk/>
            <pc:sldMk cId="1340512370" sldId="573"/>
            <ac:spMk id="3" creationId="{00000000-0000-0000-0000-000000000000}"/>
          </ac:spMkLst>
        </pc:spChg>
      </pc:sldChg>
      <pc:sldChg chg="addSp modSp mod modAnim">
        <pc:chgData name="Jeremy Heneger" userId="ac9187cf-6e14-4638-a302-b402f00da390" providerId="ADAL" clId="{A4BBE1B7-C907-4DAF-B848-44FA85FC0D37}" dt="2021-02-08T19:26:24.231" v="432"/>
        <pc:sldMkLst>
          <pc:docMk/>
          <pc:sldMk cId="2156829115" sldId="675"/>
        </pc:sldMkLst>
        <pc:spChg chg="mod">
          <ac:chgData name="Jeremy Heneger" userId="ac9187cf-6e14-4638-a302-b402f00da390" providerId="ADAL" clId="{A4BBE1B7-C907-4DAF-B848-44FA85FC0D37}" dt="2021-02-08T19:26:15.888" v="430" actId="20577"/>
          <ac:spMkLst>
            <pc:docMk/>
            <pc:sldMk cId="2156829115" sldId="675"/>
            <ac:spMk id="2" creationId="{00000000-0000-0000-0000-000000000000}"/>
          </ac:spMkLst>
        </pc:spChg>
        <pc:spChg chg="add mod">
          <ac:chgData name="Jeremy Heneger" userId="ac9187cf-6e14-4638-a302-b402f00da390" providerId="ADAL" clId="{A4BBE1B7-C907-4DAF-B848-44FA85FC0D37}" dt="2021-02-08T19:26:20.481" v="431" actId="1076"/>
          <ac:spMkLst>
            <pc:docMk/>
            <pc:sldMk cId="2156829115" sldId="675"/>
            <ac:spMk id="3" creationId="{96E169CF-A89F-4733-8229-0606FCECD154}"/>
          </ac:spMkLst>
        </pc:spChg>
      </pc:sldChg>
      <pc:sldChg chg="modSp modNotesTx">
        <pc:chgData name="Jeremy Heneger" userId="ac9187cf-6e14-4638-a302-b402f00da390" providerId="ADAL" clId="{A4BBE1B7-C907-4DAF-B848-44FA85FC0D37}" dt="2021-02-15T22:37:33.694" v="2930" actId="6549"/>
        <pc:sldMkLst>
          <pc:docMk/>
          <pc:sldMk cId="3385302126" sldId="679"/>
        </pc:sldMkLst>
        <pc:graphicFrameChg chg="mod">
          <ac:chgData name="Jeremy Heneger" userId="ac9187cf-6e14-4638-a302-b402f00da390" providerId="ADAL" clId="{A4BBE1B7-C907-4DAF-B848-44FA85FC0D37}" dt="2021-02-10T03:13:08.695" v="531" actId="20577"/>
          <ac:graphicFrameMkLst>
            <pc:docMk/>
            <pc:sldMk cId="3385302126" sldId="679"/>
            <ac:graphicFrameMk id="4" creationId="{9D5B1BAF-3974-4F21-BEBB-662450BCD1C0}"/>
          </ac:graphicFrameMkLst>
        </pc:graphicFrameChg>
      </pc:sldChg>
      <pc:sldChg chg="modNotesTx">
        <pc:chgData name="Jeremy Heneger" userId="ac9187cf-6e14-4638-a302-b402f00da390" providerId="ADAL" clId="{A4BBE1B7-C907-4DAF-B848-44FA85FC0D37}" dt="2021-02-15T22:37:29.543" v="2929" actId="6549"/>
        <pc:sldMkLst>
          <pc:docMk/>
          <pc:sldMk cId="2722720922" sldId="681"/>
        </pc:sldMkLst>
      </pc:sldChg>
      <pc:sldChg chg="delSp modSp mod delAnim modAnim modShow delCm modNotesTx">
        <pc:chgData name="Jeremy Heneger" userId="ac9187cf-6e14-4638-a302-b402f00da390" providerId="ADAL" clId="{A4BBE1B7-C907-4DAF-B848-44FA85FC0D37}" dt="2021-02-10T03:17:02.225" v="625" actId="729"/>
        <pc:sldMkLst>
          <pc:docMk/>
          <pc:sldMk cId="1803966083" sldId="682"/>
        </pc:sldMkLst>
        <pc:spChg chg="mod">
          <ac:chgData name="Jeremy Heneger" userId="ac9187cf-6e14-4638-a302-b402f00da390" providerId="ADAL" clId="{A4BBE1B7-C907-4DAF-B848-44FA85FC0D37}" dt="2021-02-10T03:14:49.403" v="557"/>
          <ac:spMkLst>
            <pc:docMk/>
            <pc:sldMk cId="1803966083" sldId="682"/>
            <ac:spMk id="3" creationId="{1D386902-54CE-4BC5-9D60-39BB076BB483}"/>
          </ac:spMkLst>
        </pc:spChg>
        <pc:spChg chg="del">
          <ac:chgData name="Jeremy Heneger" userId="ac9187cf-6e14-4638-a302-b402f00da390" providerId="ADAL" clId="{A4BBE1B7-C907-4DAF-B848-44FA85FC0D37}" dt="2021-02-10T03:14:21.361" v="536" actId="478"/>
          <ac:spMkLst>
            <pc:docMk/>
            <pc:sldMk cId="1803966083" sldId="682"/>
            <ac:spMk id="7" creationId="{CA732D7A-334C-4256-878E-E154648E9D3A}"/>
          </ac:spMkLst>
        </pc:spChg>
      </pc:sldChg>
      <pc:sldChg chg="modSp mod delCm">
        <pc:chgData name="Jeremy Heneger" userId="ac9187cf-6e14-4638-a302-b402f00da390" providerId="ADAL" clId="{A4BBE1B7-C907-4DAF-B848-44FA85FC0D37}" dt="2021-02-10T03:51:10.602" v="1119" actId="20577"/>
        <pc:sldMkLst>
          <pc:docMk/>
          <pc:sldMk cId="925736583" sldId="2636"/>
        </pc:sldMkLst>
        <pc:spChg chg="mod">
          <ac:chgData name="Jeremy Heneger" userId="ac9187cf-6e14-4638-a302-b402f00da390" providerId="ADAL" clId="{A4BBE1B7-C907-4DAF-B848-44FA85FC0D37}" dt="2021-02-10T03:51:10.602" v="1119" actId="20577"/>
          <ac:spMkLst>
            <pc:docMk/>
            <pc:sldMk cId="925736583" sldId="2636"/>
            <ac:spMk id="3" creationId="{73AF663E-9458-4EC5-8CE0-AD6129275192}"/>
          </ac:spMkLst>
        </pc:spChg>
      </pc:sldChg>
      <pc:sldChg chg="modNotesTx">
        <pc:chgData name="Jeremy Heneger" userId="ac9187cf-6e14-4638-a302-b402f00da390" providerId="ADAL" clId="{A4BBE1B7-C907-4DAF-B848-44FA85FC0D37}" dt="2021-02-15T22:37:17.512" v="2926" actId="6549"/>
        <pc:sldMkLst>
          <pc:docMk/>
          <pc:sldMk cId="2375394113" sldId="2637"/>
        </pc:sldMkLst>
      </pc:sldChg>
      <pc:sldChg chg="modSp modNotesTx">
        <pc:chgData name="Jeremy Heneger" userId="ac9187cf-6e14-4638-a302-b402f00da390" providerId="ADAL" clId="{A4BBE1B7-C907-4DAF-B848-44FA85FC0D37}" dt="2021-02-15T22:37:25.141" v="2928" actId="6549"/>
        <pc:sldMkLst>
          <pc:docMk/>
          <pc:sldMk cId="459487981" sldId="2638"/>
        </pc:sldMkLst>
        <pc:graphicFrameChg chg="mod">
          <ac:chgData name="Jeremy Heneger" userId="ac9187cf-6e14-4638-a302-b402f00da390" providerId="ADAL" clId="{A4BBE1B7-C907-4DAF-B848-44FA85FC0D37}" dt="2021-02-10T03:12:42.095" v="524" actId="20577"/>
          <ac:graphicFrameMkLst>
            <pc:docMk/>
            <pc:sldMk cId="459487981" sldId="2638"/>
            <ac:graphicFrameMk id="4" creationId="{9D5B1BAF-3974-4F21-BEBB-662450BCD1C0}"/>
          </ac:graphicFrameMkLst>
        </pc:graphicFrameChg>
      </pc:sldChg>
      <pc:sldChg chg="modSp mod">
        <pc:chgData name="Jeremy Heneger" userId="ac9187cf-6e14-4638-a302-b402f00da390" providerId="ADAL" clId="{A4BBE1B7-C907-4DAF-B848-44FA85FC0D37}" dt="2021-02-10T04:30:52.135" v="2568" actId="20577"/>
        <pc:sldMkLst>
          <pc:docMk/>
          <pc:sldMk cId="1709109293" sldId="2641"/>
        </pc:sldMkLst>
        <pc:spChg chg="mod">
          <ac:chgData name="Jeremy Heneger" userId="ac9187cf-6e14-4638-a302-b402f00da390" providerId="ADAL" clId="{A4BBE1B7-C907-4DAF-B848-44FA85FC0D37}" dt="2021-02-10T04:30:52.135" v="2568" actId="20577"/>
          <ac:spMkLst>
            <pc:docMk/>
            <pc:sldMk cId="1709109293" sldId="2641"/>
            <ac:spMk id="2" creationId="{DC820D27-9E9D-4F93-A756-7EAB27A34A78}"/>
          </ac:spMkLst>
        </pc:spChg>
      </pc:sldChg>
      <pc:sldChg chg="modSp mod delCm">
        <pc:chgData name="Jeremy Heneger" userId="ac9187cf-6e14-4638-a302-b402f00da390" providerId="ADAL" clId="{A4BBE1B7-C907-4DAF-B848-44FA85FC0D37}" dt="2021-02-10T04:29:58.535" v="2548" actId="15"/>
        <pc:sldMkLst>
          <pc:docMk/>
          <pc:sldMk cId="1189778200" sldId="2644"/>
        </pc:sldMkLst>
        <pc:spChg chg="mod">
          <ac:chgData name="Jeremy Heneger" userId="ac9187cf-6e14-4638-a302-b402f00da390" providerId="ADAL" clId="{A4BBE1B7-C907-4DAF-B848-44FA85FC0D37}" dt="2021-02-10T04:29:58.535" v="2548" actId="15"/>
          <ac:spMkLst>
            <pc:docMk/>
            <pc:sldMk cId="1189778200" sldId="2644"/>
            <ac:spMk id="3" creationId="{A284C639-31A7-45B8-A614-9135161108F8}"/>
          </ac:spMkLst>
        </pc:spChg>
      </pc:sldChg>
      <pc:sldChg chg="add del">
        <pc:chgData name="Jeremy Heneger" userId="ac9187cf-6e14-4638-a302-b402f00da390" providerId="ADAL" clId="{A4BBE1B7-C907-4DAF-B848-44FA85FC0D37}" dt="2021-02-08T19:00:38.270" v="8" actId="47"/>
        <pc:sldMkLst>
          <pc:docMk/>
          <pc:sldMk cId="469359242" sldId="2665"/>
        </pc:sldMkLst>
      </pc:sldChg>
      <pc:sldChg chg="modSp mod modShow delCm modNotesTx">
        <pc:chgData name="Jeremy Heneger" userId="ac9187cf-6e14-4638-a302-b402f00da390" providerId="ADAL" clId="{A4BBE1B7-C907-4DAF-B848-44FA85FC0D37}" dt="2021-02-15T22:35:14.798" v="2918" actId="6549"/>
        <pc:sldMkLst>
          <pc:docMk/>
          <pc:sldMk cId="1239274238" sldId="2666"/>
        </pc:sldMkLst>
        <pc:spChg chg="mod">
          <ac:chgData name="Jeremy Heneger" userId="ac9187cf-6e14-4638-a302-b402f00da390" providerId="ADAL" clId="{A4BBE1B7-C907-4DAF-B848-44FA85FC0D37}" dt="2021-02-08T19:11:08.183" v="133" actId="20577"/>
          <ac:spMkLst>
            <pc:docMk/>
            <pc:sldMk cId="1239274238" sldId="2666"/>
            <ac:spMk id="3" creationId="{96D0C68F-8963-4F7E-ADC2-700ECA589356}"/>
          </ac:spMkLst>
        </pc:spChg>
      </pc:sldChg>
      <pc:sldChg chg="modNotesTx">
        <pc:chgData name="Jeremy Heneger" userId="ac9187cf-6e14-4638-a302-b402f00da390" providerId="ADAL" clId="{A4BBE1B7-C907-4DAF-B848-44FA85FC0D37}" dt="2021-02-15T22:35:38.595" v="2923" actId="6549"/>
        <pc:sldMkLst>
          <pc:docMk/>
          <pc:sldMk cId="1898340268" sldId="2667"/>
        </pc:sldMkLst>
      </pc:sldChg>
      <pc:sldChg chg="modNotesTx">
        <pc:chgData name="Jeremy Heneger" userId="ac9187cf-6e14-4638-a302-b402f00da390" providerId="ADAL" clId="{A4BBE1B7-C907-4DAF-B848-44FA85FC0D37}" dt="2021-02-15T22:35:24.504" v="2920" actId="6549"/>
        <pc:sldMkLst>
          <pc:docMk/>
          <pc:sldMk cId="2347659358" sldId="2672"/>
        </pc:sldMkLst>
      </pc:sldChg>
      <pc:sldChg chg="modNotesTx">
        <pc:chgData name="Jeremy Heneger" userId="ac9187cf-6e14-4638-a302-b402f00da390" providerId="ADAL" clId="{A4BBE1B7-C907-4DAF-B848-44FA85FC0D37}" dt="2021-02-15T22:35:42.824" v="2924" actId="6549"/>
        <pc:sldMkLst>
          <pc:docMk/>
          <pc:sldMk cId="1803247919" sldId="2673"/>
        </pc:sldMkLst>
      </pc:sldChg>
      <pc:sldChg chg="addSp modSp mod">
        <pc:chgData name="Jeremy Heneger" userId="ac9187cf-6e14-4638-a302-b402f00da390" providerId="ADAL" clId="{A4BBE1B7-C907-4DAF-B848-44FA85FC0D37}" dt="2021-02-08T19:13:44.141" v="140" actId="1076"/>
        <pc:sldMkLst>
          <pc:docMk/>
          <pc:sldMk cId="3413315800" sldId="2674"/>
        </pc:sldMkLst>
        <pc:spChg chg="mod">
          <ac:chgData name="Jeremy Heneger" userId="ac9187cf-6e14-4638-a302-b402f00da390" providerId="ADAL" clId="{A4BBE1B7-C907-4DAF-B848-44FA85FC0D37}" dt="2021-02-08T19:13:01.247" v="135" actId="20577"/>
          <ac:spMkLst>
            <pc:docMk/>
            <pc:sldMk cId="3413315800" sldId="2674"/>
            <ac:spMk id="4" creationId="{C558B927-9699-447F-B2E0-41076D2DE77E}"/>
          </ac:spMkLst>
        </pc:spChg>
        <pc:spChg chg="mod">
          <ac:chgData name="Jeremy Heneger" userId="ac9187cf-6e14-4638-a302-b402f00da390" providerId="ADAL" clId="{A4BBE1B7-C907-4DAF-B848-44FA85FC0D37}" dt="2021-02-08T19:13:03.771" v="136" actId="20577"/>
          <ac:spMkLst>
            <pc:docMk/>
            <pc:sldMk cId="3413315800" sldId="2674"/>
            <ac:spMk id="6" creationId="{9F5E7F01-534E-4494-AE48-630B2419E0E5}"/>
          </ac:spMkLst>
        </pc:spChg>
        <pc:spChg chg="mod">
          <ac:chgData name="Jeremy Heneger" userId="ac9187cf-6e14-4638-a302-b402f00da390" providerId="ADAL" clId="{A4BBE1B7-C907-4DAF-B848-44FA85FC0D37}" dt="2021-02-08T19:13:05.875" v="137" actId="20577"/>
          <ac:spMkLst>
            <pc:docMk/>
            <pc:sldMk cId="3413315800" sldId="2674"/>
            <ac:spMk id="8" creationId="{5F4552B4-387C-4BF1-9960-DD3651F17A05}"/>
          </ac:spMkLst>
        </pc:spChg>
        <pc:spChg chg="add mod">
          <ac:chgData name="Jeremy Heneger" userId="ac9187cf-6e14-4638-a302-b402f00da390" providerId="ADAL" clId="{A4BBE1B7-C907-4DAF-B848-44FA85FC0D37}" dt="2021-02-08T19:13:44.141" v="140" actId="1076"/>
          <ac:spMkLst>
            <pc:docMk/>
            <pc:sldMk cId="3413315800" sldId="2674"/>
            <ac:spMk id="10" creationId="{67F4AC7D-6DA2-4A27-B105-C244E195BF27}"/>
          </ac:spMkLst>
        </pc:spChg>
      </pc:sldChg>
      <pc:sldChg chg="addSp modSp mod delCm modNotesTx">
        <pc:chgData name="Jeremy Heneger" userId="ac9187cf-6e14-4638-a302-b402f00da390" providerId="ADAL" clId="{A4BBE1B7-C907-4DAF-B848-44FA85FC0D37}" dt="2021-02-10T04:05:22" v="1595"/>
        <pc:sldMkLst>
          <pc:docMk/>
          <pc:sldMk cId="2036031589" sldId="2675"/>
        </pc:sldMkLst>
        <pc:spChg chg="mod">
          <ac:chgData name="Jeremy Heneger" userId="ac9187cf-6e14-4638-a302-b402f00da390" providerId="ADAL" clId="{A4BBE1B7-C907-4DAF-B848-44FA85FC0D37}" dt="2021-02-08T19:15:39.803" v="291" actId="20577"/>
          <ac:spMkLst>
            <pc:docMk/>
            <pc:sldMk cId="2036031589" sldId="2675"/>
            <ac:spMk id="6" creationId="{9F5E7F01-534E-4494-AE48-630B2419E0E5}"/>
          </ac:spMkLst>
        </pc:spChg>
        <pc:spChg chg="add mod">
          <ac:chgData name="Jeremy Heneger" userId="ac9187cf-6e14-4638-a302-b402f00da390" providerId="ADAL" clId="{A4BBE1B7-C907-4DAF-B848-44FA85FC0D37}" dt="2021-02-08T19:14:10.046" v="142" actId="1076"/>
          <ac:spMkLst>
            <pc:docMk/>
            <pc:sldMk cId="2036031589" sldId="2675"/>
            <ac:spMk id="15" creationId="{5218D88E-6F85-42E0-A4A5-4665510A55DF}"/>
          </ac:spMkLst>
        </pc:spChg>
      </pc:sldChg>
      <pc:sldChg chg="modNotesTx">
        <pc:chgData name="Jeremy Heneger" userId="ac9187cf-6e14-4638-a302-b402f00da390" providerId="ADAL" clId="{A4BBE1B7-C907-4DAF-B848-44FA85FC0D37}" dt="2021-02-15T22:37:21.600" v="2927" actId="6549"/>
        <pc:sldMkLst>
          <pc:docMk/>
          <pc:sldMk cId="77985905" sldId="2676"/>
        </pc:sldMkLst>
      </pc:sldChg>
      <pc:sldChg chg="modSp mod modNotesTx">
        <pc:chgData name="Jeremy Heneger" userId="ac9187cf-6e14-4638-a302-b402f00da390" providerId="ADAL" clId="{A4BBE1B7-C907-4DAF-B848-44FA85FC0D37}" dt="2021-02-15T22:37:12.702" v="2925" actId="6549"/>
        <pc:sldMkLst>
          <pc:docMk/>
          <pc:sldMk cId="657243522" sldId="2680"/>
        </pc:sldMkLst>
        <pc:spChg chg="mod">
          <ac:chgData name="Jeremy Heneger" userId="ac9187cf-6e14-4638-a302-b402f00da390" providerId="ADAL" clId="{A4BBE1B7-C907-4DAF-B848-44FA85FC0D37}" dt="2021-02-10T04:06:12.096" v="1612" actId="20577"/>
          <ac:spMkLst>
            <pc:docMk/>
            <pc:sldMk cId="657243522" sldId="2680"/>
            <ac:spMk id="3" creationId="{3645FBC9-339B-4DBB-B740-99B9C917625D}"/>
          </ac:spMkLst>
        </pc:spChg>
      </pc:sldChg>
      <pc:sldChg chg="modSp mod modNotesTx">
        <pc:chgData name="Jeremy Heneger" userId="ac9187cf-6e14-4638-a302-b402f00da390" providerId="ADAL" clId="{A4BBE1B7-C907-4DAF-B848-44FA85FC0D37}" dt="2021-02-15T22:35:04.884" v="2916" actId="6549"/>
        <pc:sldMkLst>
          <pc:docMk/>
          <pc:sldMk cId="3052576221" sldId="2681"/>
        </pc:sldMkLst>
        <pc:spChg chg="mod">
          <ac:chgData name="Jeremy Heneger" userId="ac9187cf-6e14-4638-a302-b402f00da390" providerId="ADAL" clId="{A4BBE1B7-C907-4DAF-B848-44FA85FC0D37}" dt="2021-02-10T03:43:05.681" v="673" actId="20577"/>
          <ac:spMkLst>
            <pc:docMk/>
            <pc:sldMk cId="3052576221" sldId="2681"/>
            <ac:spMk id="3" creationId="{6CBEACBA-EC10-425D-83AA-0DDE2D0E006E}"/>
          </ac:spMkLst>
        </pc:spChg>
      </pc:sldChg>
      <pc:sldChg chg="modNotesTx">
        <pc:chgData name="Jeremy Heneger" userId="ac9187cf-6e14-4638-a302-b402f00da390" providerId="ADAL" clId="{A4BBE1B7-C907-4DAF-B848-44FA85FC0D37}" dt="2021-02-15T22:35:10.015" v="2917" actId="6549"/>
        <pc:sldMkLst>
          <pc:docMk/>
          <pc:sldMk cId="1606182661" sldId="2682"/>
        </pc:sldMkLst>
      </pc:sldChg>
      <pc:sldChg chg="del">
        <pc:chgData name="Jeremy Heneger" userId="ac9187cf-6e14-4638-a302-b402f00da390" providerId="ADAL" clId="{A4BBE1B7-C907-4DAF-B848-44FA85FC0D37}" dt="2021-02-08T19:01:11.616" v="9" actId="47"/>
        <pc:sldMkLst>
          <pc:docMk/>
          <pc:sldMk cId="4097659626" sldId="2683"/>
        </pc:sldMkLst>
      </pc:sldChg>
      <pc:sldChg chg="modNotesTx">
        <pc:chgData name="Jeremy Heneger" userId="ac9187cf-6e14-4638-a302-b402f00da390" providerId="ADAL" clId="{A4BBE1B7-C907-4DAF-B848-44FA85FC0D37}" dt="2021-02-15T22:37:55.882" v="2932" actId="6549"/>
        <pc:sldMkLst>
          <pc:docMk/>
          <pc:sldMk cId="3114870181" sldId="2685"/>
        </pc:sldMkLst>
      </pc:sldChg>
      <pc:sldChg chg="modSp mod">
        <pc:chgData name="Jeremy Heneger" userId="ac9187cf-6e14-4638-a302-b402f00da390" providerId="ADAL" clId="{A4BBE1B7-C907-4DAF-B848-44FA85FC0D37}" dt="2021-02-10T04:12:21.144" v="1706" actId="27636"/>
        <pc:sldMkLst>
          <pc:docMk/>
          <pc:sldMk cId="592007848" sldId="2686"/>
        </pc:sldMkLst>
        <pc:spChg chg="mod">
          <ac:chgData name="Jeremy Heneger" userId="ac9187cf-6e14-4638-a302-b402f00da390" providerId="ADAL" clId="{A4BBE1B7-C907-4DAF-B848-44FA85FC0D37}" dt="2021-02-10T04:12:21.144" v="1706" actId="27636"/>
          <ac:spMkLst>
            <pc:docMk/>
            <pc:sldMk cId="592007848" sldId="2686"/>
            <ac:spMk id="3" creationId="{13C82A95-46F9-4080-B8E8-A808A8855AAE}"/>
          </ac:spMkLst>
        </pc:spChg>
      </pc:sldChg>
      <pc:sldChg chg="modSp modAnim">
        <pc:chgData name="Jeremy Heneger" userId="ac9187cf-6e14-4638-a302-b402f00da390" providerId="ADAL" clId="{A4BBE1B7-C907-4DAF-B848-44FA85FC0D37}" dt="2021-02-08T19:23:55.407" v="417" actId="20577"/>
        <pc:sldMkLst>
          <pc:docMk/>
          <pc:sldMk cId="3986767234" sldId="2687"/>
        </pc:sldMkLst>
        <pc:spChg chg="mod">
          <ac:chgData name="Jeremy Heneger" userId="ac9187cf-6e14-4638-a302-b402f00da390" providerId="ADAL" clId="{A4BBE1B7-C907-4DAF-B848-44FA85FC0D37}" dt="2021-02-08T19:23:55.407" v="417" actId="20577"/>
          <ac:spMkLst>
            <pc:docMk/>
            <pc:sldMk cId="3986767234" sldId="2687"/>
            <ac:spMk id="6" creationId="{CE8DCAF4-A433-4F87-84C7-1C9EB7EC6395}"/>
          </ac:spMkLst>
        </pc:spChg>
      </pc:sldChg>
      <pc:sldChg chg="del">
        <pc:chgData name="Jeremy Heneger" userId="ac9187cf-6e14-4638-a302-b402f00da390" providerId="ADAL" clId="{A4BBE1B7-C907-4DAF-B848-44FA85FC0D37}" dt="2021-02-08T19:06:35.864" v="73" actId="47"/>
        <pc:sldMkLst>
          <pc:docMk/>
          <pc:sldMk cId="504993218" sldId="2688"/>
        </pc:sldMkLst>
      </pc:sldChg>
      <pc:sldChg chg="modSp mod">
        <pc:chgData name="Jeremy Heneger" userId="ac9187cf-6e14-4638-a302-b402f00da390" providerId="ADAL" clId="{A4BBE1B7-C907-4DAF-B848-44FA85FC0D37}" dt="2021-02-10T03:13:25.542" v="532" actId="20577"/>
        <pc:sldMkLst>
          <pc:docMk/>
          <pc:sldMk cId="1053508905" sldId="2689"/>
        </pc:sldMkLst>
        <pc:spChg chg="mod">
          <ac:chgData name="Jeremy Heneger" userId="ac9187cf-6e14-4638-a302-b402f00da390" providerId="ADAL" clId="{A4BBE1B7-C907-4DAF-B848-44FA85FC0D37}" dt="2021-02-08T19:01:31.712" v="10"/>
          <ac:spMkLst>
            <pc:docMk/>
            <pc:sldMk cId="1053508905" sldId="2689"/>
            <ac:spMk id="3" creationId="{DBC9CC18-C381-4C80-A215-9496DD5280D3}"/>
          </ac:spMkLst>
        </pc:spChg>
        <pc:graphicFrameChg chg="mod">
          <ac:chgData name="Jeremy Heneger" userId="ac9187cf-6e14-4638-a302-b402f00da390" providerId="ADAL" clId="{A4BBE1B7-C907-4DAF-B848-44FA85FC0D37}" dt="2021-02-10T03:13:25.542" v="532" actId="20577"/>
          <ac:graphicFrameMkLst>
            <pc:docMk/>
            <pc:sldMk cId="1053508905" sldId="2689"/>
            <ac:graphicFrameMk id="4" creationId="{9D5B1BAF-3974-4F21-BEBB-662450BCD1C0}"/>
          </ac:graphicFrameMkLst>
        </pc:graphicFrameChg>
      </pc:sldChg>
      <pc:sldChg chg="add">
        <pc:chgData name="Jeremy Heneger" userId="ac9187cf-6e14-4638-a302-b402f00da390" providerId="ADAL" clId="{A4BBE1B7-C907-4DAF-B848-44FA85FC0D37}" dt="2021-02-08T18:59:52.342" v="5"/>
        <pc:sldMkLst>
          <pc:docMk/>
          <pc:sldMk cId="980503084" sldId="2690"/>
        </pc:sldMkLst>
      </pc:sldChg>
      <pc:sldChg chg="add">
        <pc:chgData name="Jeremy Heneger" userId="ac9187cf-6e14-4638-a302-b402f00da390" providerId="ADAL" clId="{A4BBE1B7-C907-4DAF-B848-44FA85FC0D37}" dt="2021-02-08T19:06:48.754" v="74"/>
        <pc:sldMkLst>
          <pc:docMk/>
          <pc:sldMk cId="3279682941" sldId="2691"/>
        </pc:sldMkLst>
      </pc:sldChg>
      <pc:sldChg chg="modSp new mod modAnim modNotesTx">
        <pc:chgData name="Jeremy Heneger" userId="ac9187cf-6e14-4638-a302-b402f00da390" providerId="ADAL" clId="{A4BBE1B7-C907-4DAF-B848-44FA85FC0D37}" dt="2021-02-15T22:35:17.934" v="2919" actId="6549"/>
        <pc:sldMkLst>
          <pc:docMk/>
          <pc:sldMk cId="1362460474" sldId="2692"/>
        </pc:sldMkLst>
        <pc:spChg chg="mod">
          <ac:chgData name="Jeremy Heneger" userId="ac9187cf-6e14-4638-a302-b402f00da390" providerId="ADAL" clId="{A4BBE1B7-C907-4DAF-B848-44FA85FC0D37}" dt="2021-02-10T03:49:07.885" v="995" actId="20577"/>
          <ac:spMkLst>
            <pc:docMk/>
            <pc:sldMk cId="1362460474" sldId="2692"/>
            <ac:spMk id="2" creationId="{DE43CB10-8FEC-4F92-9B8D-F1882034A21C}"/>
          </ac:spMkLst>
        </pc:spChg>
        <pc:spChg chg="mod">
          <ac:chgData name="Jeremy Heneger" userId="ac9187cf-6e14-4638-a302-b402f00da390" providerId="ADAL" clId="{A4BBE1B7-C907-4DAF-B848-44FA85FC0D37}" dt="2021-02-10T04:20:50.698" v="2240" actId="20577"/>
          <ac:spMkLst>
            <pc:docMk/>
            <pc:sldMk cId="1362460474" sldId="2692"/>
            <ac:spMk id="3" creationId="{C4A46B69-2191-4C21-87EA-35E57AFE31EF}"/>
          </ac:spMkLst>
        </pc:spChg>
      </pc:sldChg>
      <pc:sldChg chg="modSp new mod ord modNotesTx">
        <pc:chgData name="Jeremy Heneger" userId="ac9187cf-6e14-4638-a302-b402f00da390" providerId="ADAL" clId="{A4BBE1B7-C907-4DAF-B848-44FA85FC0D37}" dt="2021-02-15T22:35:31.510" v="2922" actId="6549"/>
        <pc:sldMkLst>
          <pc:docMk/>
          <pc:sldMk cId="861944266" sldId="2693"/>
        </pc:sldMkLst>
        <pc:spChg chg="mod">
          <ac:chgData name="Jeremy Heneger" userId="ac9187cf-6e14-4638-a302-b402f00da390" providerId="ADAL" clId="{A4BBE1B7-C907-4DAF-B848-44FA85FC0D37}" dt="2021-02-10T03:52:25.685" v="1142" actId="20577"/>
          <ac:spMkLst>
            <pc:docMk/>
            <pc:sldMk cId="861944266" sldId="2693"/>
            <ac:spMk id="2" creationId="{3ECB8A8D-F130-488E-8343-71A6B8223CA2}"/>
          </ac:spMkLst>
        </pc:spChg>
        <pc:spChg chg="mod">
          <ac:chgData name="Jeremy Heneger" userId="ac9187cf-6e14-4638-a302-b402f00da390" providerId="ADAL" clId="{A4BBE1B7-C907-4DAF-B848-44FA85FC0D37}" dt="2021-02-10T03:52:47.894" v="1144" actId="113"/>
          <ac:spMkLst>
            <pc:docMk/>
            <pc:sldMk cId="861944266" sldId="2693"/>
            <ac:spMk id="3" creationId="{A018D4B2-B64A-475D-B3EC-19A135D0FEFC}"/>
          </ac:spMkLst>
        </pc:spChg>
      </pc:sldChg>
      <pc:sldChg chg="addSp delSp modSp new mod">
        <pc:chgData name="Jeremy Heneger" userId="ac9187cf-6e14-4638-a302-b402f00da390" providerId="ADAL" clId="{A4BBE1B7-C907-4DAF-B848-44FA85FC0D37}" dt="2021-02-10T04:01:45.697" v="1458" actId="1076"/>
        <pc:sldMkLst>
          <pc:docMk/>
          <pc:sldMk cId="725235727" sldId="2694"/>
        </pc:sldMkLst>
        <pc:spChg chg="del">
          <ac:chgData name="Jeremy Heneger" userId="ac9187cf-6e14-4638-a302-b402f00da390" providerId="ADAL" clId="{A4BBE1B7-C907-4DAF-B848-44FA85FC0D37}" dt="2021-02-10T04:01:08.149" v="1379"/>
          <ac:spMkLst>
            <pc:docMk/>
            <pc:sldMk cId="725235727" sldId="2694"/>
            <ac:spMk id="2" creationId="{7685BD60-13EB-4C40-8F40-FF767F453ABB}"/>
          </ac:spMkLst>
        </pc:spChg>
        <pc:spChg chg="del">
          <ac:chgData name="Jeremy Heneger" userId="ac9187cf-6e14-4638-a302-b402f00da390" providerId="ADAL" clId="{A4BBE1B7-C907-4DAF-B848-44FA85FC0D37}" dt="2021-02-10T04:01:08.149" v="1379"/>
          <ac:spMkLst>
            <pc:docMk/>
            <pc:sldMk cId="725235727" sldId="2694"/>
            <ac:spMk id="3" creationId="{200A2CB4-A99B-4282-B2C8-F225FAB7C9A2}"/>
          </ac:spMkLst>
        </pc:spChg>
        <pc:spChg chg="add mod">
          <ac:chgData name="Jeremy Heneger" userId="ac9187cf-6e14-4638-a302-b402f00da390" providerId="ADAL" clId="{A4BBE1B7-C907-4DAF-B848-44FA85FC0D37}" dt="2021-02-10T04:01:45.697" v="1458" actId="1076"/>
          <ac:spMkLst>
            <pc:docMk/>
            <pc:sldMk cId="725235727" sldId="2694"/>
            <ac:spMk id="4" creationId="{C906B73D-15E3-488C-A974-DD874C7AE151}"/>
          </ac:spMkLst>
        </pc:spChg>
        <pc:spChg chg="add mod">
          <ac:chgData name="Jeremy Heneger" userId="ac9187cf-6e14-4638-a302-b402f00da390" providerId="ADAL" clId="{A4BBE1B7-C907-4DAF-B848-44FA85FC0D37}" dt="2021-02-10T04:01:08.149" v="1379"/>
          <ac:spMkLst>
            <pc:docMk/>
            <pc:sldMk cId="725235727" sldId="2694"/>
            <ac:spMk id="5" creationId="{10785D14-03B8-4ECF-B308-50E81E641781}"/>
          </ac:spMkLst>
        </pc:spChg>
      </pc:sldChg>
      <pc:sldChg chg="modSp new mod modAnim">
        <pc:chgData name="Jeremy Heneger" userId="ac9187cf-6e14-4638-a302-b402f00da390" providerId="ADAL" clId="{A4BBE1B7-C907-4DAF-B848-44FA85FC0D37}" dt="2021-02-10T04:26:10.284" v="2505" actId="255"/>
        <pc:sldMkLst>
          <pc:docMk/>
          <pc:sldMk cId="366006529" sldId="2695"/>
        </pc:sldMkLst>
        <pc:spChg chg="mod">
          <ac:chgData name="Jeremy Heneger" userId="ac9187cf-6e14-4638-a302-b402f00da390" providerId="ADAL" clId="{A4BBE1B7-C907-4DAF-B848-44FA85FC0D37}" dt="2021-02-10T04:12:54.185" v="1739" actId="5793"/>
          <ac:spMkLst>
            <pc:docMk/>
            <pc:sldMk cId="366006529" sldId="2695"/>
            <ac:spMk id="2" creationId="{A002D5CF-634B-452E-855D-978F7985C8B9}"/>
          </ac:spMkLst>
        </pc:spChg>
        <pc:spChg chg="mod">
          <ac:chgData name="Jeremy Heneger" userId="ac9187cf-6e14-4638-a302-b402f00da390" providerId="ADAL" clId="{A4BBE1B7-C907-4DAF-B848-44FA85FC0D37}" dt="2021-02-10T04:26:10.284" v="2505" actId="255"/>
          <ac:spMkLst>
            <pc:docMk/>
            <pc:sldMk cId="366006529" sldId="2695"/>
            <ac:spMk id="3" creationId="{E0D8DA5C-802E-4BE8-A1B5-36DD64E97A2B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1-02-07T15:35:59.674" idx="14">
    <p:pos x="10" y="10"/>
    <p:text>PL Support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02-08T12:17:03.229" idx="29">
    <p:pos x="10" y="10"/>
    <p:text>inserted more updated mock-up images of the initial vision of the ALD resource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EC76C-BA2B-4B46-BF64-9ED338F6A7A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9E08C-ADE6-466C-8E12-B526D395A9A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MAP Growth*</a:t>
          </a:r>
        </a:p>
        <a:p>
          <a:r>
            <a:rPr lang="en-US" sz="1600" dirty="0"/>
            <a:t>(Science</a:t>
          </a:r>
          <a:r>
            <a:rPr lang="en-US" sz="1600" i="0" dirty="0"/>
            <a:t>, </a:t>
          </a:r>
          <a:r>
            <a:rPr lang="en-US" sz="1600" i="0" dirty="0">
              <a:solidFill>
                <a:schemeClr val="bg1"/>
              </a:solidFill>
            </a:rPr>
            <a:t>Reading, Language, Math</a:t>
          </a:r>
          <a:r>
            <a:rPr lang="en-US" sz="1600" dirty="0"/>
            <a:t>)</a:t>
          </a:r>
        </a:p>
      </dgm:t>
    </dgm:pt>
    <dgm:pt modelId="{EB9BABF3-FC8A-4249-A6C7-5FE2E517A520}" type="parTrans" cxnId="{4F25CB2B-9233-43D9-83A2-353FE312C3FC}">
      <dgm:prSet/>
      <dgm:spPr/>
      <dgm:t>
        <a:bodyPr/>
        <a:lstStyle/>
        <a:p>
          <a:endParaRPr lang="en-US"/>
        </a:p>
      </dgm:t>
    </dgm:pt>
    <dgm:pt modelId="{1861BFB3-070A-44C0-99B5-94B62AB0FEC6}" type="sibTrans" cxnId="{4F25CB2B-9233-43D9-83A2-353FE312C3FC}">
      <dgm:prSet/>
      <dgm:spPr/>
      <dgm:t>
        <a:bodyPr/>
        <a:lstStyle/>
        <a:p>
          <a:endParaRPr lang="en-US"/>
        </a:p>
      </dgm:t>
    </dgm:pt>
    <dgm:pt modelId="{3D712D29-831E-4AE3-BFB2-D191E57DFAC4}">
      <dgm:prSet phldrT="[Text]"/>
      <dgm:spPr/>
      <dgm:t>
        <a:bodyPr/>
        <a:lstStyle/>
        <a:p>
          <a:r>
            <a:rPr lang="en-US"/>
            <a:t>Winter</a:t>
          </a:r>
        </a:p>
      </dgm:t>
    </dgm:pt>
    <dgm:pt modelId="{63172134-496D-4546-AA4D-E39A4570F939}" type="parTrans" cxnId="{8AFE5766-EBAE-476B-B846-538F5327BE02}">
      <dgm:prSet/>
      <dgm:spPr/>
      <dgm:t>
        <a:bodyPr/>
        <a:lstStyle/>
        <a:p>
          <a:endParaRPr lang="en-US"/>
        </a:p>
      </dgm:t>
    </dgm:pt>
    <dgm:pt modelId="{E150930B-DC27-498D-B5EB-50DF91BA8C14}" type="sibTrans" cxnId="{8AFE5766-EBAE-476B-B846-538F5327BE02}">
      <dgm:prSet/>
      <dgm:spPr/>
      <dgm:t>
        <a:bodyPr/>
        <a:lstStyle/>
        <a:p>
          <a:endParaRPr lang="en-US"/>
        </a:p>
      </dgm:t>
    </dgm:pt>
    <dgm:pt modelId="{ED99E9F0-2D56-4468-B1CE-B791678B3D9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MAP Growth*</a:t>
          </a:r>
        </a:p>
        <a:p>
          <a:r>
            <a:rPr lang="en-US" sz="1600" dirty="0"/>
            <a:t>(Science</a:t>
          </a:r>
          <a:r>
            <a:rPr lang="en-US" sz="1600" i="0" dirty="0"/>
            <a:t>, </a:t>
          </a:r>
          <a:r>
            <a:rPr lang="en-US" sz="1600" i="0" dirty="0">
              <a:solidFill>
                <a:schemeClr val="bg1"/>
              </a:solidFill>
            </a:rPr>
            <a:t>Reading, Language, Math</a:t>
          </a:r>
          <a:r>
            <a:rPr lang="en-US" sz="1600" dirty="0"/>
            <a:t>)</a:t>
          </a:r>
        </a:p>
      </dgm:t>
    </dgm:pt>
    <dgm:pt modelId="{6544FA02-6B9A-4D7F-B998-E1448DCEA089}" type="parTrans" cxnId="{E6DEB73C-46A5-47A7-AD3E-04791115A842}">
      <dgm:prSet/>
      <dgm:spPr/>
      <dgm:t>
        <a:bodyPr/>
        <a:lstStyle/>
        <a:p>
          <a:endParaRPr lang="en-US"/>
        </a:p>
      </dgm:t>
    </dgm:pt>
    <dgm:pt modelId="{586B822F-F4BA-4D80-B593-B1A04EC75C21}" type="sibTrans" cxnId="{E6DEB73C-46A5-47A7-AD3E-04791115A842}">
      <dgm:prSet/>
      <dgm:spPr/>
      <dgm:t>
        <a:bodyPr/>
        <a:lstStyle/>
        <a:p>
          <a:endParaRPr lang="en-US"/>
        </a:p>
      </dgm:t>
    </dgm:pt>
    <dgm:pt modelId="{21C2EEC5-40A1-4793-9A68-E790B12A8FAD}">
      <dgm:prSet/>
      <dgm:spPr/>
      <dgm:t>
        <a:bodyPr/>
        <a:lstStyle/>
        <a:p>
          <a:r>
            <a:rPr lang="en-US"/>
            <a:t>Spring</a:t>
          </a:r>
        </a:p>
      </dgm:t>
    </dgm:pt>
    <dgm:pt modelId="{3E37E4D4-7A8D-4551-A359-3044662BD2F1}" type="parTrans" cxnId="{C5B0F045-EF07-4FAB-B6F4-76ED5C4F4386}">
      <dgm:prSet/>
      <dgm:spPr/>
      <dgm:t>
        <a:bodyPr/>
        <a:lstStyle/>
        <a:p>
          <a:endParaRPr lang="en-US"/>
        </a:p>
      </dgm:t>
    </dgm:pt>
    <dgm:pt modelId="{DE983F8D-9E6C-485B-B100-E473E2DEB5E7}" type="sibTrans" cxnId="{C5B0F045-EF07-4FAB-B6F4-76ED5C4F4386}">
      <dgm:prSet/>
      <dgm:spPr/>
      <dgm:t>
        <a:bodyPr/>
        <a:lstStyle/>
        <a:p>
          <a:endParaRPr lang="en-US"/>
        </a:p>
      </dgm:t>
    </dgm:pt>
    <dgm:pt modelId="{E8E27800-5997-4CFA-8199-0BB8E2F1FBBF}">
      <dgm:prSet custT="1"/>
      <dgm:spPr/>
      <dgm:t>
        <a:bodyPr/>
        <a:lstStyle/>
        <a:p>
          <a:pPr rtl="0"/>
          <a:r>
            <a:rPr lang="en-US" sz="2000" dirty="0"/>
            <a:t>NSCAS Summative Field Test </a:t>
          </a:r>
          <a:r>
            <a:rPr lang="en-US" sz="1400" dirty="0">
              <a:latin typeface="Calibri Light" panose="020F0302020204030204"/>
            </a:rPr>
            <a:t> </a:t>
          </a:r>
          <a:r>
            <a:rPr lang="en-US" sz="1800" dirty="0"/>
            <a:t>(Science)</a:t>
          </a:r>
          <a:endParaRPr lang="en-US" sz="2000" dirty="0"/>
        </a:p>
      </dgm:t>
    </dgm:pt>
    <dgm:pt modelId="{290809C7-B0CD-416A-9F2E-C3A32F58A0E1}" type="parTrans" cxnId="{B2854FBB-41DA-4E7C-8D44-44CF82B5C742}">
      <dgm:prSet/>
      <dgm:spPr/>
      <dgm:t>
        <a:bodyPr/>
        <a:lstStyle/>
        <a:p>
          <a:endParaRPr lang="en-US"/>
        </a:p>
      </dgm:t>
    </dgm:pt>
    <dgm:pt modelId="{D365F573-6CFB-4F6F-B4C7-F95EAC6BB199}" type="sibTrans" cxnId="{B2854FBB-41DA-4E7C-8D44-44CF82B5C742}">
      <dgm:prSet/>
      <dgm:spPr/>
      <dgm:t>
        <a:bodyPr/>
        <a:lstStyle/>
        <a:p>
          <a:endParaRPr lang="en-US"/>
        </a:p>
      </dgm:t>
    </dgm:pt>
    <dgm:pt modelId="{4C858AC4-DF06-4668-B0A9-C9F32C2BA1EE}">
      <dgm:prSet custT="1"/>
      <dgm:spPr/>
      <dgm:t>
        <a:bodyPr/>
        <a:lstStyle/>
        <a:p>
          <a:r>
            <a:rPr lang="en-US" sz="2000" dirty="0">
              <a:latin typeface="+mn-lt"/>
            </a:rPr>
            <a:t>NSCAS </a:t>
          </a:r>
        </a:p>
        <a:p>
          <a:r>
            <a:rPr lang="en-US" sz="2000" dirty="0">
              <a:latin typeface="+mn-lt"/>
            </a:rPr>
            <a:t>Phase I Pilot</a:t>
          </a:r>
        </a:p>
        <a:p>
          <a:pPr rtl="0"/>
          <a:r>
            <a:rPr lang="en-US" sz="1800" dirty="0"/>
            <a:t>(ELA, Math)</a:t>
          </a:r>
          <a:r>
            <a:rPr lang="en-US" sz="1800" dirty="0">
              <a:latin typeface="Calibri Light" panose="020F0302020204030204"/>
            </a:rPr>
            <a:t> </a:t>
          </a:r>
        </a:p>
      </dgm:t>
    </dgm:pt>
    <dgm:pt modelId="{FFEB6933-FBCD-4C4A-8C0E-5E65E2624918}" type="parTrans" cxnId="{D7AF52CE-084F-478E-91C1-4CD58849C8BF}">
      <dgm:prSet/>
      <dgm:spPr/>
      <dgm:t>
        <a:bodyPr/>
        <a:lstStyle/>
        <a:p>
          <a:endParaRPr lang="en-US"/>
        </a:p>
      </dgm:t>
    </dgm:pt>
    <dgm:pt modelId="{E480E7C5-BE05-4FD8-9238-09662AF45A9B}" type="sibTrans" cxnId="{D7AF52CE-084F-478E-91C1-4CD58849C8BF}">
      <dgm:prSet/>
      <dgm:spPr/>
      <dgm:t>
        <a:bodyPr/>
        <a:lstStyle/>
        <a:p>
          <a:endParaRPr lang="en-US"/>
        </a:p>
      </dgm:t>
    </dgm:pt>
    <dgm:pt modelId="{9FF507C6-CF5A-411D-B7B9-04A9EE05F95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dirty="0"/>
            <a:t>MAP Growth* </a:t>
          </a:r>
          <a:r>
            <a:rPr lang="en-US" sz="1600" dirty="0"/>
            <a:t>(Science</a:t>
          </a:r>
          <a:r>
            <a:rPr lang="en-US" sz="1600" i="0" dirty="0"/>
            <a:t>, </a:t>
          </a:r>
          <a:r>
            <a:rPr lang="en-US" sz="1600" i="0" dirty="0">
              <a:solidFill>
                <a:schemeClr val="bg1"/>
              </a:solidFill>
            </a:rPr>
            <a:t>Reading, Language, Math</a:t>
          </a:r>
          <a:r>
            <a:rPr lang="en-US" sz="1600" dirty="0"/>
            <a:t>)</a:t>
          </a:r>
          <a:endParaRPr lang="en-US" sz="1800" dirty="0"/>
        </a:p>
      </dgm:t>
    </dgm:pt>
    <dgm:pt modelId="{3942EB03-C214-4541-8873-4FC541539AFF}" type="parTrans" cxnId="{81BCB865-5EA8-4FA6-986E-A715478E0634}">
      <dgm:prSet/>
      <dgm:spPr/>
      <dgm:t>
        <a:bodyPr/>
        <a:lstStyle/>
        <a:p>
          <a:endParaRPr lang="en-US"/>
        </a:p>
      </dgm:t>
    </dgm:pt>
    <dgm:pt modelId="{56FBBFC4-625D-40F9-B289-B01329D33640}" type="sibTrans" cxnId="{81BCB865-5EA8-4FA6-986E-A715478E0634}">
      <dgm:prSet/>
      <dgm:spPr/>
      <dgm:t>
        <a:bodyPr/>
        <a:lstStyle/>
        <a:p>
          <a:endParaRPr lang="en-US"/>
        </a:p>
      </dgm:t>
    </dgm:pt>
    <dgm:pt modelId="{7AB60A3B-7855-4918-97B4-4A1E4A29C163}">
      <dgm:prSet phldrT="[Text]"/>
      <dgm:spPr/>
      <dgm:t>
        <a:bodyPr/>
        <a:lstStyle/>
        <a:p>
          <a:r>
            <a:rPr lang="en-US" dirty="0"/>
            <a:t>Fall</a:t>
          </a:r>
        </a:p>
      </dgm:t>
    </dgm:pt>
    <dgm:pt modelId="{0B2082BE-A414-4048-A180-E3418C0E17B8}" type="sibTrans" cxnId="{FC56AE78-E8BE-4400-9ED5-1F5224F6C44F}">
      <dgm:prSet/>
      <dgm:spPr/>
      <dgm:t>
        <a:bodyPr/>
        <a:lstStyle/>
        <a:p>
          <a:endParaRPr lang="en-US"/>
        </a:p>
      </dgm:t>
    </dgm:pt>
    <dgm:pt modelId="{6670BC19-41B8-44B9-83B5-CFF28E41D266}" type="parTrans" cxnId="{FC56AE78-E8BE-4400-9ED5-1F5224F6C44F}">
      <dgm:prSet/>
      <dgm:spPr/>
      <dgm:t>
        <a:bodyPr/>
        <a:lstStyle/>
        <a:p>
          <a:endParaRPr lang="en-US"/>
        </a:p>
      </dgm:t>
    </dgm:pt>
    <dgm:pt modelId="{FE61AE93-051A-4F91-870D-76D5908F136E}" type="pres">
      <dgm:prSet presAssocID="{48FEC76C-BA2B-4B46-BF64-9ED338F6A7AA}" presName="theList" presStyleCnt="0">
        <dgm:presLayoutVars>
          <dgm:dir/>
          <dgm:animLvl val="lvl"/>
          <dgm:resizeHandles val="exact"/>
        </dgm:presLayoutVars>
      </dgm:prSet>
      <dgm:spPr/>
    </dgm:pt>
    <dgm:pt modelId="{4CEA4782-3E44-4931-AF60-41F5C2137A65}" type="pres">
      <dgm:prSet presAssocID="{7AB60A3B-7855-4918-97B4-4A1E4A29C163}" presName="compNode" presStyleCnt="0"/>
      <dgm:spPr/>
    </dgm:pt>
    <dgm:pt modelId="{A818F55E-01E2-43C2-AC49-6B273600542D}" type="pres">
      <dgm:prSet presAssocID="{7AB60A3B-7855-4918-97B4-4A1E4A29C163}" presName="aNode" presStyleLbl="bgShp" presStyleIdx="0" presStyleCnt="3"/>
      <dgm:spPr/>
    </dgm:pt>
    <dgm:pt modelId="{E3BE4ACD-6693-415F-8B24-5CD61A132BB5}" type="pres">
      <dgm:prSet presAssocID="{7AB60A3B-7855-4918-97B4-4A1E4A29C163}" presName="textNode" presStyleLbl="bgShp" presStyleIdx="0" presStyleCnt="3"/>
      <dgm:spPr/>
    </dgm:pt>
    <dgm:pt modelId="{31A41CAE-E3E6-4B8C-95D0-25E26021197D}" type="pres">
      <dgm:prSet presAssocID="{7AB60A3B-7855-4918-97B4-4A1E4A29C163}" presName="compChildNode" presStyleCnt="0"/>
      <dgm:spPr/>
    </dgm:pt>
    <dgm:pt modelId="{7552AB34-009C-4A9C-9783-9F936F975921}" type="pres">
      <dgm:prSet presAssocID="{7AB60A3B-7855-4918-97B4-4A1E4A29C163}" presName="theInnerList" presStyleCnt="0"/>
      <dgm:spPr/>
    </dgm:pt>
    <dgm:pt modelId="{6ED825B8-0D32-4019-A6B6-B07D16BA8960}" type="pres">
      <dgm:prSet presAssocID="{E0E9E08C-ADE6-466C-8E12-B526D395A9A1}" presName="childNode" presStyleLbl="node1" presStyleIdx="0" presStyleCnt="5">
        <dgm:presLayoutVars>
          <dgm:bulletEnabled val="1"/>
        </dgm:presLayoutVars>
      </dgm:prSet>
      <dgm:spPr/>
    </dgm:pt>
    <dgm:pt modelId="{364C9C59-0B8B-4C3D-85D4-4B0503EBA9AC}" type="pres">
      <dgm:prSet presAssocID="{7AB60A3B-7855-4918-97B4-4A1E4A29C163}" presName="aSpace" presStyleCnt="0"/>
      <dgm:spPr/>
    </dgm:pt>
    <dgm:pt modelId="{8F32E1F3-293D-41D9-AE7B-EC1C5D076AED}" type="pres">
      <dgm:prSet presAssocID="{3D712D29-831E-4AE3-BFB2-D191E57DFAC4}" presName="compNode" presStyleCnt="0"/>
      <dgm:spPr/>
    </dgm:pt>
    <dgm:pt modelId="{A6659F53-E047-415E-AB01-8487D68E2E49}" type="pres">
      <dgm:prSet presAssocID="{3D712D29-831E-4AE3-BFB2-D191E57DFAC4}" presName="aNode" presStyleLbl="bgShp" presStyleIdx="1" presStyleCnt="3"/>
      <dgm:spPr/>
    </dgm:pt>
    <dgm:pt modelId="{A22A857B-BC99-47AC-A586-3EDA9EAFFFB9}" type="pres">
      <dgm:prSet presAssocID="{3D712D29-831E-4AE3-BFB2-D191E57DFAC4}" presName="textNode" presStyleLbl="bgShp" presStyleIdx="1" presStyleCnt="3"/>
      <dgm:spPr/>
    </dgm:pt>
    <dgm:pt modelId="{BE37115B-517A-4CAD-BF4D-B41FD41CE893}" type="pres">
      <dgm:prSet presAssocID="{3D712D29-831E-4AE3-BFB2-D191E57DFAC4}" presName="compChildNode" presStyleCnt="0"/>
      <dgm:spPr/>
    </dgm:pt>
    <dgm:pt modelId="{8E846022-5F67-47B0-AB8B-A152072EBD09}" type="pres">
      <dgm:prSet presAssocID="{3D712D29-831E-4AE3-BFB2-D191E57DFAC4}" presName="theInnerList" presStyleCnt="0"/>
      <dgm:spPr/>
    </dgm:pt>
    <dgm:pt modelId="{86B3F9E4-AB9B-45C0-9223-CBEE28426ED7}" type="pres">
      <dgm:prSet presAssocID="{ED99E9F0-2D56-4468-B1CE-B791678B3D97}" presName="childNode" presStyleLbl="node1" presStyleIdx="1" presStyleCnt="5" custLinFactNeighborX="2114" custLinFactNeighborY="27">
        <dgm:presLayoutVars>
          <dgm:bulletEnabled val="1"/>
        </dgm:presLayoutVars>
      </dgm:prSet>
      <dgm:spPr/>
    </dgm:pt>
    <dgm:pt modelId="{54824A6B-F02D-462A-8350-49C7122511F0}" type="pres">
      <dgm:prSet presAssocID="{3D712D29-831E-4AE3-BFB2-D191E57DFAC4}" presName="aSpace" presStyleCnt="0"/>
      <dgm:spPr/>
    </dgm:pt>
    <dgm:pt modelId="{FBBE852E-0A29-41CA-BDCF-4579611571FF}" type="pres">
      <dgm:prSet presAssocID="{21C2EEC5-40A1-4793-9A68-E790B12A8FAD}" presName="compNode" presStyleCnt="0"/>
      <dgm:spPr/>
    </dgm:pt>
    <dgm:pt modelId="{47DAAED9-7915-4770-99C3-32C3D1B741A8}" type="pres">
      <dgm:prSet presAssocID="{21C2EEC5-40A1-4793-9A68-E790B12A8FAD}" presName="aNode" presStyleLbl="bgShp" presStyleIdx="2" presStyleCnt="3"/>
      <dgm:spPr/>
    </dgm:pt>
    <dgm:pt modelId="{B08BCD5F-D29D-417C-B819-944B047CD170}" type="pres">
      <dgm:prSet presAssocID="{21C2EEC5-40A1-4793-9A68-E790B12A8FAD}" presName="textNode" presStyleLbl="bgShp" presStyleIdx="2" presStyleCnt="3"/>
      <dgm:spPr/>
    </dgm:pt>
    <dgm:pt modelId="{6A3D85BD-F5AE-4B82-AE7C-FABF4E1812E4}" type="pres">
      <dgm:prSet presAssocID="{21C2EEC5-40A1-4793-9A68-E790B12A8FAD}" presName="compChildNode" presStyleCnt="0"/>
      <dgm:spPr/>
    </dgm:pt>
    <dgm:pt modelId="{CDCC999D-0511-4DC4-B19C-F8943C1BCCD7}" type="pres">
      <dgm:prSet presAssocID="{21C2EEC5-40A1-4793-9A68-E790B12A8FAD}" presName="theInnerList" presStyleCnt="0"/>
      <dgm:spPr/>
    </dgm:pt>
    <dgm:pt modelId="{5967670F-AA7E-41C6-A629-8FD5AEDC2ED2}" type="pres">
      <dgm:prSet presAssocID="{4C858AC4-DF06-4668-B0A9-C9F32C2BA1EE}" presName="childNode" presStyleLbl="node1" presStyleIdx="2" presStyleCnt="5">
        <dgm:presLayoutVars>
          <dgm:bulletEnabled val="1"/>
        </dgm:presLayoutVars>
      </dgm:prSet>
      <dgm:spPr/>
    </dgm:pt>
    <dgm:pt modelId="{2ACF6DE2-6963-4A0F-A9D5-D68259484395}" type="pres">
      <dgm:prSet presAssocID="{4C858AC4-DF06-4668-B0A9-C9F32C2BA1EE}" presName="aSpace2" presStyleCnt="0"/>
      <dgm:spPr/>
    </dgm:pt>
    <dgm:pt modelId="{71FCAF5A-1B6F-4D39-8749-0A07B2E0BE3E}" type="pres">
      <dgm:prSet presAssocID="{E8E27800-5997-4CFA-8199-0BB8E2F1FBBF}" presName="childNode" presStyleLbl="node1" presStyleIdx="3" presStyleCnt="5">
        <dgm:presLayoutVars>
          <dgm:bulletEnabled val="1"/>
        </dgm:presLayoutVars>
      </dgm:prSet>
      <dgm:spPr/>
    </dgm:pt>
    <dgm:pt modelId="{A96F9209-56A6-4616-BDBB-C4B23C2291F4}" type="pres">
      <dgm:prSet presAssocID="{E8E27800-5997-4CFA-8199-0BB8E2F1FBBF}" presName="aSpace2" presStyleCnt="0"/>
      <dgm:spPr/>
    </dgm:pt>
    <dgm:pt modelId="{D04612A6-2EC3-4C07-8C32-2D6995453071}" type="pres">
      <dgm:prSet presAssocID="{9FF507C6-CF5A-411D-B7B9-04A9EE05F95F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7450EF01-C78A-4ACC-AC01-A12724641C84}" type="presOf" srcId="{4C858AC4-DF06-4668-B0A9-C9F32C2BA1EE}" destId="{5967670F-AA7E-41C6-A629-8FD5AEDC2ED2}" srcOrd="0" destOrd="0" presId="urn:microsoft.com/office/officeart/2005/8/layout/lProcess2"/>
    <dgm:cxn modelId="{E32BB813-7450-402C-B4DC-C842DF54609A}" type="presOf" srcId="{ED99E9F0-2D56-4468-B1CE-B791678B3D97}" destId="{86B3F9E4-AB9B-45C0-9223-CBEE28426ED7}" srcOrd="0" destOrd="0" presId="urn:microsoft.com/office/officeart/2005/8/layout/lProcess2"/>
    <dgm:cxn modelId="{EB32D728-CF84-42AA-A950-04B717FA35F2}" type="presOf" srcId="{9FF507C6-CF5A-411D-B7B9-04A9EE05F95F}" destId="{D04612A6-2EC3-4C07-8C32-2D6995453071}" srcOrd="0" destOrd="0" presId="urn:microsoft.com/office/officeart/2005/8/layout/lProcess2"/>
    <dgm:cxn modelId="{4F25CB2B-9233-43D9-83A2-353FE312C3FC}" srcId="{7AB60A3B-7855-4918-97B4-4A1E4A29C163}" destId="{E0E9E08C-ADE6-466C-8E12-B526D395A9A1}" srcOrd="0" destOrd="0" parTransId="{EB9BABF3-FC8A-4249-A6C7-5FE2E517A520}" sibTransId="{1861BFB3-070A-44C0-99B5-94B62AB0FEC6}"/>
    <dgm:cxn modelId="{E6DEB73C-46A5-47A7-AD3E-04791115A842}" srcId="{3D712D29-831E-4AE3-BFB2-D191E57DFAC4}" destId="{ED99E9F0-2D56-4468-B1CE-B791678B3D97}" srcOrd="0" destOrd="0" parTransId="{6544FA02-6B9A-4D7F-B998-E1448DCEA089}" sibTransId="{586B822F-F4BA-4D80-B593-B1A04EC75C21}"/>
    <dgm:cxn modelId="{B082743F-D055-4F28-901A-C3EAD42EEB20}" type="presOf" srcId="{E0E9E08C-ADE6-466C-8E12-B526D395A9A1}" destId="{6ED825B8-0D32-4019-A6B6-B07D16BA8960}" srcOrd="0" destOrd="0" presId="urn:microsoft.com/office/officeart/2005/8/layout/lProcess2"/>
    <dgm:cxn modelId="{81BCB865-5EA8-4FA6-986E-A715478E0634}" srcId="{21C2EEC5-40A1-4793-9A68-E790B12A8FAD}" destId="{9FF507C6-CF5A-411D-B7B9-04A9EE05F95F}" srcOrd="2" destOrd="0" parTransId="{3942EB03-C214-4541-8873-4FC541539AFF}" sibTransId="{56FBBFC4-625D-40F9-B289-B01329D33640}"/>
    <dgm:cxn modelId="{C5B0F045-EF07-4FAB-B6F4-76ED5C4F4386}" srcId="{48FEC76C-BA2B-4B46-BF64-9ED338F6A7AA}" destId="{21C2EEC5-40A1-4793-9A68-E790B12A8FAD}" srcOrd="2" destOrd="0" parTransId="{3E37E4D4-7A8D-4551-A359-3044662BD2F1}" sibTransId="{DE983F8D-9E6C-485B-B100-E473E2DEB5E7}"/>
    <dgm:cxn modelId="{8AFE5766-EBAE-476B-B846-538F5327BE02}" srcId="{48FEC76C-BA2B-4B46-BF64-9ED338F6A7AA}" destId="{3D712D29-831E-4AE3-BFB2-D191E57DFAC4}" srcOrd="1" destOrd="0" parTransId="{63172134-496D-4546-AA4D-E39A4570F939}" sibTransId="{E150930B-DC27-498D-B5EB-50DF91BA8C14}"/>
    <dgm:cxn modelId="{7B7A8A4E-C21A-444F-978D-B5C0C55CCD90}" type="presOf" srcId="{3D712D29-831E-4AE3-BFB2-D191E57DFAC4}" destId="{A6659F53-E047-415E-AB01-8487D68E2E49}" srcOrd="0" destOrd="0" presId="urn:microsoft.com/office/officeart/2005/8/layout/lProcess2"/>
    <dgm:cxn modelId="{29576E73-D3CC-4B49-B25F-B83D359D474D}" type="presOf" srcId="{E8E27800-5997-4CFA-8199-0BB8E2F1FBBF}" destId="{71FCAF5A-1B6F-4D39-8749-0A07B2E0BE3E}" srcOrd="0" destOrd="0" presId="urn:microsoft.com/office/officeart/2005/8/layout/lProcess2"/>
    <dgm:cxn modelId="{FC56AE78-E8BE-4400-9ED5-1F5224F6C44F}" srcId="{48FEC76C-BA2B-4B46-BF64-9ED338F6A7AA}" destId="{7AB60A3B-7855-4918-97B4-4A1E4A29C163}" srcOrd="0" destOrd="0" parTransId="{6670BC19-41B8-44B9-83B5-CFF28E41D266}" sibTransId="{0B2082BE-A414-4048-A180-E3418C0E17B8}"/>
    <dgm:cxn modelId="{7AA5F99A-0C34-4FBB-84DA-B3E95A86892A}" type="presOf" srcId="{3D712D29-831E-4AE3-BFB2-D191E57DFAC4}" destId="{A22A857B-BC99-47AC-A586-3EDA9EAFFFB9}" srcOrd="1" destOrd="0" presId="urn:microsoft.com/office/officeart/2005/8/layout/lProcess2"/>
    <dgm:cxn modelId="{C53C29A4-5894-4ACE-9CEE-D660EB0E2FEF}" type="presOf" srcId="{21C2EEC5-40A1-4793-9A68-E790B12A8FAD}" destId="{47DAAED9-7915-4770-99C3-32C3D1B741A8}" srcOrd="0" destOrd="0" presId="urn:microsoft.com/office/officeart/2005/8/layout/lProcess2"/>
    <dgm:cxn modelId="{B2854FBB-41DA-4E7C-8D44-44CF82B5C742}" srcId="{21C2EEC5-40A1-4793-9A68-E790B12A8FAD}" destId="{E8E27800-5997-4CFA-8199-0BB8E2F1FBBF}" srcOrd="1" destOrd="0" parTransId="{290809C7-B0CD-416A-9F2E-C3A32F58A0E1}" sibTransId="{D365F573-6CFB-4F6F-B4C7-F95EAC6BB199}"/>
    <dgm:cxn modelId="{222877BC-D3D4-456E-A951-085C3E028ECD}" type="presOf" srcId="{7AB60A3B-7855-4918-97B4-4A1E4A29C163}" destId="{E3BE4ACD-6693-415F-8B24-5CD61A132BB5}" srcOrd="1" destOrd="0" presId="urn:microsoft.com/office/officeart/2005/8/layout/lProcess2"/>
    <dgm:cxn modelId="{D7AF52CE-084F-478E-91C1-4CD58849C8BF}" srcId="{21C2EEC5-40A1-4793-9A68-E790B12A8FAD}" destId="{4C858AC4-DF06-4668-B0A9-C9F32C2BA1EE}" srcOrd="0" destOrd="0" parTransId="{FFEB6933-FBCD-4C4A-8C0E-5E65E2624918}" sibTransId="{E480E7C5-BE05-4FD8-9238-09662AF45A9B}"/>
    <dgm:cxn modelId="{996281CE-2C39-47C9-8578-F8AAC71E01E9}" type="presOf" srcId="{48FEC76C-BA2B-4B46-BF64-9ED338F6A7AA}" destId="{FE61AE93-051A-4F91-870D-76D5908F136E}" srcOrd="0" destOrd="0" presId="urn:microsoft.com/office/officeart/2005/8/layout/lProcess2"/>
    <dgm:cxn modelId="{776A04DD-1D0F-4304-BE29-32FCE0D1A1B3}" type="presOf" srcId="{21C2EEC5-40A1-4793-9A68-E790B12A8FAD}" destId="{B08BCD5F-D29D-417C-B819-944B047CD170}" srcOrd="1" destOrd="0" presId="urn:microsoft.com/office/officeart/2005/8/layout/lProcess2"/>
    <dgm:cxn modelId="{44D62BF3-67A6-4B36-98FF-5CD565FC965B}" type="presOf" srcId="{7AB60A3B-7855-4918-97B4-4A1E4A29C163}" destId="{A818F55E-01E2-43C2-AC49-6B273600542D}" srcOrd="0" destOrd="0" presId="urn:microsoft.com/office/officeart/2005/8/layout/lProcess2"/>
    <dgm:cxn modelId="{81AED960-8AE7-47D7-861E-362FF665725B}" type="presParOf" srcId="{FE61AE93-051A-4F91-870D-76D5908F136E}" destId="{4CEA4782-3E44-4931-AF60-41F5C2137A65}" srcOrd="0" destOrd="0" presId="urn:microsoft.com/office/officeart/2005/8/layout/lProcess2"/>
    <dgm:cxn modelId="{41A0CA48-480B-4B0D-9DBD-709D40858106}" type="presParOf" srcId="{4CEA4782-3E44-4931-AF60-41F5C2137A65}" destId="{A818F55E-01E2-43C2-AC49-6B273600542D}" srcOrd="0" destOrd="0" presId="urn:microsoft.com/office/officeart/2005/8/layout/lProcess2"/>
    <dgm:cxn modelId="{409908F1-8606-4DC2-A9E2-089BA6947E9F}" type="presParOf" srcId="{4CEA4782-3E44-4931-AF60-41F5C2137A65}" destId="{E3BE4ACD-6693-415F-8B24-5CD61A132BB5}" srcOrd="1" destOrd="0" presId="urn:microsoft.com/office/officeart/2005/8/layout/lProcess2"/>
    <dgm:cxn modelId="{0E890A23-26DA-4CB4-BB03-1DB558536550}" type="presParOf" srcId="{4CEA4782-3E44-4931-AF60-41F5C2137A65}" destId="{31A41CAE-E3E6-4B8C-95D0-25E26021197D}" srcOrd="2" destOrd="0" presId="urn:microsoft.com/office/officeart/2005/8/layout/lProcess2"/>
    <dgm:cxn modelId="{478EA74A-4E42-44F5-92FE-41FEBE0B6DAE}" type="presParOf" srcId="{31A41CAE-E3E6-4B8C-95D0-25E26021197D}" destId="{7552AB34-009C-4A9C-9783-9F936F975921}" srcOrd="0" destOrd="0" presId="urn:microsoft.com/office/officeart/2005/8/layout/lProcess2"/>
    <dgm:cxn modelId="{B106E284-176E-4518-BB90-833FE3C253CC}" type="presParOf" srcId="{7552AB34-009C-4A9C-9783-9F936F975921}" destId="{6ED825B8-0D32-4019-A6B6-B07D16BA8960}" srcOrd="0" destOrd="0" presId="urn:microsoft.com/office/officeart/2005/8/layout/lProcess2"/>
    <dgm:cxn modelId="{7810CF0C-A1D0-47A6-BD32-E0370708C8FE}" type="presParOf" srcId="{FE61AE93-051A-4F91-870D-76D5908F136E}" destId="{364C9C59-0B8B-4C3D-85D4-4B0503EBA9AC}" srcOrd="1" destOrd="0" presId="urn:microsoft.com/office/officeart/2005/8/layout/lProcess2"/>
    <dgm:cxn modelId="{123DED10-400D-4312-A09E-9404811F2361}" type="presParOf" srcId="{FE61AE93-051A-4F91-870D-76D5908F136E}" destId="{8F32E1F3-293D-41D9-AE7B-EC1C5D076AED}" srcOrd="2" destOrd="0" presId="urn:microsoft.com/office/officeart/2005/8/layout/lProcess2"/>
    <dgm:cxn modelId="{7F77E8E2-7D06-4069-B0BD-E9163FC6BEDF}" type="presParOf" srcId="{8F32E1F3-293D-41D9-AE7B-EC1C5D076AED}" destId="{A6659F53-E047-415E-AB01-8487D68E2E49}" srcOrd="0" destOrd="0" presId="urn:microsoft.com/office/officeart/2005/8/layout/lProcess2"/>
    <dgm:cxn modelId="{177DDD9B-8C36-4D82-B068-45D3AD7F4458}" type="presParOf" srcId="{8F32E1F3-293D-41D9-AE7B-EC1C5D076AED}" destId="{A22A857B-BC99-47AC-A586-3EDA9EAFFFB9}" srcOrd="1" destOrd="0" presId="urn:microsoft.com/office/officeart/2005/8/layout/lProcess2"/>
    <dgm:cxn modelId="{A045A333-FBF9-46DF-92EF-EFF68E004B33}" type="presParOf" srcId="{8F32E1F3-293D-41D9-AE7B-EC1C5D076AED}" destId="{BE37115B-517A-4CAD-BF4D-B41FD41CE893}" srcOrd="2" destOrd="0" presId="urn:microsoft.com/office/officeart/2005/8/layout/lProcess2"/>
    <dgm:cxn modelId="{1BE47F82-51AD-41D4-BD6B-1A19C3C764C5}" type="presParOf" srcId="{BE37115B-517A-4CAD-BF4D-B41FD41CE893}" destId="{8E846022-5F67-47B0-AB8B-A152072EBD09}" srcOrd="0" destOrd="0" presId="urn:microsoft.com/office/officeart/2005/8/layout/lProcess2"/>
    <dgm:cxn modelId="{C0EE4198-665B-4C1D-89E6-0E45456CCAD5}" type="presParOf" srcId="{8E846022-5F67-47B0-AB8B-A152072EBD09}" destId="{86B3F9E4-AB9B-45C0-9223-CBEE28426ED7}" srcOrd="0" destOrd="0" presId="urn:microsoft.com/office/officeart/2005/8/layout/lProcess2"/>
    <dgm:cxn modelId="{F35A959D-419D-46F2-8794-182919857270}" type="presParOf" srcId="{FE61AE93-051A-4F91-870D-76D5908F136E}" destId="{54824A6B-F02D-462A-8350-49C7122511F0}" srcOrd="3" destOrd="0" presId="urn:microsoft.com/office/officeart/2005/8/layout/lProcess2"/>
    <dgm:cxn modelId="{50718B8A-C3FA-4E71-8884-7689D2BAE3C9}" type="presParOf" srcId="{FE61AE93-051A-4F91-870D-76D5908F136E}" destId="{FBBE852E-0A29-41CA-BDCF-4579611571FF}" srcOrd="4" destOrd="0" presId="urn:microsoft.com/office/officeart/2005/8/layout/lProcess2"/>
    <dgm:cxn modelId="{2995579C-8680-4D83-B5C4-E4960C9CE58E}" type="presParOf" srcId="{FBBE852E-0A29-41CA-BDCF-4579611571FF}" destId="{47DAAED9-7915-4770-99C3-32C3D1B741A8}" srcOrd="0" destOrd="0" presId="urn:microsoft.com/office/officeart/2005/8/layout/lProcess2"/>
    <dgm:cxn modelId="{9162F29E-69C5-4F05-85B2-185F8358D11C}" type="presParOf" srcId="{FBBE852E-0A29-41CA-BDCF-4579611571FF}" destId="{B08BCD5F-D29D-417C-B819-944B047CD170}" srcOrd="1" destOrd="0" presId="urn:microsoft.com/office/officeart/2005/8/layout/lProcess2"/>
    <dgm:cxn modelId="{7D3E47D5-7230-4DF7-8687-84BD7F639B55}" type="presParOf" srcId="{FBBE852E-0A29-41CA-BDCF-4579611571FF}" destId="{6A3D85BD-F5AE-4B82-AE7C-FABF4E1812E4}" srcOrd="2" destOrd="0" presId="urn:microsoft.com/office/officeart/2005/8/layout/lProcess2"/>
    <dgm:cxn modelId="{E43C444C-D21E-4BF1-A2FD-6862CD0367FB}" type="presParOf" srcId="{6A3D85BD-F5AE-4B82-AE7C-FABF4E1812E4}" destId="{CDCC999D-0511-4DC4-B19C-F8943C1BCCD7}" srcOrd="0" destOrd="0" presId="urn:microsoft.com/office/officeart/2005/8/layout/lProcess2"/>
    <dgm:cxn modelId="{F5C6988C-7E38-4E02-81E4-A4D5E77C92E7}" type="presParOf" srcId="{CDCC999D-0511-4DC4-B19C-F8943C1BCCD7}" destId="{5967670F-AA7E-41C6-A629-8FD5AEDC2ED2}" srcOrd="0" destOrd="0" presId="urn:microsoft.com/office/officeart/2005/8/layout/lProcess2"/>
    <dgm:cxn modelId="{0A34A724-2391-4D8F-9D4B-D0663EE1AA35}" type="presParOf" srcId="{CDCC999D-0511-4DC4-B19C-F8943C1BCCD7}" destId="{2ACF6DE2-6963-4A0F-A9D5-D68259484395}" srcOrd="1" destOrd="0" presId="urn:microsoft.com/office/officeart/2005/8/layout/lProcess2"/>
    <dgm:cxn modelId="{EEA2B46B-34E3-4BE1-8A84-388F237DFF29}" type="presParOf" srcId="{CDCC999D-0511-4DC4-B19C-F8943C1BCCD7}" destId="{71FCAF5A-1B6F-4D39-8749-0A07B2E0BE3E}" srcOrd="2" destOrd="0" presId="urn:microsoft.com/office/officeart/2005/8/layout/lProcess2"/>
    <dgm:cxn modelId="{FB377D29-66E3-45BE-954B-7A6DF074EEA7}" type="presParOf" srcId="{CDCC999D-0511-4DC4-B19C-F8943C1BCCD7}" destId="{A96F9209-56A6-4616-BDBB-C4B23C2291F4}" srcOrd="3" destOrd="0" presId="urn:microsoft.com/office/officeart/2005/8/layout/lProcess2"/>
    <dgm:cxn modelId="{F9E6C833-28CF-4E2B-9559-7C8C8C78FB59}" type="presParOf" srcId="{CDCC999D-0511-4DC4-B19C-F8943C1BCCD7}" destId="{D04612A6-2EC3-4C07-8C32-2D69954530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EC76C-BA2B-4B46-BF64-9ED338F6A7A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3661-79C9-4AA9-AFFC-C9BAAC226E55}">
      <dgm:prSet phldrT="[Text]"/>
      <dgm:spPr/>
      <dgm:t>
        <a:bodyPr/>
        <a:lstStyle/>
        <a:p>
          <a:r>
            <a:rPr lang="en-US"/>
            <a:t>Fall</a:t>
          </a:r>
        </a:p>
      </dgm:t>
    </dgm:pt>
    <dgm:pt modelId="{2BE16C13-6630-4EE8-86EF-CB9AA3DBB3EF}" type="parTrans" cxnId="{A2A582E7-9A2B-464B-958B-4F2F0D6982E4}">
      <dgm:prSet/>
      <dgm:spPr/>
      <dgm:t>
        <a:bodyPr/>
        <a:lstStyle/>
        <a:p>
          <a:endParaRPr lang="en-US"/>
        </a:p>
      </dgm:t>
    </dgm:pt>
    <dgm:pt modelId="{2E96BB21-EBEA-489E-9887-7FECC92B3325}" type="sibTrans" cxnId="{A2A582E7-9A2B-464B-958B-4F2F0D6982E4}">
      <dgm:prSet/>
      <dgm:spPr/>
      <dgm:t>
        <a:bodyPr/>
        <a:lstStyle/>
        <a:p>
          <a:endParaRPr lang="en-US"/>
        </a:p>
      </dgm:t>
    </dgm:pt>
    <dgm:pt modelId="{E0E9E08C-ADE6-466C-8E12-B526D395A9A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MAP Growth*</a:t>
          </a:r>
        </a:p>
        <a:p>
          <a:r>
            <a:rPr lang="en-US" sz="1600" dirty="0"/>
            <a:t>(Science</a:t>
          </a:r>
          <a:r>
            <a:rPr lang="en-US" sz="1600" i="0" dirty="0"/>
            <a:t>, </a:t>
          </a:r>
          <a:r>
            <a:rPr lang="en-US" sz="1600" i="0" dirty="0">
              <a:solidFill>
                <a:schemeClr val="bg1"/>
              </a:solidFill>
            </a:rPr>
            <a:t>Reading, Language, Math</a:t>
          </a:r>
          <a:r>
            <a:rPr lang="en-US" sz="1600" dirty="0"/>
            <a:t>)</a:t>
          </a:r>
        </a:p>
      </dgm:t>
    </dgm:pt>
    <dgm:pt modelId="{EB9BABF3-FC8A-4249-A6C7-5FE2E517A520}" type="parTrans" cxnId="{4F25CB2B-9233-43D9-83A2-353FE312C3FC}">
      <dgm:prSet/>
      <dgm:spPr/>
      <dgm:t>
        <a:bodyPr/>
        <a:lstStyle/>
        <a:p>
          <a:endParaRPr lang="en-US"/>
        </a:p>
      </dgm:t>
    </dgm:pt>
    <dgm:pt modelId="{1861BFB3-070A-44C0-99B5-94B62AB0FEC6}" type="sibTrans" cxnId="{4F25CB2B-9233-43D9-83A2-353FE312C3FC}">
      <dgm:prSet/>
      <dgm:spPr/>
      <dgm:t>
        <a:bodyPr/>
        <a:lstStyle/>
        <a:p>
          <a:endParaRPr lang="en-US"/>
        </a:p>
      </dgm:t>
    </dgm:pt>
    <dgm:pt modelId="{3D712D29-831E-4AE3-BFB2-D191E57DFAC4}">
      <dgm:prSet phldrT="[Text]"/>
      <dgm:spPr/>
      <dgm:t>
        <a:bodyPr/>
        <a:lstStyle/>
        <a:p>
          <a:r>
            <a:rPr lang="en-US"/>
            <a:t>Winter</a:t>
          </a:r>
        </a:p>
      </dgm:t>
    </dgm:pt>
    <dgm:pt modelId="{63172134-496D-4546-AA4D-E39A4570F939}" type="parTrans" cxnId="{8AFE5766-EBAE-476B-B846-538F5327BE02}">
      <dgm:prSet/>
      <dgm:spPr/>
      <dgm:t>
        <a:bodyPr/>
        <a:lstStyle/>
        <a:p>
          <a:endParaRPr lang="en-US"/>
        </a:p>
      </dgm:t>
    </dgm:pt>
    <dgm:pt modelId="{E150930B-DC27-498D-B5EB-50DF91BA8C14}" type="sibTrans" cxnId="{8AFE5766-EBAE-476B-B846-538F5327BE02}">
      <dgm:prSet/>
      <dgm:spPr/>
      <dgm:t>
        <a:bodyPr/>
        <a:lstStyle/>
        <a:p>
          <a:endParaRPr lang="en-US"/>
        </a:p>
      </dgm:t>
    </dgm:pt>
    <dgm:pt modelId="{ED99E9F0-2D56-4468-B1CE-B791678B3D9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MAP Growth*</a:t>
          </a:r>
        </a:p>
        <a:p>
          <a:r>
            <a:rPr lang="en-US" sz="1600" dirty="0"/>
            <a:t>(Science, </a:t>
          </a:r>
          <a:r>
            <a:rPr lang="en-US" sz="1600" i="1" dirty="0">
              <a:solidFill>
                <a:schemeClr val="bg1"/>
              </a:solidFill>
            </a:rPr>
            <a:t>Reading, Language, Math</a:t>
          </a:r>
          <a:r>
            <a:rPr lang="en-US" sz="1600" dirty="0"/>
            <a:t>)</a:t>
          </a:r>
        </a:p>
      </dgm:t>
    </dgm:pt>
    <dgm:pt modelId="{6544FA02-6B9A-4D7F-B998-E1448DCEA089}" type="parTrans" cxnId="{E6DEB73C-46A5-47A7-AD3E-04791115A842}">
      <dgm:prSet/>
      <dgm:spPr/>
      <dgm:t>
        <a:bodyPr/>
        <a:lstStyle/>
        <a:p>
          <a:endParaRPr lang="en-US"/>
        </a:p>
      </dgm:t>
    </dgm:pt>
    <dgm:pt modelId="{586B822F-F4BA-4D80-B593-B1A04EC75C21}" type="sibTrans" cxnId="{E6DEB73C-46A5-47A7-AD3E-04791115A842}">
      <dgm:prSet/>
      <dgm:spPr/>
      <dgm:t>
        <a:bodyPr/>
        <a:lstStyle/>
        <a:p>
          <a:endParaRPr lang="en-US"/>
        </a:p>
      </dgm:t>
    </dgm:pt>
    <dgm:pt modelId="{21C2EEC5-40A1-4793-9A68-E790B12A8FAD}">
      <dgm:prSet/>
      <dgm:spPr/>
      <dgm:t>
        <a:bodyPr/>
        <a:lstStyle/>
        <a:p>
          <a:r>
            <a:rPr lang="en-US"/>
            <a:t>Spring</a:t>
          </a:r>
        </a:p>
      </dgm:t>
    </dgm:pt>
    <dgm:pt modelId="{3E37E4D4-7A8D-4551-A359-3044662BD2F1}" type="parTrans" cxnId="{C5B0F045-EF07-4FAB-B6F4-76ED5C4F4386}">
      <dgm:prSet/>
      <dgm:spPr/>
      <dgm:t>
        <a:bodyPr/>
        <a:lstStyle/>
        <a:p>
          <a:endParaRPr lang="en-US"/>
        </a:p>
      </dgm:t>
    </dgm:pt>
    <dgm:pt modelId="{DE983F8D-9E6C-485B-B100-E473E2DEB5E7}" type="sibTrans" cxnId="{C5B0F045-EF07-4FAB-B6F4-76ED5C4F4386}">
      <dgm:prSet/>
      <dgm:spPr/>
      <dgm:t>
        <a:bodyPr/>
        <a:lstStyle/>
        <a:p>
          <a:endParaRPr lang="en-US"/>
        </a:p>
      </dgm:t>
    </dgm:pt>
    <dgm:pt modelId="{E8E27800-5997-4CFA-8199-0BB8E2F1FBBF}">
      <dgm:prSet custT="1"/>
      <dgm:spPr/>
      <dgm:t>
        <a:bodyPr/>
        <a:lstStyle/>
        <a:p>
          <a:pPr rtl="0"/>
          <a:r>
            <a:rPr lang="en-US" sz="2000"/>
            <a:t>NSCAS Summative</a:t>
          </a:r>
          <a:r>
            <a:rPr lang="en-US" sz="1400">
              <a:latin typeface="Calibri Light" panose="020F0302020204030204"/>
            </a:rPr>
            <a:t> </a:t>
          </a:r>
          <a:r>
            <a:rPr lang="en-US" sz="1800"/>
            <a:t>(Science)</a:t>
          </a:r>
          <a:endParaRPr lang="en-US" sz="2000"/>
        </a:p>
      </dgm:t>
    </dgm:pt>
    <dgm:pt modelId="{290809C7-B0CD-416A-9F2E-C3A32F58A0E1}" type="parTrans" cxnId="{B2854FBB-41DA-4E7C-8D44-44CF82B5C742}">
      <dgm:prSet/>
      <dgm:spPr/>
      <dgm:t>
        <a:bodyPr/>
        <a:lstStyle/>
        <a:p>
          <a:endParaRPr lang="en-US"/>
        </a:p>
      </dgm:t>
    </dgm:pt>
    <dgm:pt modelId="{D365F573-6CFB-4F6F-B4C7-F95EAC6BB199}" type="sibTrans" cxnId="{B2854FBB-41DA-4E7C-8D44-44CF82B5C742}">
      <dgm:prSet/>
      <dgm:spPr/>
      <dgm:t>
        <a:bodyPr/>
        <a:lstStyle/>
        <a:p>
          <a:endParaRPr lang="en-US"/>
        </a:p>
      </dgm:t>
    </dgm:pt>
    <dgm:pt modelId="{4C858AC4-DF06-4668-B0A9-C9F32C2BA1EE}">
      <dgm:prSet custT="1"/>
      <dgm:spPr/>
      <dgm:t>
        <a:bodyPr/>
        <a:lstStyle/>
        <a:p>
          <a:r>
            <a:rPr lang="en-US" sz="2000">
              <a:latin typeface="+mn-lt"/>
            </a:rPr>
            <a:t>NSCAS Growth</a:t>
          </a:r>
        </a:p>
        <a:p>
          <a:pPr rtl="0"/>
          <a:r>
            <a:rPr lang="en-US" sz="1800"/>
            <a:t>(ELA, Math)</a:t>
          </a:r>
          <a:r>
            <a:rPr lang="en-US" sz="1800">
              <a:latin typeface="Calibri Light" panose="020F0302020204030204"/>
            </a:rPr>
            <a:t> </a:t>
          </a:r>
          <a:endParaRPr lang="en-US" sz="1800" dirty="0">
            <a:latin typeface="Calibri Light" panose="020F0302020204030204"/>
          </a:endParaRPr>
        </a:p>
      </dgm:t>
    </dgm:pt>
    <dgm:pt modelId="{FFEB6933-FBCD-4C4A-8C0E-5E65E2624918}" type="parTrans" cxnId="{D7AF52CE-084F-478E-91C1-4CD58849C8BF}">
      <dgm:prSet/>
      <dgm:spPr/>
      <dgm:t>
        <a:bodyPr/>
        <a:lstStyle/>
        <a:p>
          <a:endParaRPr lang="en-US"/>
        </a:p>
      </dgm:t>
    </dgm:pt>
    <dgm:pt modelId="{E480E7C5-BE05-4FD8-9238-09662AF45A9B}" type="sibTrans" cxnId="{D7AF52CE-084F-478E-91C1-4CD58849C8BF}">
      <dgm:prSet/>
      <dgm:spPr/>
      <dgm:t>
        <a:bodyPr/>
        <a:lstStyle/>
        <a:p>
          <a:endParaRPr lang="en-US"/>
        </a:p>
      </dgm:t>
    </dgm:pt>
    <dgm:pt modelId="{9FF507C6-CF5A-411D-B7B9-04A9EE05F95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dirty="0"/>
            <a:t>MAP Growth* </a:t>
          </a:r>
          <a:r>
            <a:rPr lang="en-US" sz="1600" dirty="0"/>
            <a:t>(Science</a:t>
          </a:r>
          <a:r>
            <a:rPr lang="en-US" sz="1600" dirty="0">
              <a:solidFill>
                <a:schemeClr val="bg1"/>
              </a:solidFill>
            </a:rPr>
            <a:t>, </a:t>
          </a:r>
          <a:r>
            <a:rPr lang="en-US" sz="1600" i="1" dirty="0">
              <a:solidFill>
                <a:schemeClr val="bg1"/>
              </a:solidFill>
            </a:rPr>
            <a:t>Reading, Language, Math</a:t>
          </a:r>
          <a:r>
            <a:rPr lang="en-US" sz="1600" dirty="0">
              <a:solidFill>
                <a:schemeClr val="bg1"/>
              </a:solidFill>
            </a:rPr>
            <a:t>)</a:t>
          </a:r>
          <a:endParaRPr lang="en-US" sz="1800" dirty="0">
            <a:solidFill>
              <a:schemeClr val="bg1"/>
            </a:solidFill>
          </a:endParaRPr>
        </a:p>
      </dgm:t>
    </dgm:pt>
    <dgm:pt modelId="{3942EB03-C214-4541-8873-4FC541539AFF}" type="parTrans" cxnId="{81BCB865-5EA8-4FA6-986E-A715478E0634}">
      <dgm:prSet/>
      <dgm:spPr/>
      <dgm:t>
        <a:bodyPr/>
        <a:lstStyle/>
        <a:p>
          <a:endParaRPr lang="en-US"/>
        </a:p>
      </dgm:t>
    </dgm:pt>
    <dgm:pt modelId="{56FBBFC4-625D-40F9-B289-B01329D33640}" type="sibTrans" cxnId="{81BCB865-5EA8-4FA6-986E-A715478E0634}">
      <dgm:prSet/>
      <dgm:spPr/>
      <dgm:t>
        <a:bodyPr/>
        <a:lstStyle/>
        <a:p>
          <a:endParaRPr lang="en-US"/>
        </a:p>
      </dgm:t>
    </dgm:pt>
    <dgm:pt modelId="{2016E8A4-8E93-4A2A-81F1-FEDB9643EBAE}">
      <dgm:prSet custT="1"/>
      <dgm:spPr/>
      <dgm:t>
        <a:bodyPr/>
        <a:lstStyle/>
        <a:p>
          <a:r>
            <a:rPr lang="en-US" sz="2000" dirty="0"/>
            <a:t>NSCAS Growth Pilot</a:t>
          </a:r>
        </a:p>
        <a:p>
          <a:r>
            <a:rPr lang="en-US" sz="1800" dirty="0"/>
            <a:t>(ELA, Math)</a:t>
          </a:r>
        </a:p>
      </dgm:t>
    </dgm:pt>
    <dgm:pt modelId="{B2AEE888-C088-40F2-B840-9CAEF2F10507}" type="parTrans" cxnId="{AC7EDCE3-B252-4AD1-9ED8-3B259F3FA3AC}">
      <dgm:prSet/>
      <dgm:spPr/>
      <dgm:t>
        <a:bodyPr/>
        <a:lstStyle/>
        <a:p>
          <a:endParaRPr lang="en-US"/>
        </a:p>
      </dgm:t>
    </dgm:pt>
    <dgm:pt modelId="{B18CCC35-D201-48B8-972C-4EE40B5610B2}" type="sibTrans" cxnId="{AC7EDCE3-B252-4AD1-9ED8-3B259F3FA3AC}">
      <dgm:prSet/>
      <dgm:spPr/>
      <dgm:t>
        <a:bodyPr/>
        <a:lstStyle/>
        <a:p>
          <a:endParaRPr lang="en-US"/>
        </a:p>
      </dgm:t>
    </dgm:pt>
    <dgm:pt modelId="{FE61AE93-051A-4F91-870D-76D5908F136E}" type="pres">
      <dgm:prSet presAssocID="{48FEC76C-BA2B-4B46-BF64-9ED338F6A7AA}" presName="theList" presStyleCnt="0">
        <dgm:presLayoutVars>
          <dgm:dir/>
          <dgm:animLvl val="lvl"/>
          <dgm:resizeHandles val="exact"/>
        </dgm:presLayoutVars>
      </dgm:prSet>
      <dgm:spPr/>
    </dgm:pt>
    <dgm:pt modelId="{A06679CF-6F57-40AA-A136-614C91D5E96D}" type="pres">
      <dgm:prSet presAssocID="{54E53661-79C9-4AA9-AFFC-C9BAAC226E55}" presName="compNode" presStyleCnt="0"/>
      <dgm:spPr/>
    </dgm:pt>
    <dgm:pt modelId="{5F071364-D90E-46FC-AC73-7D3390372197}" type="pres">
      <dgm:prSet presAssocID="{54E53661-79C9-4AA9-AFFC-C9BAAC226E55}" presName="aNode" presStyleLbl="bgShp" presStyleIdx="0" presStyleCnt="3"/>
      <dgm:spPr/>
    </dgm:pt>
    <dgm:pt modelId="{EB0CDEE1-E55F-4750-B67C-1FFFA3E395D8}" type="pres">
      <dgm:prSet presAssocID="{54E53661-79C9-4AA9-AFFC-C9BAAC226E55}" presName="textNode" presStyleLbl="bgShp" presStyleIdx="0" presStyleCnt="3"/>
      <dgm:spPr/>
    </dgm:pt>
    <dgm:pt modelId="{E3136337-C9A5-4D35-8823-FF387B37A261}" type="pres">
      <dgm:prSet presAssocID="{54E53661-79C9-4AA9-AFFC-C9BAAC226E55}" presName="compChildNode" presStyleCnt="0"/>
      <dgm:spPr/>
    </dgm:pt>
    <dgm:pt modelId="{3CBBAD84-9B32-4001-9C81-1C8B5ACE2883}" type="pres">
      <dgm:prSet presAssocID="{54E53661-79C9-4AA9-AFFC-C9BAAC226E55}" presName="theInnerList" presStyleCnt="0"/>
      <dgm:spPr/>
    </dgm:pt>
    <dgm:pt modelId="{6ED825B8-0D32-4019-A6B6-B07D16BA8960}" type="pres">
      <dgm:prSet presAssocID="{E0E9E08C-ADE6-466C-8E12-B526D395A9A1}" presName="childNode" presStyleLbl="node1" presStyleIdx="0" presStyleCnt="6">
        <dgm:presLayoutVars>
          <dgm:bulletEnabled val="1"/>
        </dgm:presLayoutVars>
      </dgm:prSet>
      <dgm:spPr/>
    </dgm:pt>
    <dgm:pt modelId="{C37C07CB-692D-4DC7-94FC-A2448591729E}" type="pres">
      <dgm:prSet presAssocID="{54E53661-79C9-4AA9-AFFC-C9BAAC226E55}" presName="aSpace" presStyleCnt="0"/>
      <dgm:spPr/>
    </dgm:pt>
    <dgm:pt modelId="{8F32E1F3-293D-41D9-AE7B-EC1C5D076AED}" type="pres">
      <dgm:prSet presAssocID="{3D712D29-831E-4AE3-BFB2-D191E57DFAC4}" presName="compNode" presStyleCnt="0"/>
      <dgm:spPr/>
    </dgm:pt>
    <dgm:pt modelId="{A6659F53-E047-415E-AB01-8487D68E2E49}" type="pres">
      <dgm:prSet presAssocID="{3D712D29-831E-4AE3-BFB2-D191E57DFAC4}" presName="aNode" presStyleLbl="bgShp" presStyleIdx="1" presStyleCnt="3"/>
      <dgm:spPr/>
    </dgm:pt>
    <dgm:pt modelId="{A22A857B-BC99-47AC-A586-3EDA9EAFFFB9}" type="pres">
      <dgm:prSet presAssocID="{3D712D29-831E-4AE3-BFB2-D191E57DFAC4}" presName="textNode" presStyleLbl="bgShp" presStyleIdx="1" presStyleCnt="3"/>
      <dgm:spPr/>
    </dgm:pt>
    <dgm:pt modelId="{BE37115B-517A-4CAD-BF4D-B41FD41CE893}" type="pres">
      <dgm:prSet presAssocID="{3D712D29-831E-4AE3-BFB2-D191E57DFAC4}" presName="compChildNode" presStyleCnt="0"/>
      <dgm:spPr/>
    </dgm:pt>
    <dgm:pt modelId="{8E846022-5F67-47B0-AB8B-A152072EBD09}" type="pres">
      <dgm:prSet presAssocID="{3D712D29-831E-4AE3-BFB2-D191E57DFAC4}" presName="theInnerList" presStyleCnt="0"/>
      <dgm:spPr/>
    </dgm:pt>
    <dgm:pt modelId="{86B3F9E4-AB9B-45C0-9223-CBEE28426ED7}" type="pres">
      <dgm:prSet presAssocID="{ED99E9F0-2D56-4468-B1CE-B791678B3D97}" presName="childNode" presStyleLbl="node1" presStyleIdx="1" presStyleCnt="6" custLinFactY="100000" custLinFactNeighborX="1460" custLinFactNeighborY="106920">
        <dgm:presLayoutVars>
          <dgm:bulletEnabled val="1"/>
        </dgm:presLayoutVars>
      </dgm:prSet>
      <dgm:spPr/>
    </dgm:pt>
    <dgm:pt modelId="{4A4EF08E-3212-4617-ACCD-09FF9F6FBF14}" type="pres">
      <dgm:prSet presAssocID="{ED99E9F0-2D56-4468-B1CE-B791678B3D97}" presName="aSpace2" presStyleCnt="0"/>
      <dgm:spPr/>
    </dgm:pt>
    <dgm:pt modelId="{5E98867E-88BD-4A9F-8FCA-0AF80EE7DFF0}" type="pres">
      <dgm:prSet presAssocID="{2016E8A4-8E93-4A2A-81F1-FEDB9643EBAE}" presName="childNode" presStyleLbl="node1" presStyleIdx="2" presStyleCnt="6" custLinFactY="-100000" custLinFactNeighborX="3985" custLinFactNeighborY="-111335">
        <dgm:presLayoutVars>
          <dgm:bulletEnabled val="1"/>
        </dgm:presLayoutVars>
      </dgm:prSet>
      <dgm:spPr/>
    </dgm:pt>
    <dgm:pt modelId="{54824A6B-F02D-462A-8350-49C7122511F0}" type="pres">
      <dgm:prSet presAssocID="{3D712D29-831E-4AE3-BFB2-D191E57DFAC4}" presName="aSpace" presStyleCnt="0"/>
      <dgm:spPr/>
    </dgm:pt>
    <dgm:pt modelId="{FBBE852E-0A29-41CA-BDCF-4579611571FF}" type="pres">
      <dgm:prSet presAssocID="{21C2EEC5-40A1-4793-9A68-E790B12A8FAD}" presName="compNode" presStyleCnt="0"/>
      <dgm:spPr/>
    </dgm:pt>
    <dgm:pt modelId="{47DAAED9-7915-4770-99C3-32C3D1B741A8}" type="pres">
      <dgm:prSet presAssocID="{21C2EEC5-40A1-4793-9A68-E790B12A8FAD}" presName="aNode" presStyleLbl="bgShp" presStyleIdx="2" presStyleCnt="3"/>
      <dgm:spPr/>
    </dgm:pt>
    <dgm:pt modelId="{B08BCD5F-D29D-417C-B819-944B047CD170}" type="pres">
      <dgm:prSet presAssocID="{21C2EEC5-40A1-4793-9A68-E790B12A8FAD}" presName="textNode" presStyleLbl="bgShp" presStyleIdx="2" presStyleCnt="3"/>
      <dgm:spPr/>
    </dgm:pt>
    <dgm:pt modelId="{6A3D85BD-F5AE-4B82-AE7C-FABF4E1812E4}" type="pres">
      <dgm:prSet presAssocID="{21C2EEC5-40A1-4793-9A68-E790B12A8FAD}" presName="compChildNode" presStyleCnt="0"/>
      <dgm:spPr/>
    </dgm:pt>
    <dgm:pt modelId="{CDCC999D-0511-4DC4-B19C-F8943C1BCCD7}" type="pres">
      <dgm:prSet presAssocID="{21C2EEC5-40A1-4793-9A68-E790B12A8FAD}" presName="theInnerList" presStyleCnt="0"/>
      <dgm:spPr/>
    </dgm:pt>
    <dgm:pt modelId="{5967670F-AA7E-41C6-A629-8FD5AEDC2ED2}" type="pres">
      <dgm:prSet presAssocID="{4C858AC4-DF06-4668-B0A9-C9F32C2BA1EE}" presName="childNode" presStyleLbl="node1" presStyleIdx="3" presStyleCnt="6">
        <dgm:presLayoutVars>
          <dgm:bulletEnabled val="1"/>
        </dgm:presLayoutVars>
      </dgm:prSet>
      <dgm:spPr/>
    </dgm:pt>
    <dgm:pt modelId="{2ACF6DE2-6963-4A0F-A9D5-D68259484395}" type="pres">
      <dgm:prSet presAssocID="{4C858AC4-DF06-4668-B0A9-C9F32C2BA1EE}" presName="aSpace2" presStyleCnt="0"/>
      <dgm:spPr/>
    </dgm:pt>
    <dgm:pt modelId="{71FCAF5A-1B6F-4D39-8749-0A07B2E0BE3E}" type="pres">
      <dgm:prSet presAssocID="{E8E27800-5997-4CFA-8199-0BB8E2F1FBBF}" presName="childNode" presStyleLbl="node1" presStyleIdx="4" presStyleCnt="6">
        <dgm:presLayoutVars>
          <dgm:bulletEnabled val="1"/>
        </dgm:presLayoutVars>
      </dgm:prSet>
      <dgm:spPr/>
    </dgm:pt>
    <dgm:pt modelId="{A96F9209-56A6-4616-BDBB-C4B23C2291F4}" type="pres">
      <dgm:prSet presAssocID="{E8E27800-5997-4CFA-8199-0BB8E2F1FBBF}" presName="aSpace2" presStyleCnt="0"/>
      <dgm:spPr/>
    </dgm:pt>
    <dgm:pt modelId="{D04612A6-2EC3-4C07-8C32-2D6995453071}" type="pres">
      <dgm:prSet presAssocID="{9FF507C6-CF5A-411D-B7B9-04A9EE05F95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450EF01-C78A-4ACC-AC01-A12724641C84}" type="presOf" srcId="{4C858AC4-DF06-4668-B0A9-C9F32C2BA1EE}" destId="{5967670F-AA7E-41C6-A629-8FD5AEDC2ED2}" srcOrd="0" destOrd="0" presId="urn:microsoft.com/office/officeart/2005/8/layout/lProcess2"/>
    <dgm:cxn modelId="{E32BB813-7450-402C-B4DC-C842DF54609A}" type="presOf" srcId="{ED99E9F0-2D56-4468-B1CE-B791678B3D97}" destId="{86B3F9E4-AB9B-45C0-9223-CBEE28426ED7}" srcOrd="0" destOrd="0" presId="urn:microsoft.com/office/officeart/2005/8/layout/lProcess2"/>
    <dgm:cxn modelId="{EB32D728-CF84-42AA-A950-04B717FA35F2}" type="presOf" srcId="{9FF507C6-CF5A-411D-B7B9-04A9EE05F95F}" destId="{D04612A6-2EC3-4C07-8C32-2D6995453071}" srcOrd="0" destOrd="0" presId="urn:microsoft.com/office/officeart/2005/8/layout/lProcess2"/>
    <dgm:cxn modelId="{4F25CB2B-9233-43D9-83A2-353FE312C3FC}" srcId="{54E53661-79C9-4AA9-AFFC-C9BAAC226E55}" destId="{E0E9E08C-ADE6-466C-8E12-B526D395A9A1}" srcOrd="0" destOrd="0" parTransId="{EB9BABF3-FC8A-4249-A6C7-5FE2E517A520}" sibTransId="{1861BFB3-070A-44C0-99B5-94B62AB0FEC6}"/>
    <dgm:cxn modelId="{E6DEB73C-46A5-47A7-AD3E-04791115A842}" srcId="{3D712D29-831E-4AE3-BFB2-D191E57DFAC4}" destId="{ED99E9F0-2D56-4468-B1CE-B791678B3D97}" srcOrd="0" destOrd="0" parTransId="{6544FA02-6B9A-4D7F-B998-E1448DCEA089}" sibTransId="{586B822F-F4BA-4D80-B593-B1A04EC75C21}"/>
    <dgm:cxn modelId="{F9F2D763-6182-44C1-ADEE-65166B61E3A1}" type="presOf" srcId="{E0E9E08C-ADE6-466C-8E12-B526D395A9A1}" destId="{6ED825B8-0D32-4019-A6B6-B07D16BA8960}" srcOrd="0" destOrd="0" presId="urn:microsoft.com/office/officeart/2005/8/layout/lProcess2"/>
    <dgm:cxn modelId="{741A0D45-EA7F-4CEE-9D32-97AF9387C210}" type="presOf" srcId="{54E53661-79C9-4AA9-AFFC-C9BAAC226E55}" destId="{EB0CDEE1-E55F-4750-B67C-1FFFA3E395D8}" srcOrd="1" destOrd="0" presId="urn:microsoft.com/office/officeart/2005/8/layout/lProcess2"/>
    <dgm:cxn modelId="{81BCB865-5EA8-4FA6-986E-A715478E0634}" srcId="{21C2EEC5-40A1-4793-9A68-E790B12A8FAD}" destId="{9FF507C6-CF5A-411D-B7B9-04A9EE05F95F}" srcOrd="2" destOrd="0" parTransId="{3942EB03-C214-4541-8873-4FC541539AFF}" sibTransId="{56FBBFC4-625D-40F9-B289-B01329D33640}"/>
    <dgm:cxn modelId="{C5B0F045-EF07-4FAB-B6F4-76ED5C4F4386}" srcId="{48FEC76C-BA2B-4B46-BF64-9ED338F6A7AA}" destId="{21C2EEC5-40A1-4793-9A68-E790B12A8FAD}" srcOrd="2" destOrd="0" parTransId="{3E37E4D4-7A8D-4551-A359-3044662BD2F1}" sibTransId="{DE983F8D-9E6C-485B-B100-E473E2DEB5E7}"/>
    <dgm:cxn modelId="{8AFE5766-EBAE-476B-B846-538F5327BE02}" srcId="{48FEC76C-BA2B-4B46-BF64-9ED338F6A7AA}" destId="{3D712D29-831E-4AE3-BFB2-D191E57DFAC4}" srcOrd="1" destOrd="0" parTransId="{63172134-496D-4546-AA4D-E39A4570F939}" sibTransId="{E150930B-DC27-498D-B5EB-50DF91BA8C14}"/>
    <dgm:cxn modelId="{7B7A8A4E-C21A-444F-978D-B5C0C55CCD90}" type="presOf" srcId="{3D712D29-831E-4AE3-BFB2-D191E57DFAC4}" destId="{A6659F53-E047-415E-AB01-8487D68E2E49}" srcOrd="0" destOrd="0" presId="urn:microsoft.com/office/officeart/2005/8/layout/lProcess2"/>
    <dgm:cxn modelId="{29576E73-D3CC-4B49-B25F-B83D359D474D}" type="presOf" srcId="{E8E27800-5997-4CFA-8199-0BB8E2F1FBBF}" destId="{71FCAF5A-1B6F-4D39-8749-0A07B2E0BE3E}" srcOrd="0" destOrd="0" presId="urn:microsoft.com/office/officeart/2005/8/layout/lProcess2"/>
    <dgm:cxn modelId="{7AA5F99A-0C34-4FBB-84DA-B3E95A86892A}" type="presOf" srcId="{3D712D29-831E-4AE3-BFB2-D191E57DFAC4}" destId="{A22A857B-BC99-47AC-A586-3EDA9EAFFFB9}" srcOrd="1" destOrd="0" presId="urn:microsoft.com/office/officeart/2005/8/layout/lProcess2"/>
    <dgm:cxn modelId="{C53C29A4-5894-4ACE-9CEE-D660EB0E2FEF}" type="presOf" srcId="{21C2EEC5-40A1-4793-9A68-E790B12A8FAD}" destId="{47DAAED9-7915-4770-99C3-32C3D1B741A8}" srcOrd="0" destOrd="0" presId="urn:microsoft.com/office/officeart/2005/8/layout/lProcess2"/>
    <dgm:cxn modelId="{B2854FBB-41DA-4E7C-8D44-44CF82B5C742}" srcId="{21C2EEC5-40A1-4793-9A68-E790B12A8FAD}" destId="{E8E27800-5997-4CFA-8199-0BB8E2F1FBBF}" srcOrd="1" destOrd="0" parTransId="{290809C7-B0CD-416A-9F2E-C3A32F58A0E1}" sibTransId="{D365F573-6CFB-4F6F-B4C7-F95EAC6BB199}"/>
    <dgm:cxn modelId="{D7AF52CE-084F-478E-91C1-4CD58849C8BF}" srcId="{21C2EEC5-40A1-4793-9A68-E790B12A8FAD}" destId="{4C858AC4-DF06-4668-B0A9-C9F32C2BA1EE}" srcOrd="0" destOrd="0" parTransId="{FFEB6933-FBCD-4C4A-8C0E-5E65E2624918}" sibTransId="{E480E7C5-BE05-4FD8-9238-09662AF45A9B}"/>
    <dgm:cxn modelId="{996281CE-2C39-47C9-8578-F8AAC71E01E9}" type="presOf" srcId="{48FEC76C-BA2B-4B46-BF64-9ED338F6A7AA}" destId="{FE61AE93-051A-4F91-870D-76D5908F136E}" srcOrd="0" destOrd="0" presId="urn:microsoft.com/office/officeart/2005/8/layout/lProcess2"/>
    <dgm:cxn modelId="{776A04DD-1D0F-4304-BE29-32FCE0D1A1B3}" type="presOf" srcId="{21C2EEC5-40A1-4793-9A68-E790B12A8FAD}" destId="{B08BCD5F-D29D-417C-B819-944B047CD170}" srcOrd="1" destOrd="0" presId="urn:microsoft.com/office/officeart/2005/8/layout/lProcess2"/>
    <dgm:cxn modelId="{AC7EDCE3-B252-4AD1-9ED8-3B259F3FA3AC}" srcId="{3D712D29-831E-4AE3-BFB2-D191E57DFAC4}" destId="{2016E8A4-8E93-4A2A-81F1-FEDB9643EBAE}" srcOrd="1" destOrd="0" parTransId="{B2AEE888-C088-40F2-B840-9CAEF2F10507}" sibTransId="{B18CCC35-D201-48B8-972C-4EE40B5610B2}"/>
    <dgm:cxn modelId="{A2A582E7-9A2B-464B-958B-4F2F0D6982E4}" srcId="{48FEC76C-BA2B-4B46-BF64-9ED338F6A7AA}" destId="{54E53661-79C9-4AA9-AFFC-C9BAAC226E55}" srcOrd="0" destOrd="0" parTransId="{2BE16C13-6630-4EE8-86EF-CB9AA3DBB3EF}" sibTransId="{2E96BB21-EBEA-489E-9887-7FECC92B3325}"/>
    <dgm:cxn modelId="{7E0D33FB-4871-4CBB-9561-EF5AD1081EA7}" type="presOf" srcId="{2016E8A4-8E93-4A2A-81F1-FEDB9643EBAE}" destId="{5E98867E-88BD-4A9F-8FCA-0AF80EE7DFF0}" srcOrd="0" destOrd="0" presId="urn:microsoft.com/office/officeart/2005/8/layout/lProcess2"/>
    <dgm:cxn modelId="{A106F9FE-D5F8-4B30-9AF7-F90EBDBC73D9}" type="presOf" srcId="{54E53661-79C9-4AA9-AFFC-C9BAAC226E55}" destId="{5F071364-D90E-46FC-AC73-7D3390372197}" srcOrd="0" destOrd="0" presId="urn:microsoft.com/office/officeart/2005/8/layout/lProcess2"/>
    <dgm:cxn modelId="{00ADB257-4DA9-4934-8DD2-6E61DA936B0D}" type="presParOf" srcId="{FE61AE93-051A-4F91-870D-76D5908F136E}" destId="{A06679CF-6F57-40AA-A136-614C91D5E96D}" srcOrd="0" destOrd="0" presId="urn:microsoft.com/office/officeart/2005/8/layout/lProcess2"/>
    <dgm:cxn modelId="{50A76417-6C0F-408F-A25A-AEBC82BC31C8}" type="presParOf" srcId="{A06679CF-6F57-40AA-A136-614C91D5E96D}" destId="{5F071364-D90E-46FC-AC73-7D3390372197}" srcOrd="0" destOrd="0" presId="urn:microsoft.com/office/officeart/2005/8/layout/lProcess2"/>
    <dgm:cxn modelId="{F01B8B9D-68AC-4A5F-B5E5-61691CF70246}" type="presParOf" srcId="{A06679CF-6F57-40AA-A136-614C91D5E96D}" destId="{EB0CDEE1-E55F-4750-B67C-1FFFA3E395D8}" srcOrd="1" destOrd="0" presId="urn:microsoft.com/office/officeart/2005/8/layout/lProcess2"/>
    <dgm:cxn modelId="{7EBD4767-C94E-4A2D-A15E-233251F975A7}" type="presParOf" srcId="{A06679CF-6F57-40AA-A136-614C91D5E96D}" destId="{E3136337-C9A5-4D35-8823-FF387B37A261}" srcOrd="2" destOrd="0" presId="urn:microsoft.com/office/officeart/2005/8/layout/lProcess2"/>
    <dgm:cxn modelId="{0280E275-9C25-4CA2-8AA4-B76BCA82059B}" type="presParOf" srcId="{E3136337-C9A5-4D35-8823-FF387B37A261}" destId="{3CBBAD84-9B32-4001-9C81-1C8B5ACE2883}" srcOrd="0" destOrd="0" presId="urn:microsoft.com/office/officeart/2005/8/layout/lProcess2"/>
    <dgm:cxn modelId="{9F067991-B00E-4CEB-8BAB-6ABD8D97CB9F}" type="presParOf" srcId="{3CBBAD84-9B32-4001-9C81-1C8B5ACE2883}" destId="{6ED825B8-0D32-4019-A6B6-B07D16BA8960}" srcOrd="0" destOrd="0" presId="urn:microsoft.com/office/officeart/2005/8/layout/lProcess2"/>
    <dgm:cxn modelId="{0EA0BDE7-939B-4F55-8F11-3C1D15A86849}" type="presParOf" srcId="{FE61AE93-051A-4F91-870D-76D5908F136E}" destId="{C37C07CB-692D-4DC7-94FC-A2448591729E}" srcOrd="1" destOrd="0" presId="urn:microsoft.com/office/officeart/2005/8/layout/lProcess2"/>
    <dgm:cxn modelId="{123DED10-400D-4312-A09E-9404811F2361}" type="presParOf" srcId="{FE61AE93-051A-4F91-870D-76D5908F136E}" destId="{8F32E1F3-293D-41D9-AE7B-EC1C5D076AED}" srcOrd="2" destOrd="0" presId="urn:microsoft.com/office/officeart/2005/8/layout/lProcess2"/>
    <dgm:cxn modelId="{7F77E8E2-7D06-4069-B0BD-E9163FC6BEDF}" type="presParOf" srcId="{8F32E1F3-293D-41D9-AE7B-EC1C5D076AED}" destId="{A6659F53-E047-415E-AB01-8487D68E2E49}" srcOrd="0" destOrd="0" presId="urn:microsoft.com/office/officeart/2005/8/layout/lProcess2"/>
    <dgm:cxn modelId="{177DDD9B-8C36-4D82-B068-45D3AD7F4458}" type="presParOf" srcId="{8F32E1F3-293D-41D9-AE7B-EC1C5D076AED}" destId="{A22A857B-BC99-47AC-A586-3EDA9EAFFFB9}" srcOrd="1" destOrd="0" presId="urn:microsoft.com/office/officeart/2005/8/layout/lProcess2"/>
    <dgm:cxn modelId="{A045A333-FBF9-46DF-92EF-EFF68E004B33}" type="presParOf" srcId="{8F32E1F3-293D-41D9-AE7B-EC1C5D076AED}" destId="{BE37115B-517A-4CAD-BF4D-B41FD41CE893}" srcOrd="2" destOrd="0" presId="urn:microsoft.com/office/officeart/2005/8/layout/lProcess2"/>
    <dgm:cxn modelId="{1BE47F82-51AD-41D4-BD6B-1A19C3C764C5}" type="presParOf" srcId="{BE37115B-517A-4CAD-BF4D-B41FD41CE893}" destId="{8E846022-5F67-47B0-AB8B-A152072EBD09}" srcOrd="0" destOrd="0" presId="urn:microsoft.com/office/officeart/2005/8/layout/lProcess2"/>
    <dgm:cxn modelId="{C0EE4198-665B-4C1D-89E6-0E45456CCAD5}" type="presParOf" srcId="{8E846022-5F67-47B0-AB8B-A152072EBD09}" destId="{86B3F9E4-AB9B-45C0-9223-CBEE28426ED7}" srcOrd="0" destOrd="0" presId="urn:microsoft.com/office/officeart/2005/8/layout/lProcess2"/>
    <dgm:cxn modelId="{A45ACAD7-5FCD-4B46-BA7E-E8A0DACDC425}" type="presParOf" srcId="{8E846022-5F67-47B0-AB8B-A152072EBD09}" destId="{4A4EF08E-3212-4617-ACCD-09FF9F6FBF14}" srcOrd="1" destOrd="0" presId="urn:microsoft.com/office/officeart/2005/8/layout/lProcess2"/>
    <dgm:cxn modelId="{508BD40D-9193-4086-B5C2-01428F79A631}" type="presParOf" srcId="{8E846022-5F67-47B0-AB8B-A152072EBD09}" destId="{5E98867E-88BD-4A9F-8FCA-0AF80EE7DFF0}" srcOrd="2" destOrd="0" presId="urn:microsoft.com/office/officeart/2005/8/layout/lProcess2"/>
    <dgm:cxn modelId="{F35A959D-419D-46F2-8794-182919857270}" type="presParOf" srcId="{FE61AE93-051A-4F91-870D-76D5908F136E}" destId="{54824A6B-F02D-462A-8350-49C7122511F0}" srcOrd="3" destOrd="0" presId="urn:microsoft.com/office/officeart/2005/8/layout/lProcess2"/>
    <dgm:cxn modelId="{50718B8A-C3FA-4E71-8884-7689D2BAE3C9}" type="presParOf" srcId="{FE61AE93-051A-4F91-870D-76D5908F136E}" destId="{FBBE852E-0A29-41CA-BDCF-4579611571FF}" srcOrd="4" destOrd="0" presId="urn:microsoft.com/office/officeart/2005/8/layout/lProcess2"/>
    <dgm:cxn modelId="{2995579C-8680-4D83-B5C4-E4960C9CE58E}" type="presParOf" srcId="{FBBE852E-0A29-41CA-BDCF-4579611571FF}" destId="{47DAAED9-7915-4770-99C3-32C3D1B741A8}" srcOrd="0" destOrd="0" presId="urn:microsoft.com/office/officeart/2005/8/layout/lProcess2"/>
    <dgm:cxn modelId="{9162F29E-69C5-4F05-85B2-185F8358D11C}" type="presParOf" srcId="{FBBE852E-0A29-41CA-BDCF-4579611571FF}" destId="{B08BCD5F-D29D-417C-B819-944B047CD170}" srcOrd="1" destOrd="0" presId="urn:microsoft.com/office/officeart/2005/8/layout/lProcess2"/>
    <dgm:cxn modelId="{7D3E47D5-7230-4DF7-8687-84BD7F639B55}" type="presParOf" srcId="{FBBE852E-0A29-41CA-BDCF-4579611571FF}" destId="{6A3D85BD-F5AE-4B82-AE7C-FABF4E1812E4}" srcOrd="2" destOrd="0" presId="urn:microsoft.com/office/officeart/2005/8/layout/lProcess2"/>
    <dgm:cxn modelId="{E43C444C-D21E-4BF1-A2FD-6862CD0367FB}" type="presParOf" srcId="{6A3D85BD-F5AE-4B82-AE7C-FABF4E1812E4}" destId="{CDCC999D-0511-4DC4-B19C-F8943C1BCCD7}" srcOrd="0" destOrd="0" presId="urn:microsoft.com/office/officeart/2005/8/layout/lProcess2"/>
    <dgm:cxn modelId="{F5C6988C-7E38-4E02-81E4-A4D5E77C92E7}" type="presParOf" srcId="{CDCC999D-0511-4DC4-B19C-F8943C1BCCD7}" destId="{5967670F-AA7E-41C6-A629-8FD5AEDC2ED2}" srcOrd="0" destOrd="0" presId="urn:microsoft.com/office/officeart/2005/8/layout/lProcess2"/>
    <dgm:cxn modelId="{0A34A724-2391-4D8F-9D4B-D0663EE1AA35}" type="presParOf" srcId="{CDCC999D-0511-4DC4-B19C-F8943C1BCCD7}" destId="{2ACF6DE2-6963-4A0F-A9D5-D68259484395}" srcOrd="1" destOrd="0" presId="urn:microsoft.com/office/officeart/2005/8/layout/lProcess2"/>
    <dgm:cxn modelId="{EEA2B46B-34E3-4BE1-8A84-388F237DFF29}" type="presParOf" srcId="{CDCC999D-0511-4DC4-B19C-F8943C1BCCD7}" destId="{71FCAF5A-1B6F-4D39-8749-0A07B2E0BE3E}" srcOrd="2" destOrd="0" presId="urn:microsoft.com/office/officeart/2005/8/layout/lProcess2"/>
    <dgm:cxn modelId="{FB377D29-66E3-45BE-954B-7A6DF074EEA7}" type="presParOf" srcId="{CDCC999D-0511-4DC4-B19C-F8943C1BCCD7}" destId="{A96F9209-56A6-4616-BDBB-C4B23C2291F4}" srcOrd="3" destOrd="0" presId="urn:microsoft.com/office/officeart/2005/8/layout/lProcess2"/>
    <dgm:cxn modelId="{F9E6C833-28CF-4E2B-9559-7C8C8C78FB59}" type="presParOf" srcId="{CDCC999D-0511-4DC4-B19C-F8943C1BCCD7}" destId="{D04612A6-2EC3-4C07-8C32-2D69954530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EC76C-BA2B-4B46-BF64-9ED338F6A7A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3661-79C9-4AA9-AFFC-C9BAAC226E55}">
      <dgm:prSet phldrT="[Text]"/>
      <dgm:spPr/>
      <dgm:t>
        <a:bodyPr/>
        <a:lstStyle/>
        <a:p>
          <a:r>
            <a:rPr lang="en-US"/>
            <a:t>Fall</a:t>
          </a:r>
        </a:p>
      </dgm:t>
    </dgm:pt>
    <dgm:pt modelId="{2BE16C13-6630-4EE8-86EF-CB9AA3DBB3EF}" type="parTrans" cxnId="{A2A582E7-9A2B-464B-958B-4F2F0D6982E4}">
      <dgm:prSet/>
      <dgm:spPr/>
      <dgm:t>
        <a:bodyPr/>
        <a:lstStyle/>
        <a:p>
          <a:endParaRPr lang="en-US"/>
        </a:p>
      </dgm:t>
    </dgm:pt>
    <dgm:pt modelId="{2E96BB21-EBEA-489E-9887-7FECC92B3325}" type="sibTrans" cxnId="{A2A582E7-9A2B-464B-958B-4F2F0D6982E4}">
      <dgm:prSet/>
      <dgm:spPr/>
      <dgm:t>
        <a:bodyPr/>
        <a:lstStyle/>
        <a:p>
          <a:endParaRPr lang="en-US"/>
        </a:p>
      </dgm:t>
    </dgm:pt>
    <dgm:pt modelId="{E0E9E08C-ADE6-466C-8E12-B526D395A9A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/>
            <a:t>MAP Growth*</a:t>
          </a:r>
        </a:p>
        <a:p>
          <a:r>
            <a:rPr lang="en-US" sz="2000" dirty="0"/>
            <a:t>(Science)</a:t>
          </a:r>
        </a:p>
      </dgm:t>
    </dgm:pt>
    <dgm:pt modelId="{EB9BABF3-FC8A-4249-A6C7-5FE2E517A520}" type="parTrans" cxnId="{4F25CB2B-9233-43D9-83A2-353FE312C3FC}">
      <dgm:prSet/>
      <dgm:spPr/>
      <dgm:t>
        <a:bodyPr/>
        <a:lstStyle/>
        <a:p>
          <a:endParaRPr lang="en-US"/>
        </a:p>
      </dgm:t>
    </dgm:pt>
    <dgm:pt modelId="{1861BFB3-070A-44C0-99B5-94B62AB0FEC6}" type="sibTrans" cxnId="{4F25CB2B-9233-43D9-83A2-353FE312C3FC}">
      <dgm:prSet/>
      <dgm:spPr/>
      <dgm:t>
        <a:bodyPr/>
        <a:lstStyle/>
        <a:p>
          <a:endParaRPr lang="en-US"/>
        </a:p>
      </dgm:t>
    </dgm:pt>
    <dgm:pt modelId="{3D712D29-831E-4AE3-BFB2-D191E57DFAC4}">
      <dgm:prSet phldrT="[Text]"/>
      <dgm:spPr/>
      <dgm:t>
        <a:bodyPr/>
        <a:lstStyle/>
        <a:p>
          <a:r>
            <a:rPr lang="en-US"/>
            <a:t>Winter</a:t>
          </a:r>
        </a:p>
      </dgm:t>
    </dgm:pt>
    <dgm:pt modelId="{63172134-496D-4546-AA4D-E39A4570F939}" type="parTrans" cxnId="{8AFE5766-EBAE-476B-B846-538F5327BE02}">
      <dgm:prSet/>
      <dgm:spPr/>
      <dgm:t>
        <a:bodyPr/>
        <a:lstStyle/>
        <a:p>
          <a:endParaRPr lang="en-US"/>
        </a:p>
      </dgm:t>
    </dgm:pt>
    <dgm:pt modelId="{E150930B-DC27-498D-B5EB-50DF91BA8C14}" type="sibTrans" cxnId="{8AFE5766-EBAE-476B-B846-538F5327BE02}">
      <dgm:prSet/>
      <dgm:spPr/>
      <dgm:t>
        <a:bodyPr/>
        <a:lstStyle/>
        <a:p>
          <a:endParaRPr lang="en-US"/>
        </a:p>
      </dgm:t>
    </dgm:pt>
    <dgm:pt modelId="{ED99E9F0-2D56-4468-B1CE-B791678B3D9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/>
            <a:t>MAP Growth*</a:t>
          </a:r>
        </a:p>
        <a:p>
          <a:r>
            <a:rPr lang="en-US" sz="2000" dirty="0"/>
            <a:t>(Science)</a:t>
          </a:r>
        </a:p>
      </dgm:t>
    </dgm:pt>
    <dgm:pt modelId="{6544FA02-6B9A-4D7F-B998-E1448DCEA089}" type="parTrans" cxnId="{E6DEB73C-46A5-47A7-AD3E-04791115A842}">
      <dgm:prSet/>
      <dgm:spPr/>
      <dgm:t>
        <a:bodyPr/>
        <a:lstStyle/>
        <a:p>
          <a:endParaRPr lang="en-US"/>
        </a:p>
      </dgm:t>
    </dgm:pt>
    <dgm:pt modelId="{586B822F-F4BA-4D80-B593-B1A04EC75C21}" type="sibTrans" cxnId="{E6DEB73C-46A5-47A7-AD3E-04791115A842}">
      <dgm:prSet/>
      <dgm:spPr/>
      <dgm:t>
        <a:bodyPr/>
        <a:lstStyle/>
        <a:p>
          <a:endParaRPr lang="en-US"/>
        </a:p>
      </dgm:t>
    </dgm:pt>
    <dgm:pt modelId="{21C2EEC5-40A1-4793-9A68-E790B12A8FAD}">
      <dgm:prSet/>
      <dgm:spPr/>
      <dgm:t>
        <a:bodyPr/>
        <a:lstStyle/>
        <a:p>
          <a:r>
            <a:rPr lang="en-US"/>
            <a:t>Spring</a:t>
          </a:r>
        </a:p>
      </dgm:t>
    </dgm:pt>
    <dgm:pt modelId="{3E37E4D4-7A8D-4551-A359-3044662BD2F1}" type="parTrans" cxnId="{C5B0F045-EF07-4FAB-B6F4-76ED5C4F4386}">
      <dgm:prSet/>
      <dgm:spPr/>
      <dgm:t>
        <a:bodyPr/>
        <a:lstStyle/>
        <a:p>
          <a:endParaRPr lang="en-US"/>
        </a:p>
      </dgm:t>
    </dgm:pt>
    <dgm:pt modelId="{DE983F8D-9E6C-485B-B100-E473E2DEB5E7}" type="sibTrans" cxnId="{C5B0F045-EF07-4FAB-B6F4-76ED5C4F4386}">
      <dgm:prSet/>
      <dgm:spPr/>
      <dgm:t>
        <a:bodyPr/>
        <a:lstStyle/>
        <a:p>
          <a:endParaRPr lang="en-US"/>
        </a:p>
      </dgm:t>
    </dgm:pt>
    <dgm:pt modelId="{E8E27800-5997-4CFA-8199-0BB8E2F1FBBF}">
      <dgm:prSet custT="1"/>
      <dgm:spPr/>
      <dgm:t>
        <a:bodyPr/>
        <a:lstStyle/>
        <a:p>
          <a:pPr rtl="0"/>
          <a:r>
            <a:rPr lang="en-US" sz="2000" dirty="0"/>
            <a:t>NSCAS Summative</a:t>
          </a:r>
          <a:r>
            <a:rPr lang="en-US" sz="1400" dirty="0">
              <a:latin typeface="Calibri Light" panose="020F0302020204030204"/>
            </a:rPr>
            <a:t> </a:t>
          </a:r>
          <a:r>
            <a:rPr lang="en-US" sz="1800" dirty="0"/>
            <a:t>(Science)</a:t>
          </a:r>
          <a:endParaRPr lang="en-US" sz="2000" dirty="0"/>
        </a:p>
      </dgm:t>
    </dgm:pt>
    <dgm:pt modelId="{290809C7-B0CD-416A-9F2E-C3A32F58A0E1}" type="parTrans" cxnId="{B2854FBB-41DA-4E7C-8D44-44CF82B5C742}">
      <dgm:prSet/>
      <dgm:spPr/>
      <dgm:t>
        <a:bodyPr/>
        <a:lstStyle/>
        <a:p>
          <a:endParaRPr lang="en-US"/>
        </a:p>
      </dgm:t>
    </dgm:pt>
    <dgm:pt modelId="{D365F573-6CFB-4F6F-B4C7-F95EAC6BB199}" type="sibTrans" cxnId="{B2854FBB-41DA-4E7C-8D44-44CF82B5C742}">
      <dgm:prSet/>
      <dgm:spPr/>
      <dgm:t>
        <a:bodyPr/>
        <a:lstStyle/>
        <a:p>
          <a:endParaRPr lang="en-US"/>
        </a:p>
      </dgm:t>
    </dgm:pt>
    <dgm:pt modelId="{4C858AC4-DF06-4668-B0A9-C9F32C2BA1EE}">
      <dgm:prSet custT="1"/>
      <dgm:spPr/>
      <dgm:t>
        <a:bodyPr/>
        <a:lstStyle/>
        <a:p>
          <a:r>
            <a:rPr lang="en-US" sz="2000" dirty="0">
              <a:latin typeface="+mn-lt"/>
            </a:rPr>
            <a:t>NSCAS Growth</a:t>
          </a:r>
        </a:p>
        <a:p>
          <a:pPr rtl="0"/>
          <a:r>
            <a:rPr lang="en-US" sz="1800" dirty="0"/>
            <a:t>(ELA, Math)</a:t>
          </a:r>
          <a:r>
            <a:rPr lang="en-US" sz="1800" dirty="0">
              <a:latin typeface="Calibri Light" panose="020F0302020204030204"/>
            </a:rPr>
            <a:t> </a:t>
          </a:r>
        </a:p>
      </dgm:t>
    </dgm:pt>
    <dgm:pt modelId="{FFEB6933-FBCD-4C4A-8C0E-5E65E2624918}" type="parTrans" cxnId="{D7AF52CE-084F-478E-91C1-4CD58849C8BF}">
      <dgm:prSet/>
      <dgm:spPr/>
      <dgm:t>
        <a:bodyPr/>
        <a:lstStyle/>
        <a:p>
          <a:endParaRPr lang="en-US"/>
        </a:p>
      </dgm:t>
    </dgm:pt>
    <dgm:pt modelId="{E480E7C5-BE05-4FD8-9238-09662AF45A9B}" type="sibTrans" cxnId="{D7AF52CE-084F-478E-91C1-4CD58849C8BF}">
      <dgm:prSet/>
      <dgm:spPr/>
      <dgm:t>
        <a:bodyPr/>
        <a:lstStyle/>
        <a:p>
          <a:endParaRPr lang="en-US"/>
        </a:p>
      </dgm:t>
    </dgm:pt>
    <dgm:pt modelId="{9FF507C6-CF5A-411D-B7B9-04A9EE05F95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dirty="0"/>
            <a:t>MAP Growth*      </a:t>
          </a:r>
          <a:r>
            <a:rPr lang="en-US" sz="1600" dirty="0"/>
            <a:t>(Science)</a:t>
          </a:r>
          <a:endParaRPr lang="en-US" sz="1800" dirty="0">
            <a:solidFill>
              <a:schemeClr val="bg1"/>
            </a:solidFill>
          </a:endParaRPr>
        </a:p>
      </dgm:t>
    </dgm:pt>
    <dgm:pt modelId="{3942EB03-C214-4541-8873-4FC541539AFF}" type="parTrans" cxnId="{81BCB865-5EA8-4FA6-986E-A715478E0634}">
      <dgm:prSet/>
      <dgm:spPr/>
      <dgm:t>
        <a:bodyPr/>
        <a:lstStyle/>
        <a:p>
          <a:endParaRPr lang="en-US"/>
        </a:p>
      </dgm:t>
    </dgm:pt>
    <dgm:pt modelId="{56FBBFC4-625D-40F9-B289-B01329D33640}" type="sibTrans" cxnId="{81BCB865-5EA8-4FA6-986E-A715478E0634}">
      <dgm:prSet/>
      <dgm:spPr/>
      <dgm:t>
        <a:bodyPr/>
        <a:lstStyle/>
        <a:p>
          <a:endParaRPr lang="en-US"/>
        </a:p>
      </dgm:t>
    </dgm:pt>
    <dgm:pt modelId="{2016E8A4-8E93-4A2A-81F1-FEDB9643EBAE}">
      <dgm:prSet custT="1"/>
      <dgm:spPr/>
      <dgm:t>
        <a:bodyPr/>
        <a:lstStyle/>
        <a:p>
          <a:r>
            <a:rPr lang="en-US" sz="2000" dirty="0"/>
            <a:t>NSCAS Growth</a:t>
          </a:r>
        </a:p>
        <a:p>
          <a:r>
            <a:rPr lang="en-US" sz="1800" dirty="0"/>
            <a:t>(ELA, Math)</a:t>
          </a:r>
        </a:p>
      </dgm:t>
    </dgm:pt>
    <dgm:pt modelId="{B2AEE888-C088-40F2-B840-9CAEF2F10507}" type="parTrans" cxnId="{AC7EDCE3-B252-4AD1-9ED8-3B259F3FA3AC}">
      <dgm:prSet/>
      <dgm:spPr/>
      <dgm:t>
        <a:bodyPr/>
        <a:lstStyle/>
        <a:p>
          <a:endParaRPr lang="en-US"/>
        </a:p>
      </dgm:t>
    </dgm:pt>
    <dgm:pt modelId="{B18CCC35-D201-48B8-972C-4EE40B5610B2}" type="sibTrans" cxnId="{AC7EDCE3-B252-4AD1-9ED8-3B259F3FA3AC}">
      <dgm:prSet/>
      <dgm:spPr/>
      <dgm:t>
        <a:bodyPr/>
        <a:lstStyle/>
        <a:p>
          <a:endParaRPr lang="en-US"/>
        </a:p>
      </dgm:t>
    </dgm:pt>
    <dgm:pt modelId="{E6A6EAFC-B6FD-44D4-80E1-707D68E18513}">
      <dgm:prSet custT="1"/>
      <dgm:spPr/>
      <dgm:t>
        <a:bodyPr/>
        <a:lstStyle/>
        <a:p>
          <a:r>
            <a:rPr lang="en-US" sz="2000" dirty="0"/>
            <a:t>NSCAS Growth</a:t>
          </a:r>
        </a:p>
        <a:p>
          <a:r>
            <a:rPr lang="en-US" sz="2000" dirty="0"/>
            <a:t>(ELA, Math)</a:t>
          </a:r>
        </a:p>
      </dgm:t>
    </dgm:pt>
    <dgm:pt modelId="{9475C3C3-EA31-4A74-939B-C3E9ED531BB2}" type="parTrans" cxnId="{317B94D2-B01D-4B4B-A0E2-0B00B0BD6423}">
      <dgm:prSet/>
      <dgm:spPr/>
      <dgm:t>
        <a:bodyPr/>
        <a:lstStyle/>
        <a:p>
          <a:endParaRPr lang="en-US"/>
        </a:p>
      </dgm:t>
    </dgm:pt>
    <dgm:pt modelId="{658242C3-47DE-4473-8E9D-A0DF9FCB890F}" type="sibTrans" cxnId="{317B94D2-B01D-4B4B-A0E2-0B00B0BD6423}">
      <dgm:prSet/>
      <dgm:spPr/>
      <dgm:t>
        <a:bodyPr/>
        <a:lstStyle/>
        <a:p>
          <a:endParaRPr lang="en-US"/>
        </a:p>
      </dgm:t>
    </dgm:pt>
    <dgm:pt modelId="{FE61AE93-051A-4F91-870D-76D5908F136E}" type="pres">
      <dgm:prSet presAssocID="{48FEC76C-BA2B-4B46-BF64-9ED338F6A7AA}" presName="theList" presStyleCnt="0">
        <dgm:presLayoutVars>
          <dgm:dir/>
          <dgm:animLvl val="lvl"/>
          <dgm:resizeHandles val="exact"/>
        </dgm:presLayoutVars>
      </dgm:prSet>
      <dgm:spPr/>
    </dgm:pt>
    <dgm:pt modelId="{A06679CF-6F57-40AA-A136-614C91D5E96D}" type="pres">
      <dgm:prSet presAssocID="{54E53661-79C9-4AA9-AFFC-C9BAAC226E55}" presName="compNode" presStyleCnt="0"/>
      <dgm:spPr/>
    </dgm:pt>
    <dgm:pt modelId="{5F071364-D90E-46FC-AC73-7D3390372197}" type="pres">
      <dgm:prSet presAssocID="{54E53661-79C9-4AA9-AFFC-C9BAAC226E55}" presName="aNode" presStyleLbl="bgShp" presStyleIdx="0" presStyleCnt="3"/>
      <dgm:spPr/>
    </dgm:pt>
    <dgm:pt modelId="{EB0CDEE1-E55F-4750-B67C-1FFFA3E395D8}" type="pres">
      <dgm:prSet presAssocID="{54E53661-79C9-4AA9-AFFC-C9BAAC226E55}" presName="textNode" presStyleLbl="bgShp" presStyleIdx="0" presStyleCnt="3"/>
      <dgm:spPr/>
    </dgm:pt>
    <dgm:pt modelId="{E3136337-C9A5-4D35-8823-FF387B37A261}" type="pres">
      <dgm:prSet presAssocID="{54E53661-79C9-4AA9-AFFC-C9BAAC226E55}" presName="compChildNode" presStyleCnt="0"/>
      <dgm:spPr/>
    </dgm:pt>
    <dgm:pt modelId="{3CBBAD84-9B32-4001-9C81-1C8B5ACE2883}" type="pres">
      <dgm:prSet presAssocID="{54E53661-79C9-4AA9-AFFC-C9BAAC226E55}" presName="theInnerList" presStyleCnt="0"/>
      <dgm:spPr/>
    </dgm:pt>
    <dgm:pt modelId="{F82C6073-72FF-4ED5-A437-201C0DE09237}" type="pres">
      <dgm:prSet presAssocID="{E6A6EAFC-B6FD-44D4-80E1-707D68E18513}" presName="childNode" presStyleLbl="node1" presStyleIdx="0" presStyleCnt="7" custLinFactNeighborX="-738" custLinFactNeighborY="-26655">
        <dgm:presLayoutVars>
          <dgm:bulletEnabled val="1"/>
        </dgm:presLayoutVars>
      </dgm:prSet>
      <dgm:spPr/>
    </dgm:pt>
    <dgm:pt modelId="{80757D05-58D9-4477-B3D9-6D7EFBE3D1F1}" type="pres">
      <dgm:prSet presAssocID="{E6A6EAFC-B6FD-44D4-80E1-707D68E18513}" presName="aSpace2" presStyleCnt="0"/>
      <dgm:spPr/>
    </dgm:pt>
    <dgm:pt modelId="{6ED825B8-0D32-4019-A6B6-B07D16BA8960}" type="pres">
      <dgm:prSet presAssocID="{E0E9E08C-ADE6-466C-8E12-B526D395A9A1}" presName="childNode" presStyleLbl="node1" presStyleIdx="1" presStyleCnt="7">
        <dgm:presLayoutVars>
          <dgm:bulletEnabled val="1"/>
        </dgm:presLayoutVars>
      </dgm:prSet>
      <dgm:spPr/>
    </dgm:pt>
    <dgm:pt modelId="{C37C07CB-692D-4DC7-94FC-A2448591729E}" type="pres">
      <dgm:prSet presAssocID="{54E53661-79C9-4AA9-AFFC-C9BAAC226E55}" presName="aSpace" presStyleCnt="0"/>
      <dgm:spPr/>
    </dgm:pt>
    <dgm:pt modelId="{8F32E1F3-293D-41D9-AE7B-EC1C5D076AED}" type="pres">
      <dgm:prSet presAssocID="{3D712D29-831E-4AE3-BFB2-D191E57DFAC4}" presName="compNode" presStyleCnt="0"/>
      <dgm:spPr/>
    </dgm:pt>
    <dgm:pt modelId="{A6659F53-E047-415E-AB01-8487D68E2E49}" type="pres">
      <dgm:prSet presAssocID="{3D712D29-831E-4AE3-BFB2-D191E57DFAC4}" presName="aNode" presStyleLbl="bgShp" presStyleIdx="1" presStyleCnt="3"/>
      <dgm:spPr/>
    </dgm:pt>
    <dgm:pt modelId="{A22A857B-BC99-47AC-A586-3EDA9EAFFFB9}" type="pres">
      <dgm:prSet presAssocID="{3D712D29-831E-4AE3-BFB2-D191E57DFAC4}" presName="textNode" presStyleLbl="bgShp" presStyleIdx="1" presStyleCnt="3"/>
      <dgm:spPr/>
    </dgm:pt>
    <dgm:pt modelId="{BE37115B-517A-4CAD-BF4D-B41FD41CE893}" type="pres">
      <dgm:prSet presAssocID="{3D712D29-831E-4AE3-BFB2-D191E57DFAC4}" presName="compChildNode" presStyleCnt="0"/>
      <dgm:spPr/>
    </dgm:pt>
    <dgm:pt modelId="{8E846022-5F67-47B0-AB8B-A152072EBD09}" type="pres">
      <dgm:prSet presAssocID="{3D712D29-831E-4AE3-BFB2-D191E57DFAC4}" presName="theInnerList" presStyleCnt="0"/>
      <dgm:spPr/>
    </dgm:pt>
    <dgm:pt modelId="{86B3F9E4-AB9B-45C0-9223-CBEE28426ED7}" type="pres">
      <dgm:prSet presAssocID="{ED99E9F0-2D56-4468-B1CE-B791678B3D97}" presName="childNode" presStyleLbl="node1" presStyleIdx="2" presStyleCnt="7" custLinFactY="100000" custLinFactNeighborX="1460" custLinFactNeighborY="106920">
        <dgm:presLayoutVars>
          <dgm:bulletEnabled val="1"/>
        </dgm:presLayoutVars>
      </dgm:prSet>
      <dgm:spPr/>
    </dgm:pt>
    <dgm:pt modelId="{4A4EF08E-3212-4617-ACCD-09FF9F6FBF14}" type="pres">
      <dgm:prSet presAssocID="{ED99E9F0-2D56-4468-B1CE-B791678B3D97}" presName="aSpace2" presStyleCnt="0"/>
      <dgm:spPr/>
    </dgm:pt>
    <dgm:pt modelId="{5E98867E-88BD-4A9F-8FCA-0AF80EE7DFF0}" type="pres">
      <dgm:prSet presAssocID="{2016E8A4-8E93-4A2A-81F1-FEDB9643EBAE}" presName="childNode" presStyleLbl="node1" presStyleIdx="3" presStyleCnt="7" custLinFactY="-100000" custLinFactNeighborX="3985" custLinFactNeighborY="-111335">
        <dgm:presLayoutVars>
          <dgm:bulletEnabled val="1"/>
        </dgm:presLayoutVars>
      </dgm:prSet>
      <dgm:spPr/>
    </dgm:pt>
    <dgm:pt modelId="{54824A6B-F02D-462A-8350-49C7122511F0}" type="pres">
      <dgm:prSet presAssocID="{3D712D29-831E-4AE3-BFB2-D191E57DFAC4}" presName="aSpace" presStyleCnt="0"/>
      <dgm:spPr/>
    </dgm:pt>
    <dgm:pt modelId="{FBBE852E-0A29-41CA-BDCF-4579611571FF}" type="pres">
      <dgm:prSet presAssocID="{21C2EEC5-40A1-4793-9A68-E790B12A8FAD}" presName="compNode" presStyleCnt="0"/>
      <dgm:spPr/>
    </dgm:pt>
    <dgm:pt modelId="{47DAAED9-7915-4770-99C3-32C3D1B741A8}" type="pres">
      <dgm:prSet presAssocID="{21C2EEC5-40A1-4793-9A68-E790B12A8FAD}" presName="aNode" presStyleLbl="bgShp" presStyleIdx="2" presStyleCnt="3"/>
      <dgm:spPr/>
    </dgm:pt>
    <dgm:pt modelId="{B08BCD5F-D29D-417C-B819-944B047CD170}" type="pres">
      <dgm:prSet presAssocID="{21C2EEC5-40A1-4793-9A68-E790B12A8FAD}" presName="textNode" presStyleLbl="bgShp" presStyleIdx="2" presStyleCnt="3"/>
      <dgm:spPr/>
    </dgm:pt>
    <dgm:pt modelId="{6A3D85BD-F5AE-4B82-AE7C-FABF4E1812E4}" type="pres">
      <dgm:prSet presAssocID="{21C2EEC5-40A1-4793-9A68-E790B12A8FAD}" presName="compChildNode" presStyleCnt="0"/>
      <dgm:spPr/>
    </dgm:pt>
    <dgm:pt modelId="{CDCC999D-0511-4DC4-B19C-F8943C1BCCD7}" type="pres">
      <dgm:prSet presAssocID="{21C2EEC5-40A1-4793-9A68-E790B12A8FAD}" presName="theInnerList" presStyleCnt="0"/>
      <dgm:spPr/>
    </dgm:pt>
    <dgm:pt modelId="{5967670F-AA7E-41C6-A629-8FD5AEDC2ED2}" type="pres">
      <dgm:prSet presAssocID="{4C858AC4-DF06-4668-B0A9-C9F32C2BA1EE}" presName="childNode" presStyleLbl="node1" presStyleIdx="4" presStyleCnt="7">
        <dgm:presLayoutVars>
          <dgm:bulletEnabled val="1"/>
        </dgm:presLayoutVars>
      </dgm:prSet>
      <dgm:spPr/>
    </dgm:pt>
    <dgm:pt modelId="{2ACF6DE2-6963-4A0F-A9D5-D68259484395}" type="pres">
      <dgm:prSet presAssocID="{4C858AC4-DF06-4668-B0A9-C9F32C2BA1EE}" presName="aSpace2" presStyleCnt="0"/>
      <dgm:spPr/>
    </dgm:pt>
    <dgm:pt modelId="{71FCAF5A-1B6F-4D39-8749-0A07B2E0BE3E}" type="pres">
      <dgm:prSet presAssocID="{E8E27800-5997-4CFA-8199-0BB8E2F1FBBF}" presName="childNode" presStyleLbl="node1" presStyleIdx="5" presStyleCnt="7">
        <dgm:presLayoutVars>
          <dgm:bulletEnabled val="1"/>
        </dgm:presLayoutVars>
      </dgm:prSet>
      <dgm:spPr/>
    </dgm:pt>
    <dgm:pt modelId="{A96F9209-56A6-4616-BDBB-C4B23C2291F4}" type="pres">
      <dgm:prSet presAssocID="{E8E27800-5997-4CFA-8199-0BB8E2F1FBBF}" presName="aSpace2" presStyleCnt="0"/>
      <dgm:spPr/>
    </dgm:pt>
    <dgm:pt modelId="{D04612A6-2EC3-4C07-8C32-2D6995453071}" type="pres">
      <dgm:prSet presAssocID="{9FF507C6-CF5A-411D-B7B9-04A9EE05F95F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7450EF01-C78A-4ACC-AC01-A12724641C84}" type="presOf" srcId="{4C858AC4-DF06-4668-B0A9-C9F32C2BA1EE}" destId="{5967670F-AA7E-41C6-A629-8FD5AEDC2ED2}" srcOrd="0" destOrd="0" presId="urn:microsoft.com/office/officeart/2005/8/layout/lProcess2"/>
    <dgm:cxn modelId="{E32BB813-7450-402C-B4DC-C842DF54609A}" type="presOf" srcId="{ED99E9F0-2D56-4468-B1CE-B791678B3D97}" destId="{86B3F9E4-AB9B-45C0-9223-CBEE28426ED7}" srcOrd="0" destOrd="0" presId="urn:microsoft.com/office/officeart/2005/8/layout/lProcess2"/>
    <dgm:cxn modelId="{EB32D728-CF84-42AA-A950-04B717FA35F2}" type="presOf" srcId="{9FF507C6-CF5A-411D-B7B9-04A9EE05F95F}" destId="{D04612A6-2EC3-4C07-8C32-2D6995453071}" srcOrd="0" destOrd="0" presId="urn:microsoft.com/office/officeart/2005/8/layout/lProcess2"/>
    <dgm:cxn modelId="{4F25CB2B-9233-43D9-83A2-353FE312C3FC}" srcId="{54E53661-79C9-4AA9-AFFC-C9BAAC226E55}" destId="{E0E9E08C-ADE6-466C-8E12-B526D395A9A1}" srcOrd="1" destOrd="0" parTransId="{EB9BABF3-FC8A-4249-A6C7-5FE2E517A520}" sibTransId="{1861BFB3-070A-44C0-99B5-94B62AB0FEC6}"/>
    <dgm:cxn modelId="{E6DEB73C-46A5-47A7-AD3E-04791115A842}" srcId="{3D712D29-831E-4AE3-BFB2-D191E57DFAC4}" destId="{ED99E9F0-2D56-4468-B1CE-B791678B3D97}" srcOrd="0" destOrd="0" parTransId="{6544FA02-6B9A-4D7F-B998-E1448DCEA089}" sibTransId="{586B822F-F4BA-4D80-B593-B1A04EC75C21}"/>
    <dgm:cxn modelId="{F9F2D763-6182-44C1-ADEE-65166B61E3A1}" type="presOf" srcId="{E0E9E08C-ADE6-466C-8E12-B526D395A9A1}" destId="{6ED825B8-0D32-4019-A6B6-B07D16BA8960}" srcOrd="0" destOrd="0" presId="urn:microsoft.com/office/officeart/2005/8/layout/lProcess2"/>
    <dgm:cxn modelId="{741A0D45-EA7F-4CEE-9D32-97AF9387C210}" type="presOf" srcId="{54E53661-79C9-4AA9-AFFC-C9BAAC226E55}" destId="{EB0CDEE1-E55F-4750-B67C-1FFFA3E395D8}" srcOrd="1" destOrd="0" presId="urn:microsoft.com/office/officeart/2005/8/layout/lProcess2"/>
    <dgm:cxn modelId="{81BCB865-5EA8-4FA6-986E-A715478E0634}" srcId="{21C2EEC5-40A1-4793-9A68-E790B12A8FAD}" destId="{9FF507C6-CF5A-411D-B7B9-04A9EE05F95F}" srcOrd="2" destOrd="0" parTransId="{3942EB03-C214-4541-8873-4FC541539AFF}" sibTransId="{56FBBFC4-625D-40F9-B289-B01329D33640}"/>
    <dgm:cxn modelId="{C5B0F045-EF07-4FAB-B6F4-76ED5C4F4386}" srcId="{48FEC76C-BA2B-4B46-BF64-9ED338F6A7AA}" destId="{21C2EEC5-40A1-4793-9A68-E790B12A8FAD}" srcOrd="2" destOrd="0" parTransId="{3E37E4D4-7A8D-4551-A359-3044662BD2F1}" sibTransId="{DE983F8D-9E6C-485B-B100-E473E2DEB5E7}"/>
    <dgm:cxn modelId="{8AFE5766-EBAE-476B-B846-538F5327BE02}" srcId="{48FEC76C-BA2B-4B46-BF64-9ED338F6A7AA}" destId="{3D712D29-831E-4AE3-BFB2-D191E57DFAC4}" srcOrd="1" destOrd="0" parTransId="{63172134-496D-4546-AA4D-E39A4570F939}" sibTransId="{E150930B-DC27-498D-B5EB-50DF91BA8C14}"/>
    <dgm:cxn modelId="{C45C9D46-B6F9-41E8-97C5-C4B500727E8C}" type="presOf" srcId="{E6A6EAFC-B6FD-44D4-80E1-707D68E18513}" destId="{F82C6073-72FF-4ED5-A437-201C0DE09237}" srcOrd="0" destOrd="0" presId="urn:microsoft.com/office/officeart/2005/8/layout/lProcess2"/>
    <dgm:cxn modelId="{7B7A8A4E-C21A-444F-978D-B5C0C55CCD90}" type="presOf" srcId="{3D712D29-831E-4AE3-BFB2-D191E57DFAC4}" destId="{A6659F53-E047-415E-AB01-8487D68E2E49}" srcOrd="0" destOrd="0" presId="urn:microsoft.com/office/officeart/2005/8/layout/lProcess2"/>
    <dgm:cxn modelId="{29576E73-D3CC-4B49-B25F-B83D359D474D}" type="presOf" srcId="{E8E27800-5997-4CFA-8199-0BB8E2F1FBBF}" destId="{71FCAF5A-1B6F-4D39-8749-0A07B2E0BE3E}" srcOrd="0" destOrd="0" presId="urn:microsoft.com/office/officeart/2005/8/layout/lProcess2"/>
    <dgm:cxn modelId="{7AA5F99A-0C34-4FBB-84DA-B3E95A86892A}" type="presOf" srcId="{3D712D29-831E-4AE3-BFB2-D191E57DFAC4}" destId="{A22A857B-BC99-47AC-A586-3EDA9EAFFFB9}" srcOrd="1" destOrd="0" presId="urn:microsoft.com/office/officeart/2005/8/layout/lProcess2"/>
    <dgm:cxn modelId="{C53C29A4-5894-4ACE-9CEE-D660EB0E2FEF}" type="presOf" srcId="{21C2EEC5-40A1-4793-9A68-E790B12A8FAD}" destId="{47DAAED9-7915-4770-99C3-32C3D1B741A8}" srcOrd="0" destOrd="0" presId="urn:microsoft.com/office/officeart/2005/8/layout/lProcess2"/>
    <dgm:cxn modelId="{B2854FBB-41DA-4E7C-8D44-44CF82B5C742}" srcId="{21C2EEC5-40A1-4793-9A68-E790B12A8FAD}" destId="{E8E27800-5997-4CFA-8199-0BB8E2F1FBBF}" srcOrd="1" destOrd="0" parTransId="{290809C7-B0CD-416A-9F2E-C3A32F58A0E1}" sibTransId="{D365F573-6CFB-4F6F-B4C7-F95EAC6BB199}"/>
    <dgm:cxn modelId="{D7AF52CE-084F-478E-91C1-4CD58849C8BF}" srcId="{21C2EEC5-40A1-4793-9A68-E790B12A8FAD}" destId="{4C858AC4-DF06-4668-B0A9-C9F32C2BA1EE}" srcOrd="0" destOrd="0" parTransId="{FFEB6933-FBCD-4C4A-8C0E-5E65E2624918}" sibTransId="{E480E7C5-BE05-4FD8-9238-09662AF45A9B}"/>
    <dgm:cxn modelId="{996281CE-2C39-47C9-8578-F8AAC71E01E9}" type="presOf" srcId="{48FEC76C-BA2B-4B46-BF64-9ED338F6A7AA}" destId="{FE61AE93-051A-4F91-870D-76D5908F136E}" srcOrd="0" destOrd="0" presId="urn:microsoft.com/office/officeart/2005/8/layout/lProcess2"/>
    <dgm:cxn modelId="{317B94D2-B01D-4B4B-A0E2-0B00B0BD6423}" srcId="{54E53661-79C9-4AA9-AFFC-C9BAAC226E55}" destId="{E6A6EAFC-B6FD-44D4-80E1-707D68E18513}" srcOrd="0" destOrd="0" parTransId="{9475C3C3-EA31-4A74-939B-C3E9ED531BB2}" sibTransId="{658242C3-47DE-4473-8E9D-A0DF9FCB890F}"/>
    <dgm:cxn modelId="{776A04DD-1D0F-4304-BE29-32FCE0D1A1B3}" type="presOf" srcId="{21C2EEC5-40A1-4793-9A68-E790B12A8FAD}" destId="{B08BCD5F-D29D-417C-B819-944B047CD170}" srcOrd="1" destOrd="0" presId="urn:microsoft.com/office/officeart/2005/8/layout/lProcess2"/>
    <dgm:cxn modelId="{AC7EDCE3-B252-4AD1-9ED8-3B259F3FA3AC}" srcId="{3D712D29-831E-4AE3-BFB2-D191E57DFAC4}" destId="{2016E8A4-8E93-4A2A-81F1-FEDB9643EBAE}" srcOrd="1" destOrd="0" parTransId="{B2AEE888-C088-40F2-B840-9CAEF2F10507}" sibTransId="{B18CCC35-D201-48B8-972C-4EE40B5610B2}"/>
    <dgm:cxn modelId="{A2A582E7-9A2B-464B-958B-4F2F0D6982E4}" srcId="{48FEC76C-BA2B-4B46-BF64-9ED338F6A7AA}" destId="{54E53661-79C9-4AA9-AFFC-C9BAAC226E55}" srcOrd="0" destOrd="0" parTransId="{2BE16C13-6630-4EE8-86EF-CB9AA3DBB3EF}" sibTransId="{2E96BB21-EBEA-489E-9887-7FECC92B3325}"/>
    <dgm:cxn modelId="{7E0D33FB-4871-4CBB-9561-EF5AD1081EA7}" type="presOf" srcId="{2016E8A4-8E93-4A2A-81F1-FEDB9643EBAE}" destId="{5E98867E-88BD-4A9F-8FCA-0AF80EE7DFF0}" srcOrd="0" destOrd="0" presId="urn:microsoft.com/office/officeart/2005/8/layout/lProcess2"/>
    <dgm:cxn modelId="{A106F9FE-D5F8-4B30-9AF7-F90EBDBC73D9}" type="presOf" srcId="{54E53661-79C9-4AA9-AFFC-C9BAAC226E55}" destId="{5F071364-D90E-46FC-AC73-7D3390372197}" srcOrd="0" destOrd="0" presId="urn:microsoft.com/office/officeart/2005/8/layout/lProcess2"/>
    <dgm:cxn modelId="{00ADB257-4DA9-4934-8DD2-6E61DA936B0D}" type="presParOf" srcId="{FE61AE93-051A-4F91-870D-76D5908F136E}" destId="{A06679CF-6F57-40AA-A136-614C91D5E96D}" srcOrd="0" destOrd="0" presId="urn:microsoft.com/office/officeart/2005/8/layout/lProcess2"/>
    <dgm:cxn modelId="{50A76417-6C0F-408F-A25A-AEBC82BC31C8}" type="presParOf" srcId="{A06679CF-6F57-40AA-A136-614C91D5E96D}" destId="{5F071364-D90E-46FC-AC73-7D3390372197}" srcOrd="0" destOrd="0" presId="urn:microsoft.com/office/officeart/2005/8/layout/lProcess2"/>
    <dgm:cxn modelId="{F01B8B9D-68AC-4A5F-B5E5-61691CF70246}" type="presParOf" srcId="{A06679CF-6F57-40AA-A136-614C91D5E96D}" destId="{EB0CDEE1-E55F-4750-B67C-1FFFA3E395D8}" srcOrd="1" destOrd="0" presId="urn:microsoft.com/office/officeart/2005/8/layout/lProcess2"/>
    <dgm:cxn modelId="{7EBD4767-C94E-4A2D-A15E-233251F975A7}" type="presParOf" srcId="{A06679CF-6F57-40AA-A136-614C91D5E96D}" destId="{E3136337-C9A5-4D35-8823-FF387B37A261}" srcOrd="2" destOrd="0" presId="urn:microsoft.com/office/officeart/2005/8/layout/lProcess2"/>
    <dgm:cxn modelId="{0280E275-9C25-4CA2-8AA4-B76BCA82059B}" type="presParOf" srcId="{E3136337-C9A5-4D35-8823-FF387B37A261}" destId="{3CBBAD84-9B32-4001-9C81-1C8B5ACE2883}" srcOrd="0" destOrd="0" presId="urn:microsoft.com/office/officeart/2005/8/layout/lProcess2"/>
    <dgm:cxn modelId="{276EFFFF-C23C-4D6A-BF10-AF61F851ED83}" type="presParOf" srcId="{3CBBAD84-9B32-4001-9C81-1C8B5ACE2883}" destId="{F82C6073-72FF-4ED5-A437-201C0DE09237}" srcOrd="0" destOrd="0" presId="urn:microsoft.com/office/officeart/2005/8/layout/lProcess2"/>
    <dgm:cxn modelId="{DD40D3DC-7240-4DC8-ADC9-4930AE249838}" type="presParOf" srcId="{3CBBAD84-9B32-4001-9C81-1C8B5ACE2883}" destId="{80757D05-58D9-4477-B3D9-6D7EFBE3D1F1}" srcOrd="1" destOrd="0" presId="urn:microsoft.com/office/officeart/2005/8/layout/lProcess2"/>
    <dgm:cxn modelId="{9F067991-B00E-4CEB-8BAB-6ABD8D97CB9F}" type="presParOf" srcId="{3CBBAD84-9B32-4001-9C81-1C8B5ACE2883}" destId="{6ED825B8-0D32-4019-A6B6-B07D16BA8960}" srcOrd="2" destOrd="0" presId="urn:microsoft.com/office/officeart/2005/8/layout/lProcess2"/>
    <dgm:cxn modelId="{0EA0BDE7-939B-4F55-8F11-3C1D15A86849}" type="presParOf" srcId="{FE61AE93-051A-4F91-870D-76D5908F136E}" destId="{C37C07CB-692D-4DC7-94FC-A2448591729E}" srcOrd="1" destOrd="0" presId="urn:microsoft.com/office/officeart/2005/8/layout/lProcess2"/>
    <dgm:cxn modelId="{123DED10-400D-4312-A09E-9404811F2361}" type="presParOf" srcId="{FE61AE93-051A-4F91-870D-76D5908F136E}" destId="{8F32E1F3-293D-41D9-AE7B-EC1C5D076AED}" srcOrd="2" destOrd="0" presId="urn:microsoft.com/office/officeart/2005/8/layout/lProcess2"/>
    <dgm:cxn modelId="{7F77E8E2-7D06-4069-B0BD-E9163FC6BEDF}" type="presParOf" srcId="{8F32E1F3-293D-41D9-AE7B-EC1C5D076AED}" destId="{A6659F53-E047-415E-AB01-8487D68E2E49}" srcOrd="0" destOrd="0" presId="urn:microsoft.com/office/officeart/2005/8/layout/lProcess2"/>
    <dgm:cxn modelId="{177DDD9B-8C36-4D82-B068-45D3AD7F4458}" type="presParOf" srcId="{8F32E1F3-293D-41D9-AE7B-EC1C5D076AED}" destId="{A22A857B-BC99-47AC-A586-3EDA9EAFFFB9}" srcOrd="1" destOrd="0" presId="urn:microsoft.com/office/officeart/2005/8/layout/lProcess2"/>
    <dgm:cxn modelId="{A045A333-FBF9-46DF-92EF-EFF68E004B33}" type="presParOf" srcId="{8F32E1F3-293D-41D9-AE7B-EC1C5D076AED}" destId="{BE37115B-517A-4CAD-BF4D-B41FD41CE893}" srcOrd="2" destOrd="0" presId="urn:microsoft.com/office/officeart/2005/8/layout/lProcess2"/>
    <dgm:cxn modelId="{1BE47F82-51AD-41D4-BD6B-1A19C3C764C5}" type="presParOf" srcId="{BE37115B-517A-4CAD-BF4D-B41FD41CE893}" destId="{8E846022-5F67-47B0-AB8B-A152072EBD09}" srcOrd="0" destOrd="0" presId="urn:microsoft.com/office/officeart/2005/8/layout/lProcess2"/>
    <dgm:cxn modelId="{C0EE4198-665B-4C1D-89E6-0E45456CCAD5}" type="presParOf" srcId="{8E846022-5F67-47B0-AB8B-A152072EBD09}" destId="{86B3F9E4-AB9B-45C0-9223-CBEE28426ED7}" srcOrd="0" destOrd="0" presId="urn:microsoft.com/office/officeart/2005/8/layout/lProcess2"/>
    <dgm:cxn modelId="{A45ACAD7-5FCD-4B46-BA7E-E8A0DACDC425}" type="presParOf" srcId="{8E846022-5F67-47B0-AB8B-A152072EBD09}" destId="{4A4EF08E-3212-4617-ACCD-09FF9F6FBF14}" srcOrd="1" destOrd="0" presId="urn:microsoft.com/office/officeart/2005/8/layout/lProcess2"/>
    <dgm:cxn modelId="{508BD40D-9193-4086-B5C2-01428F79A631}" type="presParOf" srcId="{8E846022-5F67-47B0-AB8B-A152072EBD09}" destId="{5E98867E-88BD-4A9F-8FCA-0AF80EE7DFF0}" srcOrd="2" destOrd="0" presId="urn:microsoft.com/office/officeart/2005/8/layout/lProcess2"/>
    <dgm:cxn modelId="{F35A959D-419D-46F2-8794-182919857270}" type="presParOf" srcId="{FE61AE93-051A-4F91-870D-76D5908F136E}" destId="{54824A6B-F02D-462A-8350-49C7122511F0}" srcOrd="3" destOrd="0" presId="urn:microsoft.com/office/officeart/2005/8/layout/lProcess2"/>
    <dgm:cxn modelId="{50718B8A-C3FA-4E71-8884-7689D2BAE3C9}" type="presParOf" srcId="{FE61AE93-051A-4F91-870D-76D5908F136E}" destId="{FBBE852E-0A29-41CA-BDCF-4579611571FF}" srcOrd="4" destOrd="0" presId="urn:microsoft.com/office/officeart/2005/8/layout/lProcess2"/>
    <dgm:cxn modelId="{2995579C-8680-4D83-B5C4-E4960C9CE58E}" type="presParOf" srcId="{FBBE852E-0A29-41CA-BDCF-4579611571FF}" destId="{47DAAED9-7915-4770-99C3-32C3D1B741A8}" srcOrd="0" destOrd="0" presId="urn:microsoft.com/office/officeart/2005/8/layout/lProcess2"/>
    <dgm:cxn modelId="{9162F29E-69C5-4F05-85B2-185F8358D11C}" type="presParOf" srcId="{FBBE852E-0A29-41CA-BDCF-4579611571FF}" destId="{B08BCD5F-D29D-417C-B819-944B047CD170}" srcOrd="1" destOrd="0" presId="urn:microsoft.com/office/officeart/2005/8/layout/lProcess2"/>
    <dgm:cxn modelId="{7D3E47D5-7230-4DF7-8687-84BD7F639B55}" type="presParOf" srcId="{FBBE852E-0A29-41CA-BDCF-4579611571FF}" destId="{6A3D85BD-F5AE-4B82-AE7C-FABF4E1812E4}" srcOrd="2" destOrd="0" presId="urn:microsoft.com/office/officeart/2005/8/layout/lProcess2"/>
    <dgm:cxn modelId="{E43C444C-D21E-4BF1-A2FD-6862CD0367FB}" type="presParOf" srcId="{6A3D85BD-F5AE-4B82-AE7C-FABF4E1812E4}" destId="{CDCC999D-0511-4DC4-B19C-F8943C1BCCD7}" srcOrd="0" destOrd="0" presId="urn:microsoft.com/office/officeart/2005/8/layout/lProcess2"/>
    <dgm:cxn modelId="{F5C6988C-7E38-4E02-81E4-A4D5E77C92E7}" type="presParOf" srcId="{CDCC999D-0511-4DC4-B19C-F8943C1BCCD7}" destId="{5967670F-AA7E-41C6-A629-8FD5AEDC2ED2}" srcOrd="0" destOrd="0" presId="urn:microsoft.com/office/officeart/2005/8/layout/lProcess2"/>
    <dgm:cxn modelId="{0A34A724-2391-4D8F-9D4B-D0663EE1AA35}" type="presParOf" srcId="{CDCC999D-0511-4DC4-B19C-F8943C1BCCD7}" destId="{2ACF6DE2-6963-4A0F-A9D5-D68259484395}" srcOrd="1" destOrd="0" presId="urn:microsoft.com/office/officeart/2005/8/layout/lProcess2"/>
    <dgm:cxn modelId="{EEA2B46B-34E3-4BE1-8A84-388F237DFF29}" type="presParOf" srcId="{CDCC999D-0511-4DC4-B19C-F8943C1BCCD7}" destId="{71FCAF5A-1B6F-4D39-8749-0A07B2E0BE3E}" srcOrd="2" destOrd="0" presId="urn:microsoft.com/office/officeart/2005/8/layout/lProcess2"/>
    <dgm:cxn modelId="{FB377D29-66E3-45BE-954B-7A6DF074EEA7}" type="presParOf" srcId="{CDCC999D-0511-4DC4-B19C-F8943C1BCCD7}" destId="{A96F9209-56A6-4616-BDBB-C4B23C2291F4}" srcOrd="3" destOrd="0" presId="urn:microsoft.com/office/officeart/2005/8/layout/lProcess2"/>
    <dgm:cxn modelId="{F9E6C833-28CF-4E2B-9559-7C8C8C78FB59}" type="presParOf" srcId="{CDCC999D-0511-4DC4-B19C-F8943C1BCCD7}" destId="{D04612A6-2EC3-4C07-8C32-2D69954530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8F55E-01E2-43C2-AC49-6B273600542D}">
      <dsp:nvSpPr>
        <dsp:cNvPr id="0" name=""/>
        <dsp:cNvSpPr/>
      </dsp:nvSpPr>
      <dsp:spPr>
        <a:xfrm>
          <a:off x="1187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Fall</a:t>
          </a:r>
        </a:p>
      </dsp:txBody>
      <dsp:txXfrm>
        <a:off x="1187" y="0"/>
        <a:ext cx="3088214" cy="1521379"/>
      </dsp:txXfrm>
    </dsp:sp>
    <dsp:sp modelId="{6ED825B8-0D32-4019-A6B6-B07D16BA8960}">
      <dsp:nvSpPr>
        <dsp:cNvPr id="0" name=""/>
        <dsp:cNvSpPr/>
      </dsp:nvSpPr>
      <dsp:spPr>
        <a:xfrm>
          <a:off x="310009" y="1521379"/>
          <a:ext cx="2470571" cy="329632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MAP Growth*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(Science</a:t>
          </a:r>
          <a:r>
            <a:rPr lang="en-US" sz="1600" i="0" kern="1200" dirty="0"/>
            <a:t>, </a:t>
          </a:r>
          <a:r>
            <a:rPr lang="en-US" sz="1600" i="0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/>
            <a:t>)</a:t>
          </a:r>
        </a:p>
      </dsp:txBody>
      <dsp:txXfrm>
        <a:off x="382370" y="1593740"/>
        <a:ext cx="2325849" cy="3151599"/>
      </dsp:txXfrm>
    </dsp:sp>
    <dsp:sp modelId="{A6659F53-E047-415E-AB01-8487D68E2E49}">
      <dsp:nvSpPr>
        <dsp:cNvPr id="0" name=""/>
        <dsp:cNvSpPr/>
      </dsp:nvSpPr>
      <dsp:spPr>
        <a:xfrm>
          <a:off x="3321018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Winter</a:t>
          </a:r>
        </a:p>
      </dsp:txBody>
      <dsp:txXfrm>
        <a:off x="3321018" y="0"/>
        <a:ext cx="3088214" cy="1521379"/>
      </dsp:txXfrm>
    </dsp:sp>
    <dsp:sp modelId="{86B3F9E4-AB9B-45C0-9223-CBEE28426ED7}">
      <dsp:nvSpPr>
        <dsp:cNvPr id="0" name=""/>
        <dsp:cNvSpPr/>
      </dsp:nvSpPr>
      <dsp:spPr>
        <a:xfrm>
          <a:off x="3682067" y="1522269"/>
          <a:ext cx="2470571" cy="329632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MAP Growth*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(Science</a:t>
          </a:r>
          <a:r>
            <a:rPr lang="en-US" sz="1600" i="0" kern="1200" dirty="0"/>
            <a:t>, </a:t>
          </a:r>
          <a:r>
            <a:rPr lang="en-US" sz="1600" i="0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/>
            <a:t>)</a:t>
          </a:r>
        </a:p>
      </dsp:txBody>
      <dsp:txXfrm>
        <a:off x="3754428" y="1594630"/>
        <a:ext cx="2325849" cy="3151599"/>
      </dsp:txXfrm>
    </dsp:sp>
    <dsp:sp modelId="{47DAAED9-7915-4770-99C3-32C3D1B741A8}">
      <dsp:nvSpPr>
        <dsp:cNvPr id="0" name=""/>
        <dsp:cNvSpPr/>
      </dsp:nvSpPr>
      <dsp:spPr>
        <a:xfrm>
          <a:off x="6640849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Spring</a:t>
          </a:r>
        </a:p>
      </dsp:txBody>
      <dsp:txXfrm>
        <a:off x="6640849" y="0"/>
        <a:ext cx="3088214" cy="1521379"/>
      </dsp:txXfrm>
    </dsp:sp>
    <dsp:sp modelId="{5967670F-AA7E-41C6-A629-8FD5AEDC2ED2}">
      <dsp:nvSpPr>
        <dsp:cNvPr id="0" name=""/>
        <dsp:cNvSpPr/>
      </dsp:nvSpPr>
      <dsp:spPr>
        <a:xfrm>
          <a:off x="6949670" y="1521812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NSCAS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Phase I Pilot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(ELA, Math)</a:t>
          </a:r>
          <a:r>
            <a:rPr lang="en-US" sz="1800" kern="1200" dirty="0">
              <a:latin typeface="Calibri Light" panose="020F0302020204030204"/>
            </a:rPr>
            <a:t> </a:t>
          </a:r>
        </a:p>
      </dsp:txBody>
      <dsp:txXfrm>
        <a:off x="6978851" y="1550993"/>
        <a:ext cx="2412209" cy="937938"/>
      </dsp:txXfrm>
    </dsp:sp>
    <dsp:sp modelId="{71FCAF5A-1B6F-4D39-8749-0A07B2E0BE3E}">
      <dsp:nvSpPr>
        <dsp:cNvPr id="0" name=""/>
        <dsp:cNvSpPr/>
      </dsp:nvSpPr>
      <dsp:spPr>
        <a:xfrm>
          <a:off x="6949670" y="2671389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NSCAS Summative Field Test </a:t>
          </a:r>
          <a:r>
            <a:rPr lang="en-US" sz="1400" kern="1200" dirty="0">
              <a:latin typeface="Calibri Light" panose="020F0302020204030204"/>
            </a:rPr>
            <a:t> </a:t>
          </a:r>
          <a:r>
            <a:rPr lang="en-US" sz="1800" kern="1200" dirty="0"/>
            <a:t>(Science)</a:t>
          </a:r>
          <a:endParaRPr lang="en-US" sz="2000" kern="1200" dirty="0"/>
        </a:p>
      </dsp:txBody>
      <dsp:txXfrm>
        <a:off x="6978851" y="2700570"/>
        <a:ext cx="2412209" cy="937938"/>
      </dsp:txXfrm>
    </dsp:sp>
    <dsp:sp modelId="{D04612A6-2EC3-4C07-8C32-2D6995453071}">
      <dsp:nvSpPr>
        <dsp:cNvPr id="0" name=""/>
        <dsp:cNvSpPr/>
      </dsp:nvSpPr>
      <dsp:spPr>
        <a:xfrm>
          <a:off x="6949670" y="3820967"/>
          <a:ext cx="2470571" cy="99630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MAP Growth* </a:t>
          </a:r>
          <a:r>
            <a:rPr lang="en-US" sz="1600" kern="1200" dirty="0"/>
            <a:t>(Science</a:t>
          </a:r>
          <a:r>
            <a:rPr lang="en-US" sz="1600" i="0" kern="1200" dirty="0"/>
            <a:t>, </a:t>
          </a:r>
          <a:r>
            <a:rPr lang="en-US" sz="1600" i="0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/>
            <a:t>)</a:t>
          </a:r>
          <a:endParaRPr lang="en-US" sz="1800" kern="1200" dirty="0"/>
        </a:p>
      </dsp:txBody>
      <dsp:txXfrm>
        <a:off x="6978851" y="3850148"/>
        <a:ext cx="2412209" cy="93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1364-D90E-46FC-AC73-7D3390372197}">
      <dsp:nvSpPr>
        <dsp:cNvPr id="0" name=""/>
        <dsp:cNvSpPr/>
      </dsp:nvSpPr>
      <dsp:spPr>
        <a:xfrm>
          <a:off x="1187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Fall</a:t>
          </a:r>
        </a:p>
      </dsp:txBody>
      <dsp:txXfrm>
        <a:off x="1187" y="0"/>
        <a:ext cx="3088214" cy="1521379"/>
      </dsp:txXfrm>
    </dsp:sp>
    <dsp:sp modelId="{6ED825B8-0D32-4019-A6B6-B07D16BA8960}">
      <dsp:nvSpPr>
        <dsp:cNvPr id="0" name=""/>
        <dsp:cNvSpPr/>
      </dsp:nvSpPr>
      <dsp:spPr>
        <a:xfrm>
          <a:off x="310009" y="1521379"/>
          <a:ext cx="2470571" cy="329632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MAP Growth*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(Science</a:t>
          </a:r>
          <a:r>
            <a:rPr lang="en-US" sz="1600" i="0" kern="1200" dirty="0"/>
            <a:t>, </a:t>
          </a:r>
          <a:r>
            <a:rPr lang="en-US" sz="1600" i="0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/>
            <a:t>)</a:t>
          </a:r>
        </a:p>
      </dsp:txBody>
      <dsp:txXfrm>
        <a:off x="382370" y="1593740"/>
        <a:ext cx="2325849" cy="3151599"/>
      </dsp:txXfrm>
    </dsp:sp>
    <dsp:sp modelId="{A6659F53-E047-415E-AB01-8487D68E2E49}">
      <dsp:nvSpPr>
        <dsp:cNvPr id="0" name=""/>
        <dsp:cNvSpPr/>
      </dsp:nvSpPr>
      <dsp:spPr>
        <a:xfrm>
          <a:off x="3321018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Winter</a:t>
          </a:r>
        </a:p>
      </dsp:txBody>
      <dsp:txXfrm>
        <a:off x="3321018" y="0"/>
        <a:ext cx="3088214" cy="1521379"/>
      </dsp:txXfrm>
    </dsp:sp>
    <dsp:sp modelId="{86B3F9E4-AB9B-45C0-9223-CBEE28426ED7}">
      <dsp:nvSpPr>
        <dsp:cNvPr id="0" name=""/>
        <dsp:cNvSpPr/>
      </dsp:nvSpPr>
      <dsp:spPr>
        <a:xfrm>
          <a:off x="3665910" y="3303438"/>
          <a:ext cx="2470571" cy="15290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MAP Growth*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(Science, </a:t>
          </a:r>
          <a:r>
            <a:rPr lang="en-US" sz="1600" i="1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/>
            <a:t>)</a:t>
          </a:r>
        </a:p>
      </dsp:txBody>
      <dsp:txXfrm>
        <a:off x="3710694" y="3348222"/>
        <a:ext cx="2381003" cy="1439487"/>
      </dsp:txXfrm>
    </dsp:sp>
    <dsp:sp modelId="{5E98867E-88BD-4A9F-8FCA-0AF80EE7DFF0}">
      <dsp:nvSpPr>
        <dsp:cNvPr id="0" name=""/>
        <dsp:cNvSpPr/>
      </dsp:nvSpPr>
      <dsp:spPr>
        <a:xfrm>
          <a:off x="3728292" y="1496200"/>
          <a:ext cx="2470571" cy="1529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NSCAS Growth Pilot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(ELA, Math)</a:t>
          </a:r>
        </a:p>
      </dsp:txBody>
      <dsp:txXfrm>
        <a:off x="3773076" y="1540984"/>
        <a:ext cx="2381003" cy="1439487"/>
      </dsp:txXfrm>
    </dsp:sp>
    <dsp:sp modelId="{47DAAED9-7915-4770-99C3-32C3D1B741A8}">
      <dsp:nvSpPr>
        <dsp:cNvPr id="0" name=""/>
        <dsp:cNvSpPr/>
      </dsp:nvSpPr>
      <dsp:spPr>
        <a:xfrm>
          <a:off x="6640849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Spring</a:t>
          </a:r>
        </a:p>
      </dsp:txBody>
      <dsp:txXfrm>
        <a:off x="6640849" y="0"/>
        <a:ext cx="3088214" cy="1521379"/>
      </dsp:txXfrm>
    </dsp:sp>
    <dsp:sp modelId="{5967670F-AA7E-41C6-A629-8FD5AEDC2ED2}">
      <dsp:nvSpPr>
        <dsp:cNvPr id="0" name=""/>
        <dsp:cNvSpPr/>
      </dsp:nvSpPr>
      <dsp:spPr>
        <a:xfrm>
          <a:off x="6949670" y="1521812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NSCAS Growth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(ELA, Math)</a:t>
          </a:r>
          <a:r>
            <a:rPr lang="en-US" sz="1800" kern="1200">
              <a:latin typeface="Calibri Light" panose="020F0302020204030204"/>
            </a:rPr>
            <a:t> </a:t>
          </a:r>
          <a:endParaRPr lang="en-US" sz="1800" kern="1200" dirty="0">
            <a:latin typeface="Calibri Light" panose="020F0302020204030204"/>
          </a:endParaRPr>
        </a:p>
      </dsp:txBody>
      <dsp:txXfrm>
        <a:off x="6978851" y="1550993"/>
        <a:ext cx="2412209" cy="937938"/>
      </dsp:txXfrm>
    </dsp:sp>
    <dsp:sp modelId="{71FCAF5A-1B6F-4D39-8749-0A07B2E0BE3E}">
      <dsp:nvSpPr>
        <dsp:cNvPr id="0" name=""/>
        <dsp:cNvSpPr/>
      </dsp:nvSpPr>
      <dsp:spPr>
        <a:xfrm>
          <a:off x="6949670" y="2671389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NSCAS Summative</a:t>
          </a:r>
          <a:r>
            <a:rPr lang="en-US" sz="1400" kern="1200">
              <a:latin typeface="Calibri Light" panose="020F0302020204030204"/>
            </a:rPr>
            <a:t> </a:t>
          </a:r>
          <a:r>
            <a:rPr lang="en-US" sz="1800" kern="1200"/>
            <a:t>(Science)</a:t>
          </a:r>
          <a:endParaRPr lang="en-US" sz="2000" kern="1200"/>
        </a:p>
      </dsp:txBody>
      <dsp:txXfrm>
        <a:off x="6978851" y="2700570"/>
        <a:ext cx="2412209" cy="937938"/>
      </dsp:txXfrm>
    </dsp:sp>
    <dsp:sp modelId="{D04612A6-2EC3-4C07-8C32-2D6995453071}">
      <dsp:nvSpPr>
        <dsp:cNvPr id="0" name=""/>
        <dsp:cNvSpPr/>
      </dsp:nvSpPr>
      <dsp:spPr>
        <a:xfrm>
          <a:off x="6949670" y="3820967"/>
          <a:ext cx="2470571" cy="99630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MAP Growth* </a:t>
          </a:r>
          <a:r>
            <a:rPr lang="en-US" sz="1600" kern="1200" dirty="0"/>
            <a:t>(Science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i="1" kern="1200" dirty="0">
              <a:solidFill>
                <a:schemeClr val="bg1"/>
              </a:solidFill>
            </a:rPr>
            <a:t>Reading, Language, Math</a:t>
          </a:r>
          <a:r>
            <a:rPr lang="en-US" sz="1600" kern="1200" dirty="0">
              <a:solidFill>
                <a:schemeClr val="bg1"/>
              </a:solidFill>
            </a:rPr>
            <a:t>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978851" y="3850148"/>
        <a:ext cx="2412209" cy="937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1364-D90E-46FC-AC73-7D3390372197}">
      <dsp:nvSpPr>
        <dsp:cNvPr id="0" name=""/>
        <dsp:cNvSpPr/>
      </dsp:nvSpPr>
      <dsp:spPr>
        <a:xfrm>
          <a:off x="1187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Fall</a:t>
          </a:r>
        </a:p>
      </dsp:txBody>
      <dsp:txXfrm>
        <a:off x="1187" y="0"/>
        <a:ext cx="3088214" cy="1521379"/>
      </dsp:txXfrm>
    </dsp:sp>
    <dsp:sp modelId="{F82C6073-72FF-4ED5-A437-201C0DE09237}">
      <dsp:nvSpPr>
        <dsp:cNvPr id="0" name=""/>
        <dsp:cNvSpPr/>
      </dsp:nvSpPr>
      <dsp:spPr>
        <a:xfrm>
          <a:off x="291776" y="1460161"/>
          <a:ext cx="2470571" cy="1529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NSCAS Growth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(ELA, Math)</a:t>
          </a:r>
        </a:p>
      </dsp:txBody>
      <dsp:txXfrm>
        <a:off x="336560" y="1504945"/>
        <a:ext cx="2381003" cy="1439487"/>
      </dsp:txXfrm>
    </dsp:sp>
    <dsp:sp modelId="{6ED825B8-0D32-4019-A6B6-B07D16BA8960}">
      <dsp:nvSpPr>
        <dsp:cNvPr id="0" name=""/>
        <dsp:cNvSpPr/>
      </dsp:nvSpPr>
      <dsp:spPr>
        <a:xfrm>
          <a:off x="310009" y="3287159"/>
          <a:ext cx="2470571" cy="15290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Growth*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(Science)</a:t>
          </a:r>
        </a:p>
      </dsp:txBody>
      <dsp:txXfrm>
        <a:off x="354793" y="3331943"/>
        <a:ext cx="2381003" cy="1439487"/>
      </dsp:txXfrm>
    </dsp:sp>
    <dsp:sp modelId="{A6659F53-E047-415E-AB01-8487D68E2E49}">
      <dsp:nvSpPr>
        <dsp:cNvPr id="0" name=""/>
        <dsp:cNvSpPr/>
      </dsp:nvSpPr>
      <dsp:spPr>
        <a:xfrm>
          <a:off x="3321018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Winter</a:t>
          </a:r>
        </a:p>
      </dsp:txBody>
      <dsp:txXfrm>
        <a:off x="3321018" y="0"/>
        <a:ext cx="3088214" cy="1521379"/>
      </dsp:txXfrm>
    </dsp:sp>
    <dsp:sp modelId="{86B3F9E4-AB9B-45C0-9223-CBEE28426ED7}">
      <dsp:nvSpPr>
        <dsp:cNvPr id="0" name=""/>
        <dsp:cNvSpPr/>
      </dsp:nvSpPr>
      <dsp:spPr>
        <a:xfrm>
          <a:off x="3665910" y="3303438"/>
          <a:ext cx="2470571" cy="152905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MAP Growth*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(Science)</a:t>
          </a:r>
        </a:p>
      </dsp:txBody>
      <dsp:txXfrm>
        <a:off x="3710694" y="3348222"/>
        <a:ext cx="2381003" cy="1439487"/>
      </dsp:txXfrm>
    </dsp:sp>
    <dsp:sp modelId="{5E98867E-88BD-4A9F-8FCA-0AF80EE7DFF0}">
      <dsp:nvSpPr>
        <dsp:cNvPr id="0" name=""/>
        <dsp:cNvSpPr/>
      </dsp:nvSpPr>
      <dsp:spPr>
        <a:xfrm>
          <a:off x="3728292" y="1496200"/>
          <a:ext cx="2470571" cy="1529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NSCAS Growth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(ELA, Math)</a:t>
          </a:r>
        </a:p>
      </dsp:txBody>
      <dsp:txXfrm>
        <a:off x="3773076" y="1540984"/>
        <a:ext cx="2381003" cy="1439487"/>
      </dsp:txXfrm>
    </dsp:sp>
    <dsp:sp modelId="{47DAAED9-7915-4770-99C3-32C3D1B741A8}">
      <dsp:nvSpPr>
        <dsp:cNvPr id="0" name=""/>
        <dsp:cNvSpPr/>
      </dsp:nvSpPr>
      <dsp:spPr>
        <a:xfrm>
          <a:off x="6640849" y="0"/>
          <a:ext cx="3088214" cy="50712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Spring</a:t>
          </a:r>
        </a:p>
      </dsp:txBody>
      <dsp:txXfrm>
        <a:off x="6640849" y="0"/>
        <a:ext cx="3088214" cy="1521379"/>
      </dsp:txXfrm>
    </dsp:sp>
    <dsp:sp modelId="{5967670F-AA7E-41C6-A629-8FD5AEDC2ED2}">
      <dsp:nvSpPr>
        <dsp:cNvPr id="0" name=""/>
        <dsp:cNvSpPr/>
      </dsp:nvSpPr>
      <dsp:spPr>
        <a:xfrm>
          <a:off x="6949670" y="1521812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NSCAS Growth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(ELA, Math)</a:t>
          </a:r>
          <a:r>
            <a:rPr lang="en-US" sz="1800" kern="1200" dirty="0">
              <a:latin typeface="Calibri Light" panose="020F0302020204030204"/>
            </a:rPr>
            <a:t> </a:t>
          </a:r>
        </a:p>
      </dsp:txBody>
      <dsp:txXfrm>
        <a:off x="6978851" y="1550993"/>
        <a:ext cx="2412209" cy="937938"/>
      </dsp:txXfrm>
    </dsp:sp>
    <dsp:sp modelId="{71FCAF5A-1B6F-4D39-8749-0A07B2E0BE3E}">
      <dsp:nvSpPr>
        <dsp:cNvPr id="0" name=""/>
        <dsp:cNvSpPr/>
      </dsp:nvSpPr>
      <dsp:spPr>
        <a:xfrm>
          <a:off x="6949670" y="2671389"/>
          <a:ext cx="2470571" cy="99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NSCAS Summative</a:t>
          </a:r>
          <a:r>
            <a:rPr lang="en-US" sz="1400" kern="1200" dirty="0">
              <a:latin typeface="Calibri Light" panose="020F0302020204030204"/>
            </a:rPr>
            <a:t> </a:t>
          </a:r>
          <a:r>
            <a:rPr lang="en-US" sz="1800" kern="1200" dirty="0"/>
            <a:t>(Science)</a:t>
          </a:r>
          <a:endParaRPr lang="en-US" sz="2000" kern="1200" dirty="0"/>
        </a:p>
      </dsp:txBody>
      <dsp:txXfrm>
        <a:off x="6978851" y="2700570"/>
        <a:ext cx="2412209" cy="937938"/>
      </dsp:txXfrm>
    </dsp:sp>
    <dsp:sp modelId="{D04612A6-2EC3-4C07-8C32-2D6995453071}">
      <dsp:nvSpPr>
        <dsp:cNvPr id="0" name=""/>
        <dsp:cNvSpPr/>
      </dsp:nvSpPr>
      <dsp:spPr>
        <a:xfrm>
          <a:off x="6949670" y="3820967"/>
          <a:ext cx="2470571" cy="99630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MAP Growth*      </a:t>
          </a:r>
          <a:r>
            <a:rPr lang="en-US" sz="1600" kern="1200" dirty="0"/>
            <a:t>(Science)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978851" y="3850148"/>
        <a:ext cx="2412209" cy="937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3B8DD-F190-4F81-AF6F-5132A41E721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3CC98-4E02-4131-B491-1D8C918F8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3CC98-4E02-4131-B491-1D8C918F8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8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3CC98-4E02-4131-B491-1D8C918F8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23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3CC98-4E02-4131-B491-1D8C918F8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1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E1162-F4B4-451C-8DFC-430EAB2705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A216-2807-4B17-B93F-D97B03D835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3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A216-2807-4B17-B93F-D97B03D835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2022 Standard Setting to Cut Scores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A216-2807-4B17-B93F-D97B03D835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9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0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Right…we owe you answers to your questions. I understand this because that is what one of advisory groups emphasized just a couple of weeks ago.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3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9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8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96549-7213-4739-96C3-C06B714C6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6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6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96549-7213-4739-96C3-C06B714C6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39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7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1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8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1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0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EC9A0-B926-44CD-AE3B-7E03C9BFF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3CC98-4E02-4131-B491-1D8C918F8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6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34pt Chart +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08959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1775012"/>
            <a:ext cx="11147612" cy="25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Content Placeholder 4"/>
          <p:cNvSpPr>
            <a:spLocks noGrp="1"/>
          </p:cNvSpPr>
          <p:nvPr>
            <p:ph orient="vert" sz="quarter" idx="11" hasCustomPrompt="1"/>
          </p:nvPr>
        </p:nvSpPr>
        <p:spPr>
          <a:xfrm>
            <a:off x="695325" y="824460"/>
            <a:ext cx="10755147" cy="51013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CHART OR CONTENT HERE</a:t>
            </a:r>
          </a:p>
        </p:txBody>
      </p:sp>
    </p:spTree>
    <p:extLst>
      <p:ext uri="{BB962C8B-B14F-4D97-AF65-F5344CB8AC3E}">
        <p14:creationId xmlns:p14="http://schemas.microsoft.com/office/powerpoint/2010/main" val="111192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6313" y="3081292"/>
            <a:ext cx="10162834" cy="1117493"/>
          </a:xfrm>
        </p:spPr>
        <p:txBody>
          <a:bodyPr anchor="b">
            <a:normAutofit/>
          </a:bodyPr>
          <a:lstStyle>
            <a:lvl1pPr algn="ctr">
              <a:defRPr sz="5900" b="0" spc="-1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9" y="6322577"/>
            <a:ext cx="1446788" cy="3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1999"/>
            <a:ext cx="38404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6356350"/>
            <a:ext cx="1104000" cy="285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16702" y="841790"/>
            <a:ext cx="10531483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16703" y="1749140"/>
            <a:ext cx="10531482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Clr>
                <a:schemeClr val="bg2">
                  <a:lumMod val="25000"/>
                </a:schemeClr>
              </a:buClr>
              <a:defRPr sz="1800"/>
            </a:lvl2pPr>
            <a:lvl3pPr marL="1143000" indent="-182880"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1600"/>
            </a:lvl3pPr>
            <a:lvl4pPr marL="1600200" indent="-18288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chemeClr val="bg2">
                  <a:lumMod val="25000"/>
                </a:schemeClr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1999"/>
            <a:ext cx="38404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6356350"/>
            <a:ext cx="1104000" cy="2855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4F4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16702" y="841790"/>
            <a:ext cx="10531483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16703" y="1749140"/>
            <a:ext cx="10531482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Clr>
                <a:schemeClr val="bg2">
                  <a:lumMod val="25000"/>
                </a:schemeClr>
              </a:buClr>
              <a:defRPr sz="1800"/>
            </a:lvl2pPr>
            <a:lvl3pPr marL="1143000" indent="-182880">
              <a:buClr>
                <a:schemeClr val="bg2">
                  <a:lumMod val="25000"/>
                </a:schemeClr>
              </a:buClr>
              <a:buFont typeface="Courier New" panose="02070309020205020404" pitchFamily="49" charset="0"/>
              <a:buChar char="o"/>
              <a:defRPr sz="1600"/>
            </a:lvl3pPr>
            <a:lvl4pPr marL="1600200" indent="-18288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chemeClr val="bg2">
                  <a:lumMod val="25000"/>
                </a:schemeClr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-1055615"/>
            <a:ext cx="8734562" cy="9026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184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DDEEB5C-224C-47B8-9EAD-66A8D3E7B5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623" y="2391998"/>
            <a:ext cx="4952656" cy="3339743"/>
          </a:xfrm>
        </p:spPr>
        <p:txBody>
          <a:bodyPr/>
          <a:lstStyle>
            <a:lvl1pPr>
              <a:spcAft>
                <a:spcPts val="900"/>
              </a:spcAft>
              <a:defRPr baseline="0"/>
            </a:lvl1pPr>
            <a:lvl2pPr>
              <a:spcAft>
                <a:spcPts val="450"/>
              </a:spcAft>
              <a:defRPr/>
            </a:lvl2pPr>
          </a:lstStyle>
          <a:p>
            <a:pPr lvl="0"/>
            <a:r>
              <a:rPr lang="en-US"/>
              <a:t>24pt body copy</a:t>
            </a:r>
          </a:p>
          <a:p>
            <a:pPr lvl="1"/>
            <a:r>
              <a:rPr lang="en-US"/>
              <a:t>20 body copy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48674A71-C9CF-4BBA-B489-B8E1B8A3F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622" y="1855370"/>
            <a:ext cx="4952657" cy="4828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1" i="0" spc="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350">
                <a:latin typeface="+mn-lt"/>
              </a:defRPr>
            </a:lvl3pPr>
            <a:lvl4pPr marL="1028700" indent="0">
              <a:buNone/>
              <a:defRPr sz="1350">
                <a:latin typeface="+mn-lt"/>
              </a:defRPr>
            </a:lvl4pPr>
            <a:lvl5pPr marL="1371600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en-US"/>
              <a:t>24PT COLUMN TITLE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9DD6C934-C618-47C0-B129-907467D1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1" y="740163"/>
            <a:ext cx="10824788" cy="48609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/>
              <a:t>34pt Bullet Slide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E6A818D-7C46-4C43-BAC1-9972E9BF71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9471" y="2391998"/>
            <a:ext cx="4952656" cy="3339743"/>
          </a:xfrm>
        </p:spPr>
        <p:txBody>
          <a:bodyPr/>
          <a:lstStyle>
            <a:lvl1pPr>
              <a:spcAft>
                <a:spcPts val="900"/>
              </a:spcAft>
              <a:defRPr baseline="0"/>
            </a:lvl1pPr>
            <a:lvl2pPr>
              <a:spcAft>
                <a:spcPts val="450"/>
              </a:spcAft>
              <a:defRPr/>
            </a:lvl2pPr>
          </a:lstStyle>
          <a:p>
            <a:pPr lvl="0"/>
            <a:r>
              <a:rPr lang="en-US"/>
              <a:t>24pt body copy</a:t>
            </a:r>
          </a:p>
          <a:p>
            <a:pPr lvl="1"/>
            <a:r>
              <a:rPr lang="en-US"/>
              <a:t>20 body copy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A8309CC-2010-4D18-B84B-3DD0E251A3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9472" y="1855368"/>
            <a:ext cx="4952657" cy="4828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800" b="1" i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350">
                <a:latin typeface="+mn-lt"/>
              </a:defRPr>
            </a:lvl3pPr>
            <a:lvl4pPr marL="1028700" indent="0">
              <a:buNone/>
              <a:defRPr sz="1350">
                <a:latin typeface="+mn-lt"/>
              </a:defRPr>
            </a:lvl4pPr>
            <a:lvl5pPr marL="1371600" indent="0">
              <a:buNone/>
              <a:defRPr sz="135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charset="0"/>
              <a:buNone/>
              <a:tabLst/>
            </a:pPr>
            <a:r>
              <a:rPr lang="en-US"/>
              <a:t>24PT COLUMN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26B05C-DB42-40B6-A027-14BC036D4FF0}"/>
              </a:ext>
            </a:extLst>
          </p:cNvPr>
          <p:cNvCxnSpPr/>
          <p:nvPr userDrawn="1"/>
        </p:nvCxnSpPr>
        <p:spPr>
          <a:xfrm>
            <a:off x="653621" y="1692989"/>
            <a:ext cx="10824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6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8536-17B0-4B04-9208-E323EF3B1AE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2E5F-FB32-4567-95AF-E41F29AA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FEA8-5625-43ED-AB3C-80F794511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00A37-6220-48DD-9D62-451123BAF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D12F-6DF6-43EC-BCB2-6D2D483D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847B9-BD05-48BB-82B9-5DAF7087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69452-5AD7-4ED3-8AF8-CC523F27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50D2-0A0E-4AF1-88A1-85D019D4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0CA0-8262-4065-8B44-FBF826BD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493D-3938-482E-88D9-831B37B4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B16B-F5E7-47D0-BF00-58D6336C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7BFC-1631-4900-8127-41FD8171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36AD-7F43-494B-A670-03D5F239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98F5-265F-43B6-B731-9E06724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F221-C8AC-44FB-A204-7C1BD2BE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B7A-3659-447F-9BEC-76320144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5D20-E4BC-4950-8EC5-28470551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3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83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A565-CB27-42A0-8F71-CC607318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E06C-FC62-47C0-93E1-5373EB7BB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D0C8B-D97B-4BC9-A180-D578450A1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D011B-118C-4628-9B61-1D92C7CB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C783-F142-4A02-B7FA-0BFC5BC1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E0A4D-F6A8-4FC9-A4B6-769B0426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3085-7189-45EA-A6DF-80777120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9C29-8496-4249-8E6D-9ABA25667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A08F7-FC08-4DFE-AA23-B94F7D497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F3565-418B-4824-AED7-45C8F2257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B743F-B040-4143-BDDB-260E7EE27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FD9EF-2C74-4163-B38F-D45EFF20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F8F70-8DEE-4B1F-A61A-142AAFE1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F355C-0AF4-40BA-B07D-EFB0B1A7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7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85FD-1E4E-4BA0-BEA8-62850880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3AEE-EC42-4C20-8DC8-1528E41A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29F39-1618-4959-BBED-6CA6E794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DD519-F534-4771-92B9-A1A0FB8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8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D7818-6123-4C4A-A3A1-BE59CF97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12F42-D98C-4136-A7AC-645E2B63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39A86-0F8D-4C70-92F2-F5167897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4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14FB-893C-40C8-B9C0-25D8117F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E881-89A8-4906-9AC8-45AA2D0D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95FC-1394-41DC-A6EA-1D521452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5A6C-A8B4-4837-B6E9-D9AD0966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6F72C-3491-4373-8A67-89A87D23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A0A23-1B9D-4C34-8631-F4E0F62A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FA2F-5A82-49A0-A4C0-BEFB4E9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0D42D-94D8-4A27-BACB-CFE79E6C2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E1F0E-8FA4-4373-A072-19A8CC0F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2BA02-DB46-44C3-B6DE-D5A0F98F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FA603-A04C-4927-9F9F-5236B5F0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D1B0-2CF4-4113-9C65-D3566751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5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11ED-FE49-46FF-94C9-A352B1EA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CA318-0283-41BD-A7A5-099FE36B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CEB11-E864-4DE7-9F83-4EAA5E12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95D71-BCF9-4EF3-A52B-BB92D54A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2F6F6-4460-4A01-A2B7-90FE215F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07937-CB23-4D1A-ABC2-A46EA2177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821B1-949B-43D4-9D6E-4866C6322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E2678-306C-4F75-8A24-914CB13B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FE10-C403-4CDD-AD10-D829F630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8C6AA-A306-40C1-ADDA-01B401BC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274" y="365125"/>
            <a:ext cx="496252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1274" y="1825625"/>
            <a:ext cx="49625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60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4" y="5532437"/>
            <a:ext cx="8391526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53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8" y="3060700"/>
            <a:ext cx="977265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71550" y="4659313"/>
            <a:ext cx="1026795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04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975" y="2127250"/>
            <a:ext cx="50196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0975" y="3562350"/>
            <a:ext cx="5019676" cy="261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6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8225" y="1681163"/>
            <a:ext cx="65071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8225" y="2505074"/>
            <a:ext cx="6507163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65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99341" y="542601"/>
            <a:ext cx="8282313" cy="486099"/>
          </a:xfrm>
        </p:spPr>
        <p:txBody>
          <a:bodyPr/>
          <a:lstStyle/>
          <a:p>
            <a:r>
              <a:rPr lang="en-US"/>
              <a:t>34pt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20724" y="1819275"/>
            <a:ext cx="8198423" cy="39211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US"/>
              <a:t>24pt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z="1800">
                <a:solidFill>
                  <a:schemeClr val="accent1"/>
                </a:solidFill>
              </a:rPr>
              <a:t>|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 </a:t>
            </a:r>
            <a:r>
              <a:rPr lang="en-US" sz="105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878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98501" y="740163"/>
            <a:ext cx="10824788" cy="48609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/>
              <a:t>34pt Bullet Slide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8500" y="1937150"/>
            <a:ext cx="10825629" cy="4379760"/>
          </a:xfrm>
        </p:spPr>
        <p:txBody>
          <a:bodyPr/>
          <a:lstStyle>
            <a:lvl1pPr>
              <a:spcBef>
                <a:spcPts val="1350"/>
              </a:spcBef>
              <a:spcAft>
                <a:spcPts val="450"/>
              </a:spcAft>
              <a:defRPr sz="2100"/>
            </a:lvl1pPr>
            <a:lvl2pPr>
              <a:spcAft>
                <a:spcPts val="450"/>
              </a:spcAft>
              <a:defRPr/>
            </a:lvl2pPr>
            <a:lvl3pPr marL="862013" indent="-257175">
              <a:spcAft>
                <a:spcPts val="450"/>
              </a:spcAft>
              <a:buFont typeface="Wingdings" panose="05000000000000000000" pitchFamily="2" charset="2"/>
              <a:buChar char="§"/>
              <a:defRPr sz="1650"/>
            </a:lvl3pPr>
            <a:lvl4pPr marL="1120379" indent="-213122">
              <a:spcAft>
                <a:spcPts val="450"/>
              </a:spcAft>
              <a:buFont typeface="Courier New" panose="02070309020205020404" pitchFamily="49" charset="0"/>
              <a:buChar char="o"/>
              <a:defRPr sz="1500"/>
            </a:lvl4pPr>
            <a:lvl6pPr marL="1541860" indent="-257175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817667-D56F-49FE-8933-7B4DFC680878}"/>
              </a:ext>
            </a:extLst>
          </p:cNvPr>
          <p:cNvCxnSpPr/>
          <p:nvPr userDrawn="1"/>
        </p:nvCxnSpPr>
        <p:spPr>
          <a:xfrm>
            <a:off x="653621" y="1692989"/>
            <a:ext cx="10824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0186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825625"/>
            <a:ext cx="8915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29B5-B3EC-0141-BE1B-9E5EC6E7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2" r:id="rId5"/>
    <p:sldLayoutId id="2147483660" r:id="rId6"/>
    <p:sldLayoutId id="2147483664" r:id="rId7"/>
    <p:sldLayoutId id="2147483665" r:id="rId8"/>
    <p:sldLayoutId id="2147483666" r:id="rId9"/>
    <p:sldLayoutId id="2147483667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0F988-94FD-455D-9649-89829066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93FA-5093-4464-8166-FAC2331D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F3F62-48FA-49C2-8B41-249150C67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269A-1E34-425A-A462-7AB5BBB12BE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22B91-4A95-47B3-8DFA-A7EBB9F9D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31CF-4F59-4F47-ADA1-DAFC47ED9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C873-67D6-4D6F-BAA9-23FB2AE9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hyperlink" Target="https://cdn.education.ne.gov/wp-content/uploads/2020/10/Assessment-Accountability-Key-Messages-2020-21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CXsyKoml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2281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The Nebraska Student-Centered Assessment System</a:t>
            </a:r>
            <a:br>
              <a:rPr lang="en-US"/>
            </a:br>
            <a:r>
              <a:rPr lang="en-US" sz="4900"/>
              <a:t>(NSCAS)</a:t>
            </a:r>
            <a:br>
              <a:rPr lang="en-US" sz="4900"/>
            </a:br>
            <a:r>
              <a:rPr lang="en-US" sz="4900"/>
              <a:t>Innovation Overview and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F3F1-D5E5-4474-A2C8-DCE978FF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954" y="5435698"/>
            <a:ext cx="9144000" cy="99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February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2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DE61-195D-4347-9C0C-DD3CD4F7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through-year model</a:t>
            </a:r>
          </a:p>
        </p:txBody>
      </p:sp>
      <p:pic>
        <p:nvPicPr>
          <p:cNvPr id="4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E9D22B6B-2A98-48EE-A58F-D8C8D3BA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22410" y="1825625"/>
            <a:ext cx="8147380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34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E6BA-205C-442D-8CC0-DBE827B8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Introducing . .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914FD-C5DA-488B-82F7-4FF80D44F2DA}"/>
              </a:ext>
            </a:extLst>
          </p:cNvPr>
          <p:cNvSpPr/>
          <p:nvPr/>
        </p:nvSpPr>
        <p:spPr>
          <a:xfrm>
            <a:off x="3259015" y="2109297"/>
            <a:ext cx="7432431" cy="2836985"/>
          </a:xfrm>
          <a:prstGeom prst="roundRect">
            <a:avLst/>
          </a:prstGeom>
          <a:solidFill>
            <a:srgbClr val="2F0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NSCAS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19AE8-3CE4-4D8B-99E6-24DFDC4783EB}"/>
              </a:ext>
            </a:extLst>
          </p:cNvPr>
          <p:cNvSpPr txBox="1"/>
          <p:nvPr/>
        </p:nvSpPr>
        <p:spPr>
          <a:xfrm>
            <a:off x="3094892" y="5439508"/>
            <a:ext cx="7877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Our name for the NSCAS adaptive 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through-year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2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0C9E35-15E7-479F-957C-01BF759C4000}"/>
              </a:ext>
            </a:extLst>
          </p:cNvPr>
          <p:cNvSpPr txBox="1"/>
          <p:nvPr/>
        </p:nvSpPr>
        <p:spPr>
          <a:xfrm>
            <a:off x="838200" y="1209085"/>
            <a:ext cx="3273568" cy="523220"/>
          </a:xfrm>
          <a:prstGeom prst="rect">
            <a:avLst/>
          </a:prstGeom>
          <a:solidFill>
            <a:srgbClr val="3D3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8B927-9699-447F-B2E0-41076D2DE77E}"/>
              </a:ext>
            </a:extLst>
          </p:cNvPr>
          <p:cNvSpPr/>
          <p:nvPr/>
        </p:nvSpPr>
        <p:spPr>
          <a:xfrm>
            <a:off x="838200" y="1940610"/>
            <a:ext cx="3273568" cy="4032602"/>
          </a:xfrm>
          <a:prstGeom prst="rect">
            <a:avLst/>
          </a:prstGeom>
          <a:solidFill>
            <a:srgbClr val="3D3D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 Growth*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8A19E-10F0-469A-B485-CCA524430244}"/>
              </a:ext>
            </a:extLst>
          </p:cNvPr>
          <p:cNvSpPr txBox="1"/>
          <p:nvPr/>
        </p:nvSpPr>
        <p:spPr>
          <a:xfrm>
            <a:off x="4459216" y="1229821"/>
            <a:ext cx="3273568" cy="523220"/>
          </a:xfrm>
          <a:prstGeom prst="rect">
            <a:avLst/>
          </a:prstGeom>
          <a:solidFill>
            <a:srgbClr val="3D3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E7F01-534E-4494-AE48-630B2419E0E5}"/>
              </a:ext>
            </a:extLst>
          </p:cNvPr>
          <p:cNvSpPr/>
          <p:nvPr/>
        </p:nvSpPr>
        <p:spPr>
          <a:xfrm>
            <a:off x="4459216" y="1940610"/>
            <a:ext cx="3273568" cy="4032602"/>
          </a:xfrm>
          <a:prstGeom prst="rect">
            <a:avLst/>
          </a:prstGeom>
          <a:solidFill>
            <a:srgbClr val="3D3D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 Growth*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4B9BF-2F85-4B00-8230-A7262A9EB7AF}"/>
              </a:ext>
            </a:extLst>
          </p:cNvPr>
          <p:cNvSpPr txBox="1"/>
          <p:nvPr/>
        </p:nvSpPr>
        <p:spPr>
          <a:xfrm>
            <a:off x="8080232" y="1235665"/>
            <a:ext cx="3273568" cy="523220"/>
          </a:xfrm>
          <a:prstGeom prst="rect">
            <a:avLst/>
          </a:prstGeom>
          <a:solidFill>
            <a:srgbClr val="0F0F9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552B4-387C-4BF1-9960-DD3651F17A05}"/>
              </a:ext>
            </a:extLst>
          </p:cNvPr>
          <p:cNvSpPr/>
          <p:nvPr/>
        </p:nvSpPr>
        <p:spPr>
          <a:xfrm>
            <a:off x="8080232" y="1940610"/>
            <a:ext cx="3273568" cy="4032602"/>
          </a:xfrm>
          <a:prstGeom prst="rect">
            <a:avLst/>
          </a:prstGeom>
          <a:solidFill>
            <a:srgbClr val="0F0F9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 Growth*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NSCAS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(Summative Proficiency)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04600A-30B7-4BA1-943A-7B1AF76FB5CF}"/>
              </a:ext>
            </a:extLst>
          </p:cNvPr>
          <p:cNvSpPr txBox="1">
            <a:spLocks/>
          </p:cNvSpPr>
          <p:nvPr/>
        </p:nvSpPr>
        <p:spPr>
          <a:xfrm>
            <a:off x="838200" y="13434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Where we have been: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66C7C-E1B6-4532-8AD2-C8225566713D}"/>
              </a:ext>
            </a:extLst>
          </p:cNvPr>
          <p:cNvSpPr txBox="1"/>
          <p:nvPr/>
        </p:nvSpPr>
        <p:spPr>
          <a:xfrm>
            <a:off x="838200" y="6142892"/>
            <a:ext cx="10515600" cy="400110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Formative instructional practice and professional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4AC7D-6DA2-4A27-B105-C244E195BF27}"/>
              </a:ext>
            </a:extLst>
          </p:cNvPr>
          <p:cNvSpPr txBox="1"/>
          <p:nvPr/>
        </p:nvSpPr>
        <p:spPr>
          <a:xfrm>
            <a:off x="838200" y="6488668"/>
            <a:ext cx="3611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*District optional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31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0C9E35-15E7-479F-957C-01BF759C4000}"/>
              </a:ext>
            </a:extLst>
          </p:cNvPr>
          <p:cNvSpPr txBox="1"/>
          <p:nvPr/>
        </p:nvSpPr>
        <p:spPr>
          <a:xfrm>
            <a:off x="838200" y="1651996"/>
            <a:ext cx="3273568" cy="523220"/>
          </a:xfrm>
          <a:prstGeom prst="rect">
            <a:avLst/>
          </a:prstGeom>
          <a:solidFill>
            <a:srgbClr val="2F02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8B927-9699-447F-B2E0-41076D2DE77E}"/>
              </a:ext>
            </a:extLst>
          </p:cNvPr>
          <p:cNvSpPr/>
          <p:nvPr/>
        </p:nvSpPr>
        <p:spPr>
          <a:xfrm>
            <a:off x="838200" y="2425233"/>
            <a:ext cx="3273568" cy="3506644"/>
          </a:xfrm>
          <a:prstGeom prst="rect">
            <a:avLst/>
          </a:prstGeom>
          <a:solidFill>
            <a:srgbClr val="2F02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NSCAS Growth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 and Math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8A19E-10F0-469A-B485-CCA524430244}"/>
              </a:ext>
            </a:extLst>
          </p:cNvPr>
          <p:cNvSpPr txBox="1"/>
          <p:nvPr/>
        </p:nvSpPr>
        <p:spPr>
          <a:xfrm>
            <a:off x="4459216" y="1651996"/>
            <a:ext cx="3273568" cy="523220"/>
          </a:xfrm>
          <a:prstGeom prst="rect">
            <a:avLst/>
          </a:prstGeom>
          <a:solidFill>
            <a:srgbClr val="2F02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E7F01-534E-4494-AE48-630B2419E0E5}"/>
              </a:ext>
            </a:extLst>
          </p:cNvPr>
          <p:cNvSpPr/>
          <p:nvPr/>
        </p:nvSpPr>
        <p:spPr>
          <a:xfrm>
            <a:off x="4459216" y="2427302"/>
            <a:ext cx="3273568" cy="3504575"/>
          </a:xfrm>
          <a:prstGeom prst="rect">
            <a:avLst/>
          </a:prstGeom>
          <a:solidFill>
            <a:srgbClr val="2F02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NSCAS Growth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 and Math*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4B9BF-2F85-4B00-8230-A7262A9EB7AF}"/>
              </a:ext>
            </a:extLst>
          </p:cNvPr>
          <p:cNvSpPr txBox="1"/>
          <p:nvPr/>
        </p:nvSpPr>
        <p:spPr>
          <a:xfrm>
            <a:off x="8080232" y="1651996"/>
            <a:ext cx="3273568" cy="523220"/>
          </a:xfrm>
          <a:prstGeom prst="rect">
            <a:avLst/>
          </a:prstGeom>
          <a:solidFill>
            <a:srgbClr val="2F02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552B4-387C-4BF1-9960-DD3651F17A05}"/>
              </a:ext>
            </a:extLst>
          </p:cNvPr>
          <p:cNvSpPr/>
          <p:nvPr/>
        </p:nvSpPr>
        <p:spPr>
          <a:xfrm>
            <a:off x="8080232" y="2425233"/>
            <a:ext cx="3273568" cy="3506644"/>
          </a:xfrm>
          <a:prstGeom prst="rect">
            <a:avLst/>
          </a:prstGeom>
          <a:solidFill>
            <a:srgbClr val="2F028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NSCAS Growth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 and Math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(RIT)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04600A-30B7-4BA1-943A-7B1AF76FB5CF}"/>
              </a:ext>
            </a:extLst>
          </p:cNvPr>
          <p:cNvSpPr txBox="1">
            <a:spLocks/>
          </p:cNvSpPr>
          <p:nvPr/>
        </p:nvSpPr>
        <p:spPr>
          <a:xfrm>
            <a:off x="838200" y="388572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Where we are headed: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8D0F3-71F3-4C38-9929-D82033470EB8}"/>
              </a:ext>
            </a:extLst>
          </p:cNvPr>
          <p:cNvSpPr txBox="1"/>
          <p:nvPr/>
        </p:nvSpPr>
        <p:spPr>
          <a:xfrm>
            <a:off x="838200" y="6142892"/>
            <a:ext cx="10515600" cy="400110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Formative instructional practice and professional learning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0704F17-67AC-4909-9B82-51F6E94CDD7E}"/>
              </a:ext>
            </a:extLst>
          </p:cNvPr>
          <p:cNvSpPr/>
          <p:nvPr/>
        </p:nvSpPr>
        <p:spPr>
          <a:xfrm>
            <a:off x="4111768" y="3294184"/>
            <a:ext cx="524506" cy="100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A38C27-B266-4200-AF4E-173D78E412A0}"/>
              </a:ext>
            </a:extLst>
          </p:cNvPr>
          <p:cNvSpPr/>
          <p:nvPr/>
        </p:nvSpPr>
        <p:spPr>
          <a:xfrm>
            <a:off x="7691550" y="3294184"/>
            <a:ext cx="524506" cy="100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31DF100-298A-4001-9F25-BD9BD685CE79}"/>
              </a:ext>
            </a:extLst>
          </p:cNvPr>
          <p:cNvSpPr/>
          <p:nvPr/>
        </p:nvSpPr>
        <p:spPr>
          <a:xfrm>
            <a:off x="838200" y="5005615"/>
            <a:ext cx="11280005" cy="100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FD106-D079-40DA-8DFD-D5DE92818912}"/>
              </a:ext>
            </a:extLst>
          </p:cNvPr>
          <p:cNvSpPr txBox="1"/>
          <p:nvPr/>
        </p:nvSpPr>
        <p:spPr>
          <a:xfrm>
            <a:off x="5967245" y="5212066"/>
            <a:ext cx="848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(End of the Year Summative Proficiency)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8D88E-6F85-42E0-A4A5-4665510A55DF}"/>
              </a:ext>
            </a:extLst>
          </p:cNvPr>
          <p:cNvSpPr txBox="1"/>
          <p:nvPr/>
        </p:nvSpPr>
        <p:spPr>
          <a:xfrm>
            <a:off x="838200" y="6510405"/>
            <a:ext cx="3611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*District optional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301B-B04B-4566-B4EF-85715BCD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923" y="693847"/>
            <a:ext cx="8282313" cy="486099"/>
          </a:xfrm>
        </p:spPr>
        <p:txBody>
          <a:bodyPr>
            <a:normAutofit fontScale="90000"/>
          </a:bodyPr>
          <a:lstStyle/>
          <a:p>
            <a:r>
              <a:rPr lang="en-US"/>
              <a:t>NSCAS Growth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FBC9-339B-4DBB-B740-99B9C91762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48923" y="1457936"/>
            <a:ext cx="8598975" cy="470621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Leverages interim assessments to produce both growth and proficiency information</a:t>
            </a:r>
          </a:p>
          <a:p>
            <a:r>
              <a:rPr lang="en-US" dirty="0"/>
              <a:t>Aligned to Nebraska standards </a:t>
            </a:r>
          </a:p>
          <a:p>
            <a:r>
              <a:rPr lang="en-US" dirty="0"/>
              <a:t>Streamlines testing and increases coherence (same learning targets and testing protocols vs. separate interim/summative systems)</a:t>
            </a:r>
          </a:p>
          <a:p>
            <a:r>
              <a:rPr lang="en-US" dirty="0"/>
              <a:t>Adapts to efficiently and accurately measure student learning</a:t>
            </a:r>
          </a:p>
          <a:p>
            <a:r>
              <a:rPr lang="en-US" dirty="0"/>
              <a:t>Helps inform next steps/actions in learning  </a:t>
            </a:r>
          </a:p>
          <a:p>
            <a:r>
              <a:rPr lang="en-US" dirty="0"/>
              <a:t>Measures growth within and across years</a:t>
            </a:r>
          </a:p>
          <a:p>
            <a:r>
              <a:rPr lang="en-US" dirty="0"/>
              <a:t>Tells a longitudinal story</a:t>
            </a:r>
          </a:p>
          <a:p>
            <a:r>
              <a:rPr lang="en-US" dirty="0"/>
              <a:t>Provides RIT scores, access to NWEA’s national norms</a:t>
            </a:r>
          </a:p>
          <a:p>
            <a:r>
              <a:rPr lang="en-US" dirty="0"/>
              <a:t>Avoids the administration of both an interim and a summative test in the spring (one test in spring vs. two)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4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5331-5168-4B5A-BEED-DCEBCBF7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679" y="3011147"/>
            <a:ext cx="86266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Pathway to </a:t>
            </a:r>
            <a:br>
              <a:rPr lang="en-US"/>
            </a:br>
            <a:r>
              <a:rPr lang="en-US"/>
              <a:t>NSCAS Growth 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9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940C-79C7-4DF7-9999-BE57F681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184" y="631501"/>
            <a:ext cx="8885530" cy="486099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4"/>
              </a:rPr>
              <a:t>Spring 2021: A time of transition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CD501-6B0F-4375-8BEE-8C3457F267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81184" y="1351058"/>
            <a:ext cx="9533619" cy="5127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NSCAS Phase I Pilot for ELA and mathematics 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Transitional test that is neither the NSCAS General Summative nor NSCAS Growth (adaptive through-year assessment)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Will assist with the transition to NSCAS Growth (through-year adaptive summative assessment)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Will support research related to the impact of COVID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May help identify unfinished learning that may exist for each student</a:t>
            </a:r>
          </a:p>
          <a:p>
            <a:r>
              <a:rPr lang="en-US" dirty="0"/>
              <a:t>We are taking a different approach to science assessment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Students in grades 5 &amp; 8 will take a field test for Nebraska’s College and Career Ready Standards for Science (NCCRS-S)</a:t>
            </a:r>
          </a:p>
          <a:p>
            <a:r>
              <a:rPr lang="en-US" dirty="0"/>
              <a:t>NSCAS Alternate is still available for ELA, math, science</a:t>
            </a:r>
          </a:p>
          <a:p>
            <a:r>
              <a:rPr lang="en-US" dirty="0"/>
              <a:t>Third-year cohort high school students will still take the NSCAS ACT or NSCAS Alternate 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8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9CC18-C381-4C80-A215-9496DD52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759" y="725481"/>
            <a:ext cx="8282313" cy="48609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2020-2021Timeline</a:t>
            </a:r>
            <a:endParaRPr lang="en-US" dirty="0"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5B1BAF-3974-4F21-BEBB-662450BC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05244"/>
              </p:ext>
            </p:extLst>
          </p:nvPr>
        </p:nvGraphicFramePr>
        <p:xfrm>
          <a:off x="2278759" y="1466195"/>
          <a:ext cx="9730252" cy="507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4543D1-F549-4548-B31A-BA85DFE3B36A}"/>
              </a:ext>
            </a:extLst>
          </p:cNvPr>
          <p:cNvSpPr txBox="1"/>
          <p:nvPr/>
        </p:nvSpPr>
        <p:spPr>
          <a:xfrm>
            <a:off x="2932047" y="6488668"/>
            <a:ext cx="3611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*District optional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48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0127-3533-4A9D-80FF-DCA140E4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NSCAS Phase I Pilot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AD36-0AB8-4B29-AAA5-456A922F6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Scores </a:t>
            </a:r>
            <a:r>
              <a:rPr lang="en-US">
                <a:ea typeface="+mn-lt"/>
                <a:cs typeface="+mn-lt"/>
              </a:rPr>
              <a:t>not reported </a:t>
            </a:r>
            <a:r>
              <a:rPr lang="en-US" dirty="0">
                <a:ea typeface="+mn-lt"/>
                <a:cs typeface="+mn-lt"/>
              </a:rPr>
              <a:t>to </a:t>
            </a:r>
            <a:r>
              <a:rPr lang="en-US">
                <a:ea typeface="+mn-lt"/>
                <a:cs typeface="+mn-lt"/>
              </a:rPr>
              <a:t>public </a:t>
            </a:r>
            <a:r>
              <a:rPr lang="en-US" dirty="0">
                <a:ea typeface="+mn-lt"/>
                <a:cs typeface="+mn-lt"/>
              </a:rPr>
              <a:t>or </a:t>
            </a:r>
            <a:r>
              <a:rPr lang="en-US">
                <a:ea typeface="+mn-lt"/>
                <a:cs typeface="+mn-lt"/>
              </a:rPr>
              <a:t>families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Districts </a:t>
            </a:r>
            <a:r>
              <a:rPr lang="en-US">
                <a:ea typeface="+mn-lt"/>
                <a:cs typeface="+mn-lt"/>
              </a:rPr>
              <a:t>receive individual results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>
                <a:ea typeface="+mn-lt"/>
                <a:cs typeface="+mn-lt"/>
              </a:rPr>
              <a:t>no aggregation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Spreadsheet </a:t>
            </a:r>
            <a:r>
              <a:rPr lang="en-US">
                <a:ea typeface="+mn-lt"/>
                <a:cs typeface="+mn-lt"/>
              </a:rPr>
              <a:t>file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RIT Score (</a:t>
            </a:r>
            <a:r>
              <a:rPr lang="en-US">
                <a:ea typeface="+mn-lt"/>
                <a:cs typeface="+mn-lt"/>
              </a:rPr>
              <a:t>comparable </a:t>
            </a:r>
            <a:r>
              <a:rPr lang="en-US" dirty="0">
                <a:ea typeface="+mn-lt"/>
                <a:cs typeface="+mn-lt"/>
              </a:rPr>
              <a:t>to MAP Growth)</a:t>
            </a:r>
          </a:p>
          <a:p>
            <a:r>
              <a:rPr lang="en-US" dirty="0">
                <a:ea typeface="+mn-lt"/>
                <a:cs typeface="+mn-lt"/>
              </a:rPr>
              <a:t>Estimated </a:t>
            </a:r>
            <a:r>
              <a:rPr lang="en-US">
                <a:ea typeface="+mn-lt"/>
                <a:cs typeface="+mn-lt"/>
              </a:rPr>
              <a:t>achievement level</a:t>
            </a:r>
          </a:p>
          <a:p>
            <a:r>
              <a:rPr lang="en-US">
                <a:ea typeface="+mn-lt"/>
                <a:cs typeface="+mn-lt"/>
              </a:rPr>
              <a:t>Results will not be used for accountability classifications or designations</a:t>
            </a: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Results not comparable to preceding years; should be interpreted with caution </a:t>
            </a:r>
            <a:r>
              <a:rPr lang="en-US" dirty="0">
                <a:ea typeface="+mn-lt"/>
                <a:cs typeface="+mn-lt"/>
              </a:rPr>
              <a:t>and </a:t>
            </a:r>
            <a:r>
              <a:rPr lang="en-US">
                <a:ea typeface="+mn-lt"/>
                <a:cs typeface="+mn-lt"/>
              </a:rPr>
              <a:t>in context of other data sources</a:t>
            </a:r>
          </a:p>
          <a:p>
            <a:r>
              <a:rPr lang="en-US">
                <a:ea typeface="+mn-lt"/>
                <a:cs typeface="+mn-lt"/>
              </a:rPr>
              <a:t>Districts should continue to rely on existing assessments such as </a:t>
            </a:r>
            <a:r>
              <a:rPr lang="en-US" dirty="0">
                <a:ea typeface="+mn-lt"/>
                <a:cs typeface="+mn-lt"/>
              </a:rPr>
              <a:t>MAP Growth </a:t>
            </a:r>
            <a:r>
              <a:rPr lang="en-US">
                <a:ea typeface="+mn-lt"/>
                <a:cs typeface="+mn-lt"/>
              </a:rPr>
              <a:t>to inform teaching and learning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72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9CC18-C381-4C80-A215-9496DD52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906" y="444922"/>
            <a:ext cx="9339166" cy="48609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2021-2022 Timeline Partially Operational </a:t>
            </a:r>
            <a:endParaRPr lang="en-US" dirty="0"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5B1BAF-3974-4F21-BEBB-662450BC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91980"/>
              </p:ext>
            </p:extLst>
          </p:nvPr>
        </p:nvGraphicFramePr>
        <p:xfrm>
          <a:off x="2208897" y="1087578"/>
          <a:ext cx="9730252" cy="507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33E2E4-3BA7-4A05-B139-4A64A163B843}"/>
              </a:ext>
            </a:extLst>
          </p:cNvPr>
          <p:cNvSpPr txBox="1"/>
          <p:nvPr/>
        </p:nvSpPr>
        <p:spPr>
          <a:xfrm>
            <a:off x="2720292" y="6315399"/>
            <a:ext cx="3611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*District optional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3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218C-59A0-4AF4-A249-77307A1A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CBA-EC10-425D-83AA-0DDE2D0E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of 2019 Announced Transition </a:t>
            </a:r>
          </a:p>
          <a:p>
            <a:pPr lvl="1"/>
            <a:r>
              <a:rPr lang="en-US" dirty="0"/>
              <a:t>Through-Year Adaptive (TYA) Assessment Model</a:t>
            </a:r>
          </a:p>
          <a:p>
            <a:pPr lvl="1"/>
            <a:r>
              <a:rPr lang="en-US" dirty="0"/>
              <a:t>Context Setting and Impetus of Change</a:t>
            </a:r>
          </a:p>
          <a:p>
            <a:pPr lvl="2"/>
            <a:r>
              <a:rPr lang="en-US" b="0" i="0" u="sng" dirty="0">
                <a:solidFill>
                  <a:srgbClr val="005051"/>
                </a:solidFill>
                <a:effectLst/>
                <a:latin typeface="Source Sans Pro" panose="020B0503030403020204" pitchFamily="34" charset="0"/>
                <a:hlinkClick r:id="rId3"/>
              </a:rPr>
              <a:t>NSCAS Innovations Presentation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– YouTube Video, Time: 1:00:21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High Level Description of the </a:t>
            </a:r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Model &amp; Timeline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NSCAS General Summative</a:t>
            </a:r>
          </a:p>
          <a:p>
            <a:pPr lvl="2"/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ELA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Mathematics</a:t>
            </a:r>
          </a:p>
          <a:p>
            <a:pPr lvl="1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E1B2753-6930-4EF4-8D3C-DF978981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738846"/>
            <a:ext cx="3197664" cy="29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656C-BE09-46C3-B3BD-C40BCCF9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In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6902-54CE-4BC5-9D60-39BB076BB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90687"/>
            <a:ext cx="8915400" cy="45739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100" dirty="0">
                <a:ea typeface="+mn-lt"/>
                <a:cs typeface="+mn-lt"/>
              </a:rPr>
              <a:t>Fall 2021: MAP Growth </a:t>
            </a:r>
            <a:endParaRPr lang="en-US" sz="3100" dirty="0"/>
          </a:p>
          <a:p>
            <a:pPr lvl="1"/>
            <a:r>
              <a:rPr lang="en-US" sz="2600" dirty="0">
                <a:ea typeface="+mn-lt"/>
                <a:cs typeface="+mn-lt"/>
              </a:rPr>
              <a:t>Normal administration</a:t>
            </a:r>
          </a:p>
          <a:p>
            <a:pPr lvl="1"/>
            <a:r>
              <a:rPr lang="en-US" sz="2600" dirty="0"/>
              <a:t>District Discretion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dirty="0">
                <a:ea typeface="+mn-lt"/>
                <a:cs typeface="+mn-lt"/>
              </a:rPr>
              <a:t>Winter 2021-22: NSCAS Growth Pilot </a:t>
            </a:r>
            <a:r>
              <a:rPr lang="en-US" sz="2100" dirty="0">
                <a:ea typeface="+mn-lt"/>
                <a:cs typeface="+mn-lt"/>
              </a:rPr>
              <a:t>(December-Mid-January)</a:t>
            </a:r>
            <a:endParaRPr lang="en-US" sz="2100" dirty="0"/>
          </a:p>
          <a:p>
            <a:pPr lvl="1"/>
            <a:r>
              <a:rPr lang="en-US" sz="2600" dirty="0">
                <a:ea typeface="+mn-lt"/>
                <a:cs typeface="+mn-lt"/>
              </a:rPr>
              <a:t>TYA Pilot</a:t>
            </a:r>
            <a:endParaRPr lang="en-US" sz="2600" dirty="0"/>
          </a:p>
          <a:p>
            <a:pPr lvl="1"/>
            <a:r>
              <a:rPr lang="en-US" sz="2600" dirty="0">
                <a:ea typeface="+mn-lt"/>
                <a:cs typeface="+mn-lt"/>
              </a:rPr>
              <a:t>MAP Growth District Discretion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r>
              <a:rPr lang="en-US" sz="3100" dirty="0">
                <a:ea typeface="+mn-lt"/>
                <a:cs typeface="+mn-lt"/>
              </a:rPr>
              <a:t>Spring 2022 NSCAS Growth</a:t>
            </a:r>
            <a:endParaRPr lang="en-US" sz="3100" dirty="0"/>
          </a:p>
          <a:p>
            <a:pPr lvl="1"/>
            <a:r>
              <a:rPr lang="en-US" sz="2600" dirty="0">
                <a:ea typeface="+mn-lt"/>
                <a:cs typeface="+mn-lt"/>
              </a:rPr>
              <a:t>Mandatory</a:t>
            </a:r>
            <a:endParaRPr lang="en-US" sz="2600" dirty="0"/>
          </a:p>
          <a:p>
            <a:pPr lvl="1"/>
            <a:r>
              <a:rPr lang="en-US" sz="2600" dirty="0">
                <a:ea typeface="+mn-lt"/>
                <a:cs typeface="+mn-lt"/>
              </a:rPr>
              <a:t>MAP Growth District Discretion</a:t>
            </a:r>
            <a:endParaRPr lang="en-US" sz="2600" dirty="0"/>
          </a:p>
          <a:p>
            <a:pPr lvl="1"/>
            <a:r>
              <a:rPr lang="en-US" sz="2600" dirty="0">
                <a:ea typeface="+mn-lt"/>
                <a:cs typeface="+mn-lt"/>
              </a:rPr>
              <a:t>Limitations on Growth and Full Implementation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DF4D4-F99F-4312-91AD-03A0E23DBBEE}"/>
              </a:ext>
            </a:extLst>
          </p:cNvPr>
          <p:cNvSpPr txBox="1"/>
          <p:nvPr/>
        </p:nvSpPr>
        <p:spPr>
          <a:xfrm>
            <a:off x="8624236" y="3407752"/>
            <a:ext cx="3128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Optional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Students will have more data for summative proficiency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Districts First Look at NSCAS Growth Data/Reports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Initial Experience with NSCAS Growth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9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9AA7-0A8A-4312-8C29-906CA72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655" y="1009529"/>
            <a:ext cx="9340355" cy="486099"/>
          </a:xfrm>
        </p:spPr>
        <p:txBody>
          <a:bodyPr>
            <a:noAutofit/>
          </a:bodyPr>
          <a:lstStyle/>
          <a:p>
            <a:r>
              <a:rPr lang="en-US" sz="4200" dirty="0"/>
              <a:t>Intended test results in 2021–2022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663E-9458-4EC5-8CE0-AD6129275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55214" y="2394274"/>
            <a:ext cx="9493796" cy="3921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Winter 2021-22 NSCAS Growth pilot provides within-year growth on the RIT scale</a:t>
            </a:r>
            <a:endParaRPr lang="en-US" dirty="0">
              <a:cs typeface="Calibri"/>
            </a:endParaRPr>
          </a:p>
          <a:p>
            <a:r>
              <a:rPr lang="en-US" dirty="0"/>
              <a:t>Ability to provide immediate return of preliminary RIT scores (pending spring 2021 linking study results)</a:t>
            </a:r>
            <a:endParaRPr lang="en-US" dirty="0">
              <a:cs typeface="Calibri"/>
            </a:endParaRPr>
          </a:p>
          <a:p>
            <a:r>
              <a:rPr lang="en-US" dirty="0"/>
              <a:t>Standard setting for ELA and Mathematics</a:t>
            </a:r>
          </a:p>
          <a:p>
            <a:r>
              <a:rPr lang="en-US" dirty="0"/>
              <a:t>Proficiency score determined in summer 2022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Research will inform results that can be provided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736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9CC18-C381-4C80-A215-9496DD52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906" y="444922"/>
            <a:ext cx="9339166" cy="486099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2022-2023 Timeline Fully Operational </a:t>
            </a:r>
            <a:endParaRPr lang="en-US" dirty="0"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5B1BAF-3974-4F21-BEBB-662450BCD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779731"/>
              </p:ext>
            </p:extLst>
          </p:nvPr>
        </p:nvGraphicFramePr>
        <p:xfrm>
          <a:off x="2208897" y="1204309"/>
          <a:ext cx="9730252" cy="507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33E2E4-3BA7-4A05-B139-4A64A163B843}"/>
              </a:ext>
            </a:extLst>
          </p:cNvPr>
          <p:cNvSpPr txBox="1"/>
          <p:nvPr/>
        </p:nvSpPr>
        <p:spPr>
          <a:xfrm>
            <a:off x="2720292" y="6315399"/>
            <a:ext cx="36114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*District optional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50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927" y="-19157"/>
            <a:ext cx="7897925" cy="1535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Retaining the best of MAP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567" y="1200820"/>
            <a:ext cx="8567737" cy="5410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The new model will:</a:t>
            </a:r>
            <a:endParaRPr lang="en-US" dirty="0"/>
          </a:p>
          <a:p>
            <a:pPr fontAlgn="base"/>
            <a:r>
              <a:rPr lang="en-US" sz="3400" dirty="0"/>
              <a:t>Take about the same amount of time per content</a:t>
            </a:r>
          </a:p>
          <a:p>
            <a:pPr fontAlgn="base"/>
            <a:r>
              <a:rPr lang="en-US" sz="3400" dirty="0"/>
              <a:t>Measure student performance &amp; growth irrespective of grade level, within and across years</a:t>
            </a:r>
          </a:p>
          <a:p>
            <a:pPr fontAlgn="base"/>
            <a:r>
              <a:rPr lang="en-US" sz="3400" dirty="0"/>
              <a:t>Produce RIT information in fall, winter, &amp; spring</a:t>
            </a:r>
          </a:p>
          <a:p>
            <a:pPr fontAlgn="base"/>
            <a:r>
              <a:rPr lang="en-US" sz="3400" dirty="0"/>
              <a:t>Provide access to NWEA’s norms so growth can be considered in context of similar students nationally </a:t>
            </a:r>
          </a:p>
          <a:p>
            <a:pPr fontAlgn="base"/>
            <a:r>
              <a:rPr lang="en-US" sz="3400" dirty="0"/>
              <a:t>Be adaptive, accounting for differences in scope &amp; sequence (local control is retained)</a:t>
            </a:r>
          </a:p>
          <a:p>
            <a:pPr fontAlgn="base"/>
            <a:r>
              <a:rPr lang="en-US" sz="3400" dirty="0"/>
              <a:t>Include access to the Learning Continuum or a similar, improved tool</a:t>
            </a:r>
          </a:p>
          <a:p>
            <a:pPr fontAlgn="base"/>
            <a:r>
              <a:rPr lang="en-US" sz="3400" dirty="0"/>
              <a:t>Support student mobility (test scores &amp; longitudinal history will follow students from one school or district to another)</a:t>
            </a:r>
          </a:p>
          <a:p>
            <a:pPr marL="0" indent="0" fontAlgn="base">
              <a:buNone/>
            </a:pPr>
            <a:endParaRPr lang="en-US" sz="3400" b="1" dirty="0"/>
          </a:p>
          <a:p>
            <a:pPr fontAlgn="base"/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1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113" y="0"/>
            <a:ext cx="8119868" cy="1535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Retaining &amp; improving aspects of the NSCAS Summative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056" y="1515918"/>
            <a:ext cx="8567737" cy="5410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new model will:</a:t>
            </a:r>
            <a:endParaRPr lang="en-US" dirty="0"/>
          </a:p>
          <a:p>
            <a:pPr fontAlgn="base"/>
            <a:r>
              <a:rPr lang="en-US" sz="3100" dirty="0"/>
              <a:t>Measure student performance relative to grade-level expectations, adding criterion-referenced information to reports in fall, winter, &amp; spring </a:t>
            </a:r>
          </a:p>
          <a:p>
            <a:pPr fontAlgn="base"/>
            <a:r>
              <a:rPr lang="en-US" sz="3100" dirty="0"/>
              <a:t>Provide information based on Nebraska’s Achievement Level Descriptors (ALDs) to better support teachers in helping students reach &amp; exceed standards-based learning targets</a:t>
            </a:r>
          </a:p>
          <a:p>
            <a:pPr fontAlgn="base"/>
            <a:r>
              <a:rPr lang="en-US" sz="3100" dirty="0"/>
              <a:t>Potentially improve the Learning Continuum by transforming it into a tool rooted in Nebraska’s ALDs</a:t>
            </a:r>
          </a:p>
          <a:p>
            <a:pPr fontAlgn="base"/>
            <a:r>
              <a:rPr lang="en-US" sz="3100" dirty="0"/>
              <a:t>Provide multiple chances for students to demonstrate proficiency (or beyond) vs. just one chance at year’s end</a:t>
            </a:r>
          </a:p>
          <a:p>
            <a:pPr fontAlgn="base"/>
            <a:r>
              <a:rPr lang="en-US" sz="3100" dirty="0"/>
              <a:t>Nebraska educators will continue to have a strong voice in the assessment system.</a:t>
            </a:r>
          </a:p>
          <a:p>
            <a:pPr marL="0" indent="0" fontAlgn="base">
              <a:buNone/>
            </a:pPr>
            <a:endParaRPr lang="en-US" sz="3400" b="1" dirty="0"/>
          </a:p>
          <a:p>
            <a:pPr fontAlgn="base"/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3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926" y="-19157"/>
            <a:ext cx="9075377" cy="1535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How it will feel different from 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567" y="1200820"/>
            <a:ext cx="8943878" cy="54100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No more need to administer two tests (or trade MAP Growth for NSCAS Summative) in the spring  </a:t>
            </a:r>
          </a:p>
          <a:p>
            <a:r>
              <a:rPr lang="en-US" sz="3400" dirty="0"/>
              <a:t>Spring test is just one of three interim tests – about the same length as fall &amp; winter tests, provided the student completed those tests</a:t>
            </a:r>
          </a:p>
          <a:p>
            <a:r>
              <a:rPr lang="en-US" sz="3400" dirty="0"/>
              <a:t>Processes will become standardized across fall, winter, &amp; spring – e.g. accommodations, linguistic supports, security, retake policies, test windows, etc.</a:t>
            </a:r>
          </a:p>
          <a:p>
            <a:pPr fontAlgn="base"/>
            <a:endParaRPr lang="en-US" sz="3400" b="1" dirty="0"/>
          </a:p>
          <a:p>
            <a:pPr fontAlgn="base"/>
            <a:endParaRPr lang="en-US" sz="3400" b="1" dirty="0"/>
          </a:p>
          <a:p>
            <a:pPr fontAlgn="base"/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51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B205-9022-4C5C-AEC1-8DAA3207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082" y="2594178"/>
            <a:ext cx="3272002" cy="2199203"/>
          </a:xfrm>
        </p:spPr>
        <p:txBody>
          <a:bodyPr>
            <a:normAutofit/>
          </a:bodyPr>
          <a:lstStyle/>
          <a:p>
            <a:r>
              <a:rPr lang="en-US" dirty="0"/>
              <a:t>But Jeremy…</a:t>
            </a:r>
            <a:br>
              <a:rPr lang="en-US" dirty="0"/>
            </a:br>
            <a:r>
              <a:rPr lang="en-US" dirty="0"/>
              <a:t>what about the details?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58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40B208-067E-4C02-B7B7-3ABA6590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Philosophy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162AA-5AD3-4197-BEE1-0F787F20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3657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Prioritize Interim</a:t>
            </a:r>
          </a:p>
          <a:p>
            <a:pPr>
              <a:lnSpc>
                <a:spcPct val="150000"/>
              </a:lnSpc>
            </a:pPr>
            <a:r>
              <a:rPr lang="en-US" dirty="0"/>
              <a:t>Prioritize Growth</a:t>
            </a:r>
          </a:p>
          <a:p>
            <a:pPr>
              <a:lnSpc>
                <a:spcPct val="150000"/>
              </a:lnSpc>
            </a:pPr>
            <a:r>
              <a:rPr lang="en-US" dirty="0"/>
              <a:t>Prioritize Students</a:t>
            </a:r>
          </a:p>
          <a:p>
            <a:pPr>
              <a:lnSpc>
                <a:spcPct val="150000"/>
              </a:lnSpc>
            </a:pPr>
            <a:r>
              <a:rPr lang="en-US" dirty="0"/>
              <a:t>Prioritize Educators</a:t>
            </a:r>
          </a:p>
          <a:p>
            <a:pPr>
              <a:lnSpc>
                <a:spcPct val="150000"/>
              </a:lnSpc>
            </a:pPr>
            <a:r>
              <a:rPr lang="en-US" dirty="0"/>
              <a:t>Prioritize Ease of Use</a:t>
            </a:r>
          </a:p>
          <a:p>
            <a:pPr>
              <a:lnSpc>
                <a:spcPct val="120000"/>
              </a:lnSpc>
            </a:pPr>
            <a:r>
              <a:rPr lang="en-US" dirty="0"/>
              <a:t>Prioritize Continuous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DCAF4-A433-4F87-84C7-1C9EB7EC6395}"/>
              </a:ext>
            </a:extLst>
          </p:cNvPr>
          <p:cNvSpPr txBox="1"/>
          <p:nvPr/>
        </p:nvSpPr>
        <p:spPr>
          <a:xfrm>
            <a:off x="6096000" y="1825625"/>
            <a:ext cx="47219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Summative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Accountability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Security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Policy Makers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Consider Other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Statutory Requirements</a:t>
            </a:r>
          </a:p>
          <a:p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82381-7C24-488F-B93D-4DF0CB8E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Forward…</a:t>
            </a:r>
            <a:br>
              <a:rPr lang="en-US" dirty="0"/>
            </a:br>
            <a:r>
              <a:rPr lang="en-US" dirty="0"/>
              <a:t>NSCAS Growth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1FC7-50E3-4493-9A57-165D41C7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Advisory Meetings</a:t>
            </a:r>
          </a:p>
          <a:p>
            <a:pPr lvl="1"/>
            <a:r>
              <a:rPr lang="en-US" dirty="0"/>
              <a:t>Based around key areas (data/reporting, test management, psychometrics, etc.) </a:t>
            </a:r>
          </a:p>
          <a:p>
            <a:pPr lvl="1"/>
            <a:r>
              <a:rPr lang="en-US" dirty="0"/>
              <a:t>Followed by monthly updates for everyone (30-60 min. remote)</a:t>
            </a:r>
          </a:p>
          <a:p>
            <a:pPr lvl="1"/>
            <a:r>
              <a:rPr lang="en-US" dirty="0"/>
              <a:t>Recorded webinars posted on our webpage</a:t>
            </a:r>
          </a:p>
          <a:p>
            <a:r>
              <a:rPr lang="en-US" dirty="0"/>
              <a:t>Update NSCAS Frequently Asked Questions</a:t>
            </a:r>
          </a:p>
          <a:p>
            <a:r>
              <a:rPr lang="en-US" dirty="0"/>
              <a:t>Examples &amp; Feedback Opportunities </a:t>
            </a:r>
          </a:p>
          <a:p>
            <a:r>
              <a:rPr lang="en-US" dirty="0"/>
              <a:t>Ongoing Educator Feedback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87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E726-23A4-4747-BA7E-FA7E635D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Educator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2A95-46F9-4080-B8E8-A808A885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514475"/>
            <a:ext cx="8915400" cy="52006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 &amp; Accountability Advisory (Biannual &amp; Ad Hoc)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 Thought Leaders (Ad Hoc)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Smaller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Content Advisory Boards (Ad Hoc)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ELA &amp; Mathematics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 content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Test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Content specific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Achievement Level Descriptors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Standards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Accessibility Review and Update (summer 2021)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2815-5954-4EDE-85C4-A26161A9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0BB8-1A51-4C55-ACE4-1F67CA778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Changed</a:t>
            </a:r>
          </a:p>
          <a:p>
            <a:pPr lvl="1"/>
            <a:r>
              <a:rPr lang="en-US" dirty="0"/>
              <a:t>Pandemic</a:t>
            </a:r>
          </a:p>
          <a:p>
            <a:pPr lvl="1"/>
            <a:r>
              <a:rPr lang="en-US" dirty="0"/>
              <a:t>Move to Remote Learning</a:t>
            </a:r>
          </a:p>
          <a:p>
            <a:pPr lvl="1"/>
            <a:r>
              <a:rPr lang="en-US" dirty="0"/>
              <a:t>Suspension of 2020 Assessments</a:t>
            </a:r>
          </a:p>
          <a:p>
            <a:r>
              <a:rPr lang="en-US" dirty="0"/>
              <a:t>Since March of 2020</a:t>
            </a:r>
          </a:p>
          <a:p>
            <a:r>
              <a:rPr lang="en-US" dirty="0"/>
              <a:t>NSCAS Innovation Update</a:t>
            </a:r>
          </a:p>
          <a:p>
            <a:pPr lvl="1"/>
            <a:r>
              <a:rPr lang="en-US" dirty="0"/>
              <a:t>Timeline and Evolution</a:t>
            </a:r>
          </a:p>
        </p:txBody>
      </p:sp>
    </p:spTree>
    <p:extLst>
      <p:ext uri="{BB962C8B-B14F-4D97-AF65-F5344CB8AC3E}">
        <p14:creationId xmlns:p14="http://schemas.microsoft.com/office/powerpoint/2010/main" val="1606182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B205-9022-4C5C-AEC1-8DAA3207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733" y="2882911"/>
            <a:ext cx="50196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Learning &amp;</a:t>
            </a:r>
            <a:br>
              <a:rPr lang="en-US" dirty="0"/>
            </a:br>
            <a:r>
              <a:rPr lang="en-US" dirty="0"/>
              <a:t>Communications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32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CE6C-FBCB-4AEF-A51E-3C96B2E3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244" y="661981"/>
            <a:ext cx="8282313" cy="486099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Communications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08D2-06A1-442E-85C7-88061A8255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95244" y="1684027"/>
            <a:ext cx="9306244" cy="46405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/>
              <a:t>2021-22 Communications (starting in July)</a:t>
            </a:r>
          </a:p>
          <a:p>
            <a:r>
              <a:rPr lang="en-US" i="1"/>
              <a:t>Core audiences:</a:t>
            </a:r>
          </a:p>
          <a:p>
            <a:pPr lvl="1"/>
            <a:r>
              <a:rPr lang="en-US"/>
              <a:t>Universal stakeholders (educators, parents, state board, general public)</a:t>
            </a:r>
          </a:p>
          <a:p>
            <a:pPr lvl="1"/>
            <a:r>
              <a:rPr lang="en-US"/>
              <a:t>Nebraska educators</a:t>
            </a:r>
          </a:p>
          <a:p>
            <a:pPr lvl="1"/>
            <a:r>
              <a:rPr lang="en-US"/>
              <a:t>District assessment coordinators</a:t>
            </a:r>
          </a:p>
          <a:p>
            <a:r>
              <a:rPr lang="en-US" i="1"/>
              <a:t>Goal</a:t>
            </a:r>
            <a:r>
              <a:rPr lang="en-US" sz="2400"/>
              <a:t>: Educate on the transition to through-year assessment and support preparedness, positive perceptions, and commitment to participating in the 2021-22 pilot</a:t>
            </a:r>
          </a:p>
          <a:p>
            <a:r>
              <a:rPr lang="en-US" i="1"/>
              <a:t>Tactics</a:t>
            </a:r>
            <a:r>
              <a:rPr lang="en-US"/>
              <a:t>: </a:t>
            </a:r>
          </a:p>
          <a:p>
            <a:pPr lvl="1"/>
            <a:r>
              <a:rPr lang="en-US"/>
              <a:t>NDE keynote at administrator days (target: educators)</a:t>
            </a:r>
          </a:p>
          <a:p>
            <a:pPr lvl="1"/>
            <a:r>
              <a:rPr lang="en-US"/>
              <a:t>Video focused on equity and through-year connection (target: universal audiences)</a:t>
            </a:r>
          </a:p>
          <a:p>
            <a:pPr lvl="1"/>
            <a:r>
              <a:rPr lang="en-US"/>
              <a:t>Video focused on educator involvement in shaping NSCAS and the evolution to through-year assessment (target: educators)</a:t>
            </a:r>
          </a:p>
          <a:p>
            <a:pPr lvl="1"/>
            <a:r>
              <a:rPr lang="en-US"/>
              <a:t>“Vignette” webinars tackling more specific or technical details (target: district assessment coordinators)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604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CE6C-FBCB-4AEF-A51E-3C96B2E3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244" y="661981"/>
            <a:ext cx="8282313" cy="486099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08D2-06A1-442E-85C7-88061A8255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30400" y="1320800"/>
            <a:ext cx="9971088" cy="5003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/>
              <a:t>2021-22  </a:t>
            </a:r>
          </a:p>
          <a:p>
            <a:r>
              <a:rPr lang="en-US" i="1" dirty="0"/>
              <a:t>Core audiences:</a:t>
            </a:r>
          </a:p>
          <a:p>
            <a:pPr lvl="1"/>
            <a:r>
              <a:rPr lang="en-US" dirty="0"/>
              <a:t>Certified Facilitators</a:t>
            </a:r>
          </a:p>
          <a:p>
            <a:pPr lvl="1"/>
            <a:r>
              <a:rPr lang="en-US" dirty="0"/>
              <a:t>Plus-ones to join CF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Goal</a:t>
            </a:r>
            <a:r>
              <a:rPr lang="en-US" sz="2400" dirty="0"/>
              <a:t>: </a:t>
            </a:r>
            <a:r>
              <a:rPr lang="en-US" sz="2400" dirty="0">
                <a:ea typeface="Calibri" panose="020F0502020204030204" pitchFamily="34" charset="0"/>
              </a:rPr>
              <a:t>to strengthen the capacity of all Nebraska educators, including the Certified Facilitators, through system-wide professional learning (grounded in Professional Learning and Academic Content Standards) to increase the role-based knowledge, skills, and explicit transfer-to-practice of all aspects of the Nebraska balanced assessment system.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i="1" dirty="0"/>
              <a:t>Tactics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Professional Learning Workshops: Assessment Literacy and Formative Assessment, Focusing on Growth, Interim Tools, and Writing with Evidence</a:t>
            </a:r>
          </a:p>
          <a:p>
            <a:pPr lvl="1"/>
            <a:r>
              <a:rPr lang="en-US" dirty="0"/>
              <a:t>CF Networking meetings</a:t>
            </a:r>
          </a:p>
          <a:p>
            <a:pPr lvl="1"/>
            <a:r>
              <a:rPr lang="en-US" dirty="0"/>
              <a:t>eNewsletter</a:t>
            </a:r>
          </a:p>
          <a:p>
            <a:pPr lvl="1"/>
            <a:r>
              <a:rPr lang="en-US" dirty="0"/>
              <a:t>Webinars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682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0D27-9E9D-4F93-A756-7EAB27A3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07" y="2766218"/>
            <a:ext cx="5019676" cy="1325563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109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2F0B-06F8-4FBE-810F-5E0FDDEC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goals to support the transition to NSCAS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C639-31A7-45B8-A614-91351611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study goals:</a:t>
            </a:r>
          </a:p>
          <a:p>
            <a:pPr lvl="1"/>
            <a:r>
              <a:rPr lang="en-US" dirty="0"/>
              <a:t>Establish a statistical link between MAP Growth and NSCAS scales</a:t>
            </a:r>
          </a:p>
          <a:p>
            <a:pPr lvl="1"/>
            <a:r>
              <a:rPr lang="en-US" dirty="0"/>
              <a:t>Running simulations and examining models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778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F25FC-84DA-4D51-8E55-28570157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Content activities for transition to NSCAS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B53C0-2EB1-455D-90F9-DC5BA8E4B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Phase I Pilot in Spring 2021 to prepare for the transition</a:t>
            </a:r>
          </a:p>
          <a:p>
            <a:r>
              <a:rPr lang="en-US" sz="2800" dirty="0"/>
              <a:t>Alignment studies</a:t>
            </a:r>
          </a:p>
          <a:p>
            <a:pPr lvl="1"/>
            <a:r>
              <a:rPr lang="en-US" dirty="0"/>
              <a:t>MAP Growth Grades 3-8</a:t>
            </a:r>
          </a:p>
          <a:p>
            <a:pPr lvl="1"/>
            <a:r>
              <a:rPr lang="en-US" dirty="0"/>
              <a:t>Additional banks and MAP Growth Grades 1, 2, and HS</a:t>
            </a:r>
          </a:p>
          <a:p>
            <a:r>
              <a:rPr lang="en-US" sz="2800" dirty="0"/>
              <a:t>Range ALD review</a:t>
            </a:r>
          </a:p>
          <a:p>
            <a:r>
              <a:rPr lang="en-US" sz="2800" dirty="0"/>
              <a:t>Range ALD Tool</a:t>
            </a:r>
            <a:endParaRPr lang="en-US" sz="31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629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F1646"/>
                </a:solidFill>
                <a:latin typeface="Tw Cen MT"/>
                <a:cs typeface="Arial"/>
              </a:rPr>
              <a:t>Nebraska research participation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34584"/>
            <a:ext cx="8915400" cy="4642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545454"/>
                </a:solidFill>
                <a:ea typeface="+mn-lt"/>
                <a:cs typeface="+mn-lt"/>
              </a:rPr>
              <a:t>TY instructional tool (ALD-based recommendations) and teacher insights </a:t>
            </a:r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6CC251C-AE2F-4E9F-AC06-0AA8E801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9" y="2533650"/>
            <a:ext cx="3487119" cy="257175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87A149-F43B-47B3-8516-2C118615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369" y="3755232"/>
            <a:ext cx="4207143" cy="3102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16799-D754-4A14-A8B7-A2C668F71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58" y="2040744"/>
            <a:ext cx="5553042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85901-AE52-4535-9568-14A86AD08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266" y="3937410"/>
            <a:ext cx="4572225" cy="2772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503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F1646"/>
                </a:solidFill>
                <a:latin typeface="Tw Cen MT"/>
                <a:cs typeface="Arial"/>
              </a:rPr>
              <a:t>Nebraska research participation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34584"/>
            <a:ext cx="8915400" cy="4642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545454"/>
                </a:solidFill>
                <a:ea typeface="+mn-lt"/>
                <a:cs typeface="+mn-lt"/>
              </a:rPr>
              <a:t>WFF Grant Family Report</a:t>
            </a:r>
            <a:r>
              <a:rPr lang="en-US">
                <a:ea typeface="+mn-lt"/>
                <a:cs typeface="+mn-lt"/>
              </a:rPr>
              <a:t> 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307761-948D-43BA-8C94-CE27B940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70" y="2111936"/>
            <a:ext cx="3511521" cy="4571157"/>
          </a:xfrm>
          <a:prstGeom prst="rect">
            <a:avLst/>
          </a:prstGeom>
        </p:spPr>
      </p:pic>
      <p:pic>
        <p:nvPicPr>
          <p:cNvPr id="8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5F488B7-CF6A-4635-936F-69B70B610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609" y="2167148"/>
            <a:ext cx="3487414" cy="4434773"/>
          </a:xfrm>
          <a:prstGeom prst="rect">
            <a:avLst/>
          </a:prstGeom>
        </p:spPr>
      </p:pic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0DCCA7-F025-48AA-954B-C8B03EE45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46" y="2168413"/>
            <a:ext cx="3642596" cy="4377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429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D5CF-634B-452E-855D-978F7985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message…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DA5C-802E-4BE8-A1B5-36DD64E9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43038"/>
            <a:ext cx="8915400" cy="5172075"/>
          </a:xfrm>
        </p:spPr>
        <p:txBody>
          <a:bodyPr>
            <a:normAutofit/>
          </a:bodyPr>
          <a:lstStyle/>
          <a:p>
            <a:r>
              <a:rPr lang="en-US" dirty="0"/>
              <a:t>We hear your concerns…</a:t>
            </a:r>
          </a:p>
          <a:p>
            <a:pPr marL="457200" lvl="1" indent="0" algn="r">
              <a:buNone/>
            </a:pPr>
            <a:r>
              <a:rPr lang="en-US" sz="2800" dirty="0"/>
              <a:t>				…working on getting you answers.</a:t>
            </a:r>
          </a:p>
          <a:p>
            <a:r>
              <a:rPr lang="en-US" dirty="0"/>
              <a:t>We know you value MAP Growth…</a:t>
            </a:r>
          </a:p>
          <a:p>
            <a:pPr marL="457200" lvl="1" indent="0" algn="r">
              <a:buNone/>
            </a:pPr>
            <a:r>
              <a:rPr lang="en-US" sz="2800" dirty="0"/>
              <a:t>		…working to provide and improve on that data.</a:t>
            </a:r>
          </a:p>
          <a:p>
            <a:r>
              <a:rPr lang="en-US" dirty="0"/>
              <a:t>We acknowledge that you need resources…</a:t>
            </a:r>
          </a:p>
          <a:p>
            <a:pPr marL="0" indent="0" algn="r">
              <a:buNone/>
            </a:pPr>
            <a:r>
              <a:rPr lang="en-US" dirty="0"/>
              <a:t>…working on providing resources for you to share.</a:t>
            </a:r>
          </a:p>
          <a:p>
            <a:r>
              <a:rPr lang="en-US" dirty="0"/>
              <a:t>We value your input…	</a:t>
            </a:r>
          </a:p>
          <a:p>
            <a:pPr marL="0" indent="0" algn="r">
              <a:buNone/>
            </a:pPr>
            <a:r>
              <a:rPr lang="en-US" dirty="0"/>
              <a:t>…keep asking questions and challenging us to do better.</a:t>
            </a:r>
          </a:p>
        </p:txBody>
      </p:sp>
    </p:spTree>
    <p:extLst>
      <p:ext uri="{BB962C8B-B14F-4D97-AF65-F5344CB8AC3E}">
        <p14:creationId xmlns:p14="http://schemas.microsoft.com/office/powerpoint/2010/main" val="3660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E169CF-A89F-4733-8229-0606FCECD154}"/>
              </a:ext>
            </a:extLst>
          </p:cNvPr>
          <p:cNvSpPr txBox="1">
            <a:spLocks/>
          </p:cNvSpPr>
          <p:nvPr/>
        </p:nvSpPr>
        <p:spPr>
          <a:xfrm>
            <a:off x="1900237" y="490267"/>
            <a:ext cx="8391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8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3C43-714D-4CC3-A9BF-B901F6D6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Innovation Update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C68F-8963-4F7E-ADC2-700ECA58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Innovation overview</a:t>
            </a:r>
          </a:p>
          <a:p>
            <a:r>
              <a:rPr lang="en-US" dirty="0">
                <a:ea typeface="+mn-lt"/>
                <a:cs typeface="+mn-lt"/>
              </a:rPr>
              <a:t>Timelines and results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2020-2021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2021-2022</a:t>
            </a:r>
          </a:p>
          <a:p>
            <a:r>
              <a:rPr lang="en-US" dirty="0">
                <a:ea typeface="+mn-lt"/>
                <a:cs typeface="+mn-lt"/>
              </a:rPr>
              <a:t>This is the Way…Forward</a:t>
            </a:r>
          </a:p>
          <a:p>
            <a:r>
              <a:rPr lang="en-US" dirty="0">
                <a:ea typeface="+mn-lt"/>
                <a:cs typeface="+mn-lt"/>
              </a:rPr>
              <a:t>Professional learning and Communications</a:t>
            </a:r>
          </a:p>
          <a:p>
            <a:r>
              <a:rPr lang="en-US" dirty="0">
                <a:ea typeface="+mn-lt"/>
                <a:cs typeface="+mn-lt"/>
              </a:rPr>
              <a:t>Research updates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CB10-8FEC-4F92-9B8D-F1882034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6B69-2191-4C21-87EA-35E57AFE3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high-level overview of TYA</a:t>
            </a:r>
          </a:p>
          <a:p>
            <a:r>
              <a:rPr lang="en-US" dirty="0"/>
              <a:t>Reestablish timeline transition</a:t>
            </a:r>
          </a:p>
          <a:p>
            <a:pPr lvl="1"/>
            <a:r>
              <a:rPr lang="en-US" dirty="0"/>
              <a:t>2020-21</a:t>
            </a:r>
          </a:p>
          <a:p>
            <a:pPr lvl="1"/>
            <a:r>
              <a:rPr lang="en-US" dirty="0"/>
              <a:t>2021-22</a:t>
            </a:r>
          </a:p>
          <a:p>
            <a:pPr lvl="1"/>
            <a:r>
              <a:rPr lang="en-US" dirty="0"/>
              <a:t>2022-23</a:t>
            </a:r>
          </a:p>
          <a:p>
            <a:r>
              <a:rPr lang="en-US" dirty="0"/>
              <a:t>Review plans for ongoing feedback and communication</a:t>
            </a:r>
          </a:p>
          <a:p>
            <a:r>
              <a:rPr lang="en-US" dirty="0"/>
              <a:t>Examine ongoing input methods and research needed to make the transition</a:t>
            </a:r>
          </a:p>
          <a:p>
            <a:pPr marL="0" indent="0" algn="ctr">
              <a:buNone/>
            </a:pPr>
            <a:r>
              <a:rPr lang="en-US" dirty="0"/>
              <a:t>Provide some reassurance!</a:t>
            </a:r>
          </a:p>
        </p:txBody>
      </p:sp>
    </p:spTree>
    <p:extLst>
      <p:ext uri="{BB962C8B-B14F-4D97-AF65-F5344CB8AC3E}">
        <p14:creationId xmlns:p14="http://schemas.microsoft.com/office/powerpoint/2010/main" val="13624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6B73D-15E3-488C-A974-DD874C7A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387" y="1754187"/>
            <a:ext cx="5019676" cy="3616325"/>
          </a:xfrm>
        </p:spPr>
        <p:txBody>
          <a:bodyPr>
            <a:normAutofit/>
          </a:bodyPr>
          <a:lstStyle/>
          <a:p>
            <a:r>
              <a:rPr lang="en-US" dirty="0"/>
              <a:t>High-Level Overview of through-year adaptive assessment model</a:t>
            </a:r>
          </a:p>
        </p:txBody>
      </p:sp>
    </p:spTree>
    <p:extLst>
      <p:ext uri="{BB962C8B-B14F-4D97-AF65-F5344CB8AC3E}">
        <p14:creationId xmlns:p14="http://schemas.microsoft.com/office/powerpoint/2010/main" val="72523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08F1-7811-4372-8BBF-93695061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65" y="542601"/>
            <a:ext cx="9543534" cy="4860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Evolution of NSCAS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DE9534-CD5D-814B-8C2F-EF281B6957EF}"/>
              </a:ext>
            </a:extLst>
          </p:cNvPr>
          <p:cNvSpPr txBox="1">
            <a:spLocks/>
          </p:cNvSpPr>
          <p:nvPr/>
        </p:nvSpPr>
        <p:spPr>
          <a:xfrm>
            <a:off x="2269194" y="1468437"/>
            <a:ext cx="8539013" cy="3921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1963" indent="-461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HiraginoSans-W3" charset="-128"/>
              <a:buChar char="✚"/>
              <a:tabLst/>
              <a:defRPr sz="240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44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mbria" charset="0"/>
              <a:buChar char="⎼"/>
              <a:tabLst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935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HiraginoSans-W3" charset="-128"/>
              <a:buChar char="✚"/>
              <a:tabLst/>
              <a:defRPr sz="24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838" indent="-2841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HiraginoSans-W3" charset="-128"/>
              <a:buChar char="-"/>
              <a:tabLst/>
              <a:defRPr sz="24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3444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Monaco" charset="0"/>
              <a:buChar char="⎼"/>
              <a:tabLst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9350" indent="-3429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HiraginoSans-W3" charset="-128"/>
              <a:buChar char="✚"/>
              <a:tabLst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16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NSCAS was established with the goal of creating a more student-centered assessment system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16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Since 2017 we have been engaged in an intentional process of evolution focused on making the system more relevant to teaching and learning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168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Feedback from Nebraska educators has been and will continue to be critical to this process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65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9101"/>
            <a:ext cx="8915400" cy="1325563"/>
          </a:xfrm>
        </p:spPr>
        <p:txBody>
          <a:bodyPr/>
          <a:lstStyle/>
          <a:p>
            <a:r>
              <a:rPr lang="en-US"/>
              <a:t>Educator feedback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4687"/>
            <a:ext cx="8915400" cy="5314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/>
              <a:t>Goals of NSCAS adaptive through-year assessment:</a:t>
            </a:r>
            <a:br>
              <a:rPr lang="en-US" sz="3600"/>
            </a:br>
            <a:endParaRPr lang="en-US" sz="1800"/>
          </a:p>
          <a:p>
            <a:r>
              <a:rPr lang="en-US"/>
              <a:t>Provide more useful data throughout the year to guide instruction.</a:t>
            </a:r>
            <a:br>
              <a:rPr lang="en-US"/>
            </a:br>
            <a:endParaRPr lang="en-US" sz="1050"/>
          </a:p>
          <a:p>
            <a:r>
              <a:rPr lang="en-US"/>
              <a:t>Reinforce assessment as an instructional tool. </a:t>
            </a:r>
            <a:br>
              <a:rPr lang="en-US"/>
            </a:br>
            <a:endParaRPr lang="en-US" sz="1050"/>
          </a:p>
          <a:p>
            <a:r>
              <a:rPr lang="en-US"/>
              <a:t>Support the examination of learning in context. </a:t>
            </a:r>
            <a:br>
              <a:rPr lang="en-US"/>
            </a:br>
            <a:endParaRPr lang="en-US" sz="1050"/>
          </a:p>
          <a:p>
            <a:r>
              <a:rPr lang="en-US"/>
              <a:t>Provide multiple opportunities to showcase student learning within the context of Nebraska’s College and Career Ready Standards.</a:t>
            </a:r>
            <a:br>
              <a:rPr lang="en-US"/>
            </a:br>
            <a:endParaRPr lang="en-US" sz="1050"/>
          </a:p>
          <a:p>
            <a:r>
              <a:rPr lang="en-US"/>
              <a:t>Decrease overall testing time.</a:t>
            </a:r>
            <a:br>
              <a:rPr lang="en-US"/>
            </a:br>
            <a:endParaRPr lang="en-US" sz="1050"/>
          </a:p>
          <a:p>
            <a:r>
              <a:rPr lang="en-US"/>
              <a:t>Utilize the strengths of NSCAS General Summative &amp; MAP Growth.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8A8D-F130-488E-8343-71A6B822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AQuESTT</a:t>
            </a:r>
            <a:r>
              <a:rPr lang="en-US" dirty="0"/>
              <a:t> Tenet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D4B2-B64A-475D-B3EC-19A135D0F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u="sng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Student Achievement and Growth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balanced assessment system that includes results from multiple sources is used to measure student growth and achievement of Nebraska’s college and career ready standards. A balanced assessment system is a necessary part of the instructional process to improve achievement and growth for each student.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44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UfgjHhc"/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SSA Nebraska">
      <a:dk1>
        <a:srgbClr val="1F1646"/>
      </a:dk1>
      <a:lt1>
        <a:srgbClr val="FFFFFF"/>
      </a:lt1>
      <a:dk2>
        <a:srgbClr val="1F1646"/>
      </a:dk2>
      <a:lt2>
        <a:srgbClr val="FFFFFF"/>
      </a:lt2>
      <a:accent1>
        <a:srgbClr val="001689"/>
      </a:accent1>
      <a:accent2>
        <a:srgbClr val="E74C3C"/>
      </a:accent2>
      <a:accent3>
        <a:srgbClr val="FF6C00"/>
      </a:accent3>
      <a:accent4>
        <a:srgbClr val="A15CBD"/>
      </a:accent4>
      <a:accent5>
        <a:srgbClr val="1ABC9C"/>
      </a:accent5>
      <a:accent6>
        <a:srgbClr val="FFCE00"/>
      </a:accent6>
      <a:hlink>
        <a:srgbClr val="001689"/>
      </a:hlink>
      <a:folHlink>
        <a:srgbClr val="3593D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BE8760C66004C9C19F12EE7EEEDF4" ma:contentTypeVersion="150" ma:contentTypeDescription="Create a new document." ma:contentTypeScope="" ma:versionID="029d6b6a17879be2f99e0ae395979ad2">
  <xsd:schema xmlns:xsd="http://www.w3.org/2001/XMLSchema" xmlns:xs="http://www.w3.org/2001/XMLSchema" xmlns:p="http://schemas.microsoft.com/office/2006/metadata/properties" xmlns:ns2="65f1e35b-fefa-4634-98a4-d1c331cd001e" xmlns:ns3="801c0dd9-895e-460f-a3c7-082fbb6ba673" xmlns:ns4="bdb2c7c4-9ad0-444d-8669-61a9a2e0e84b" targetNamespace="http://schemas.microsoft.com/office/2006/metadata/properties" ma:root="true" ma:fieldsID="30150e1037a0b6bee65b6596905084e3" ns2:_="" ns3:_="" ns4:_="">
    <xsd:import namespace="65f1e35b-fefa-4634-98a4-d1c331cd001e"/>
    <xsd:import namespace="801c0dd9-895e-460f-a3c7-082fbb6ba673"/>
    <xsd:import namespace="bdb2c7c4-9ad0-444d-8669-61a9a2e0e8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1e35b-fefa-4634-98a4-d1c331cd00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c0dd9-895e-460f-a3c7-082fbb6ba6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2c7c4-9ad0-444d-8669-61a9a2e0e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f1e35b-fefa-4634-98a4-d1c331cd001e">7SQZ636N2AF5-1126223251-39479</_dlc_DocId>
    <_dlc_DocIdUrl xmlns="65f1e35b-fefa-4634-98a4-d1c331cd001e">
      <Url>https://nwea.sharepoint.com/teams/workspaces/pm-open/_layouts/15/DocIdRedir.aspx?ID=7SQZ636N2AF5-1126223251-39479</Url>
      <Description>7SQZ636N2AF5-1126223251-39479</Description>
    </_dlc_DocIdUrl>
    <SharedWithUsers xmlns="801c0dd9-895e-460f-a3c7-082fbb6ba673">
      <UserInfo>
        <DisplayName>Melinda Montgomery</DisplayName>
        <AccountId>6765</AccountId>
        <AccountType/>
      </UserInfo>
      <UserInfo>
        <DisplayName>Priti Maheshwari</DisplayName>
        <AccountId>6998</AccountId>
        <AccountType/>
      </UserInfo>
      <UserInfo>
        <DisplayName>Erika Sajdak</DisplayName>
        <AccountId>4511</AccountId>
        <AccountType/>
      </UserInfo>
      <UserInfo>
        <DisplayName>Kama Solevad</DisplayName>
        <AccountId>7184</AccountId>
        <AccountType/>
      </UserInfo>
      <UserInfo>
        <DisplayName>Chloe Torres</DisplayName>
        <AccountId>8766</AccountId>
        <AccountType/>
      </UserInfo>
      <UserInfo>
        <DisplayName>LeeAnn Moldovanyi</DisplayName>
        <AccountId>1569</AccountId>
        <AccountType/>
      </UserInfo>
      <UserInfo>
        <DisplayName>Aly Martinez Wilkinson</DisplayName>
        <AccountId>5317</AccountId>
        <AccountType/>
      </UserInfo>
      <UserInfo>
        <DisplayName>Melissa Leonard</DisplayName>
        <AccountId>2502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30CF8-A26E-4AB0-9D8A-FCB45CB10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1e35b-fefa-4634-98a4-d1c331cd001e"/>
    <ds:schemaRef ds:uri="801c0dd9-895e-460f-a3c7-082fbb6ba673"/>
    <ds:schemaRef ds:uri="bdb2c7c4-9ad0-444d-8669-61a9a2e0e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DE844-2B51-48B9-93BA-F3803E52882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9408BD-C314-4641-9258-D267D1B9A243}">
  <ds:schemaRefs>
    <ds:schemaRef ds:uri="http://schemas.microsoft.com/office/2006/metadata/properties"/>
    <ds:schemaRef ds:uri="bdb2c7c4-9ad0-444d-8669-61a9a2e0e84b"/>
    <ds:schemaRef ds:uri="http://purl.org/dc/terms/"/>
    <ds:schemaRef ds:uri="http://purl.org/dc/elements/1.1/"/>
    <ds:schemaRef ds:uri="801c0dd9-895e-460f-a3c7-082fbb6ba67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5f1e35b-fefa-4634-98a4-d1c331cd001e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B5A48FF-3D4B-400C-8209-64B660D5F2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24978</TotalTime>
  <Words>1958</Words>
  <Application>Microsoft Office PowerPoint</Application>
  <PresentationFormat>Widescreen</PresentationFormat>
  <Paragraphs>337</Paragraphs>
  <Slides>39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Source Sans Pro</vt:lpstr>
      <vt:lpstr>Symbol</vt:lpstr>
      <vt:lpstr>Tw Cen MT</vt:lpstr>
      <vt:lpstr>Wingdings</vt:lpstr>
      <vt:lpstr>Office Theme</vt:lpstr>
      <vt:lpstr>1_Office Theme</vt:lpstr>
      <vt:lpstr>The Nebraska Student-Centered Assessment System (NSCAS) Innovation Overview and Timeline</vt:lpstr>
      <vt:lpstr>Level Setting</vt:lpstr>
      <vt:lpstr>Level Set</vt:lpstr>
      <vt:lpstr>NSCAS Innovation Update Agenda</vt:lpstr>
      <vt:lpstr>Presentation Goals</vt:lpstr>
      <vt:lpstr>High-Level Overview of through-year adaptive assessment model</vt:lpstr>
      <vt:lpstr>The Evolution of NSCAS</vt:lpstr>
      <vt:lpstr>Educator feedback in action</vt:lpstr>
      <vt:lpstr>AQuESTT Tenet Change</vt:lpstr>
      <vt:lpstr>Adaptive through-year model</vt:lpstr>
      <vt:lpstr>Introducing . . .</vt:lpstr>
      <vt:lpstr>PowerPoint Presentation</vt:lpstr>
      <vt:lpstr>PowerPoint Presentation</vt:lpstr>
      <vt:lpstr>NSCAS Growth benefits</vt:lpstr>
      <vt:lpstr>The Pathway to  NSCAS Growth  </vt:lpstr>
      <vt:lpstr>Spring 2021: A time of transition</vt:lpstr>
      <vt:lpstr>2020-2021Timeline</vt:lpstr>
      <vt:lpstr>NSCAS Phase I Pilot Results</vt:lpstr>
      <vt:lpstr>2021-2022 Timeline Partially Operational </vt:lpstr>
      <vt:lpstr>In summary</vt:lpstr>
      <vt:lpstr>Intended test results in 2021–2022</vt:lpstr>
      <vt:lpstr>2022-2023 Timeline Fully Operational </vt:lpstr>
      <vt:lpstr>Retaining the best of MAP Growth</vt:lpstr>
      <vt:lpstr>Retaining &amp; improving aspects of the NSCAS Summative</vt:lpstr>
      <vt:lpstr>How it will feel different from current state</vt:lpstr>
      <vt:lpstr>But Jeremy… what about the details?</vt:lpstr>
      <vt:lpstr>Decision Making Philosophy</vt:lpstr>
      <vt:lpstr>Moving Forward… NSCAS Growth Information</vt:lpstr>
      <vt:lpstr>Nebraska Educator Opportunities</vt:lpstr>
      <vt:lpstr>Professional Learning &amp; Communications</vt:lpstr>
      <vt:lpstr>Communications Plan</vt:lpstr>
      <vt:lpstr>Professional Learning</vt:lpstr>
      <vt:lpstr>Ongoing Work</vt:lpstr>
      <vt:lpstr>Research goals to support the transition to NSCAS Growth</vt:lpstr>
      <vt:lpstr>Content activities for transition to NSCAS Growth</vt:lpstr>
      <vt:lpstr>Nebraska research participation</vt:lpstr>
      <vt:lpstr>Nebraska research participation</vt:lpstr>
      <vt:lpstr>Closing message…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 Mini Retreat​ Nebraska Delivery &amp; Implementation Plans</dc:title>
  <dc:creator>Katrina Fitzpatrick</dc:creator>
  <cp:lastModifiedBy>Weber, Stacey</cp:lastModifiedBy>
  <cp:revision>60</cp:revision>
  <dcterms:created xsi:type="dcterms:W3CDTF">2020-12-18T17:21:35Z</dcterms:created>
  <dcterms:modified xsi:type="dcterms:W3CDTF">2021-02-16T18:05:44Z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0x0101002B6BE8760C66004C9C19F12EE7EEEDF4</vt:lpwstr>
  </property>
  <property fmtid="{D5CDD505-2E9C-101B-9397-08002B2CF9AE}" pid="3" name="_dlc_DocIdItemGuid">
    <vt:lpwstr>ccd4966e-178b-413a-bfc9-074f90b6774f</vt:lpwstr>
  </property>
  <property fmtid="{D5CDD505-2E9C-101B-9397-08002B2CF9AE}" pid="4" name="ArticulateGUID">
    <vt:lpwstr>F68A62BB-4F8B-4592-A0DF-81EB0E52DFD6</vt:lpwstr>
  </property>
  <property fmtid="{D5CDD505-2E9C-101B-9397-08002B2CF9AE}" pid="5" name="ArticulatePath">
    <vt:lpwstr>https://nwea.sharepoint.com/teams/workspaces/pm-open/Nebraska/MEETINGS/Misc/1.12.21 GAP NE Overview</vt:lpwstr>
  </property>
</Properties>
</file>