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p:cViewPr>
        <p:scale>
          <a:sx n="100" d="100"/>
          <a:sy n="100" d="100"/>
        </p:scale>
        <p:origin x="876" y="75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12/21/2020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0200" b="1" i="0">
                <a:solidFill>
                  <a:srgbClr val="231F20"/>
                </a:solidFill>
                <a:latin typeface="Myriad Pro Black"/>
                <a:cs typeface="Myriad Pro Black"/>
              </a:defRPr>
            </a:lvl1pPr>
          </a:lstStyle>
          <a:p>
            <a:endParaRPr/>
          </a:p>
        </p:txBody>
      </p:sp>
      <p:sp>
        <p:nvSpPr>
          <p:cNvPr id="3" name="Holder 3"/>
          <p:cNvSpPr>
            <a:spLocks noGrp="1"/>
          </p:cNvSpPr>
          <p:nvPr>
            <p:ph type="body" idx="1"/>
          </p:nvPr>
        </p:nvSpPr>
        <p:spPr/>
        <p:txBody>
          <a:bodyPr lIns="0" tIns="0" rIns="0" bIns="0"/>
          <a:lstStyle>
            <a:lvl1pPr>
              <a:defRPr sz="12500" b="0" i="0">
                <a:solidFill>
                  <a:srgbClr val="231F20"/>
                </a:solidFill>
                <a:latin typeface="Arial Black"/>
                <a:cs typeface="Arial Black"/>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12/21/2020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0200" b="1" i="0">
                <a:solidFill>
                  <a:srgbClr val="231F20"/>
                </a:solidFill>
                <a:latin typeface="Myriad Pro Black"/>
                <a:cs typeface="Myriad Pro Black"/>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12/21/2020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0200" b="1" i="0">
                <a:solidFill>
                  <a:srgbClr val="231F20"/>
                </a:solidFill>
                <a:latin typeface="Myriad Pro Black"/>
                <a:cs typeface="Myriad Pro Black"/>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12/21/2020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7936077" y="5802642"/>
            <a:ext cx="1155065" cy="583565"/>
          </a:xfrm>
          <a:custGeom>
            <a:avLst/>
            <a:gdLst/>
            <a:ahLst/>
            <a:cxnLst/>
            <a:rect l="l" t="t" r="r" b="b"/>
            <a:pathLst>
              <a:path w="1155065" h="583564">
                <a:moveTo>
                  <a:pt x="792099" y="0"/>
                </a:moveTo>
                <a:lnTo>
                  <a:pt x="594423" y="0"/>
                </a:lnTo>
                <a:lnTo>
                  <a:pt x="527113" y="203708"/>
                </a:lnTo>
                <a:lnTo>
                  <a:pt x="459892" y="0"/>
                </a:lnTo>
                <a:lnTo>
                  <a:pt x="332206" y="0"/>
                </a:lnTo>
                <a:lnTo>
                  <a:pt x="264871" y="203708"/>
                </a:lnTo>
                <a:lnTo>
                  <a:pt x="197561" y="0"/>
                </a:lnTo>
                <a:lnTo>
                  <a:pt x="0" y="0"/>
                </a:lnTo>
                <a:lnTo>
                  <a:pt x="192405" y="583196"/>
                </a:lnTo>
                <a:lnTo>
                  <a:pt x="337477" y="583196"/>
                </a:lnTo>
                <a:lnTo>
                  <a:pt x="395998" y="406539"/>
                </a:lnTo>
                <a:lnTo>
                  <a:pt x="454634" y="583196"/>
                </a:lnTo>
                <a:lnTo>
                  <a:pt x="599719" y="583196"/>
                </a:lnTo>
                <a:lnTo>
                  <a:pt x="792099" y="0"/>
                </a:lnTo>
                <a:close/>
              </a:path>
              <a:path w="1155065" h="583564">
                <a:moveTo>
                  <a:pt x="1154861" y="430530"/>
                </a:moveTo>
                <a:lnTo>
                  <a:pt x="991400" y="430530"/>
                </a:lnTo>
                <a:lnTo>
                  <a:pt x="991400" y="363220"/>
                </a:lnTo>
                <a:lnTo>
                  <a:pt x="1146162" y="363220"/>
                </a:lnTo>
                <a:lnTo>
                  <a:pt x="1146162" y="217170"/>
                </a:lnTo>
                <a:lnTo>
                  <a:pt x="991400" y="217170"/>
                </a:lnTo>
                <a:lnTo>
                  <a:pt x="991400" y="153670"/>
                </a:lnTo>
                <a:lnTo>
                  <a:pt x="1148829" y="153670"/>
                </a:lnTo>
                <a:lnTo>
                  <a:pt x="1148829" y="0"/>
                </a:lnTo>
                <a:lnTo>
                  <a:pt x="805192" y="0"/>
                </a:lnTo>
                <a:lnTo>
                  <a:pt x="805192" y="153670"/>
                </a:lnTo>
                <a:lnTo>
                  <a:pt x="805192" y="217170"/>
                </a:lnTo>
                <a:lnTo>
                  <a:pt x="805192" y="363220"/>
                </a:lnTo>
                <a:lnTo>
                  <a:pt x="805192" y="430530"/>
                </a:lnTo>
                <a:lnTo>
                  <a:pt x="805192" y="582942"/>
                </a:lnTo>
                <a:lnTo>
                  <a:pt x="1154861" y="582942"/>
                </a:lnTo>
                <a:lnTo>
                  <a:pt x="1154861" y="430530"/>
                </a:lnTo>
                <a:close/>
              </a:path>
            </a:pathLst>
          </a:custGeom>
          <a:solidFill>
            <a:srgbClr val="CFCFCF"/>
          </a:solidFill>
        </p:spPr>
        <p:txBody>
          <a:bodyPr wrap="square" lIns="0" tIns="0" rIns="0" bIns="0" rtlCol="0"/>
          <a:lstStyle/>
          <a:p>
            <a:endParaRPr/>
          </a:p>
        </p:txBody>
      </p:sp>
      <p:sp>
        <p:nvSpPr>
          <p:cNvPr id="17" name="bg object 17"/>
          <p:cNvSpPr/>
          <p:nvPr/>
        </p:nvSpPr>
        <p:spPr>
          <a:xfrm>
            <a:off x="9143187" y="5788786"/>
            <a:ext cx="1521460" cy="612140"/>
          </a:xfrm>
          <a:custGeom>
            <a:avLst/>
            <a:gdLst/>
            <a:ahLst/>
            <a:cxnLst/>
            <a:rect l="l" t="t" r="r" b="b"/>
            <a:pathLst>
              <a:path w="1521459" h="612139">
                <a:moveTo>
                  <a:pt x="355079" y="444385"/>
                </a:moveTo>
                <a:lnTo>
                  <a:pt x="194271" y="444385"/>
                </a:lnTo>
                <a:lnTo>
                  <a:pt x="194271" y="13855"/>
                </a:lnTo>
                <a:lnTo>
                  <a:pt x="0" y="13855"/>
                </a:lnTo>
                <a:lnTo>
                  <a:pt x="0" y="444385"/>
                </a:lnTo>
                <a:lnTo>
                  <a:pt x="0" y="596798"/>
                </a:lnTo>
                <a:lnTo>
                  <a:pt x="355079" y="596798"/>
                </a:lnTo>
                <a:lnTo>
                  <a:pt x="355079" y="444385"/>
                </a:lnTo>
                <a:close/>
              </a:path>
              <a:path w="1521459" h="612139">
                <a:moveTo>
                  <a:pt x="900544" y="544715"/>
                </a:moveTo>
                <a:lnTo>
                  <a:pt x="808799" y="382778"/>
                </a:lnTo>
                <a:lnTo>
                  <a:pt x="778243" y="405663"/>
                </a:lnTo>
                <a:lnTo>
                  <a:pt x="741476" y="421284"/>
                </a:lnTo>
                <a:lnTo>
                  <a:pt x="691667" y="428332"/>
                </a:lnTo>
                <a:lnTo>
                  <a:pt x="640080" y="418642"/>
                </a:lnTo>
                <a:lnTo>
                  <a:pt x="598932" y="392455"/>
                </a:lnTo>
                <a:lnTo>
                  <a:pt x="571423" y="353504"/>
                </a:lnTo>
                <a:lnTo>
                  <a:pt x="561301" y="306006"/>
                </a:lnTo>
                <a:lnTo>
                  <a:pt x="570992" y="258267"/>
                </a:lnTo>
                <a:lnTo>
                  <a:pt x="597623" y="219316"/>
                </a:lnTo>
                <a:lnTo>
                  <a:pt x="637438" y="193167"/>
                </a:lnTo>
                <a:lnTo>
                  <a:pt x="687247" y="183476"/>
                </a:lnTo>
                <a:lnTo>
                  <a:pt x="734021" y="190055"/>
                </a:lnTo>
                <a:lnTo>
                  <a:pt x="769429" y="203708"/>
                </a:lnTo>
                <a:lnTo>
                  <a:pt x="800011" y="223735"/>
                </a:lnTo>
                <a:lnTo>
                  <a:pt x="891844" y="62026"/>
                </a:lnTo>
                <a:lnTo>
                  <a:pt x="851496" y="38595"/>
                </a:lnTo>
                <a:lnTo>
                  <a:pt x="805192" y="19913"/>
                </a:lnTo>
                <a:lnTo>
                  <a:pt x="748855" y="5397"/>
                </a:lnTo>
                <a:lnTo>
                  <a:pt x="704545" y="596"/>
                </a:lnTo>
                <a:lnTo>
                  <a:pt x="680339" y="0"/>
                </a:lnTo>
                <a:lnTo>
                  <a:pt x="649262" y="1333"/>
                </a:lnTo>
                <a:lnTo>
                  <a:pt x="589762" y="11988"/>
                </a:lnTo>
                <a:lnTo>
                  <a:pt x="534276" y="33261"/>
                </a:lnTo>
                <a:lnTo>
                  <a:pt x="485355" y="64096"/>
                </a:lnTo>
                <a:lnTo>
                  <a:pt x="443585" y="104089"/>
                </a:lnTo>
                <a:lnTo>
                  <a:pt x="410349" y="152425"/>
                </a:lnTo>
                <a:lnTo>
                  <a:pt x="386295" y="208610"/>
                </a:lnTo>
                <a:lnTo>
                  <a:pt x="374091" y="271868"/>
                </a:lnTo>
                <a:lnTo>
                  <a:pt x="372567" y="306006"/>
                </a:lnTo>
                <a:lnTo>
                  <a:pt x="374027" y="339305"/>
                </a:lnTo>
                <a:lnTo>
                  <a:pt x="385787" y="401586"/>
                </a:lnTo>
                <a:lnTo>
                  <a:pt x="409079" y="457720"/>
                </a:lnTo>
                <a:lnTo>
                  <a:pt x="441883" y="505980"/>
                </a:lnTo>
                <a:lnTo>
                  <a:pt x="483679" y="546125"/>
                </a:lnTo>
                <a:lnTo>
                  <a:pt x="533438" y="577380"/>
                </a:lnTo>
                <a:lnTo>
                  <a:pt x="590842" y="599401"/>
                </a:lnTo>
                <a:lnTo>
                  <a:pt x="653821" y="610616"/>
                </a:lnTo>
                <a:lnTo>
                  <a:pt x="687247" y="612013"/>
                </a:lnTo>
                <a:lnTo>
                  <a:pt x="711873" y="611365"/>
                </a:lnTo>
                <a:lnTo>
                  <a:pt x="756920" y="606082"/>
                </a:lnTo>
                <a:lnTo>
                  <a:pt x="796277" y="596099"/>
                </a:lnTo>
                <a:lnTo>
                  <a:pt x="844664" y="578777"/>
                </a:lnTo>
                <a:lnTo>
                  <a:pt x="888212" y="554024"/>
                </a:lnTo>
                <a:lnTo>
                  <a:pt x="900544" y="544715"/>
                </a:lnTo>
                <a:close/>
              </a:path>
              <a:path w="1521459" h="612139">
                <a:moveTo>
                  <a:pt x="1521256" y="306006"/>
                </a:moveTo>
                <a:lnTo>
                  <a:pt x="1515198" y="244779"/>
                </a:lnTo>
                <a:lnTo>
                  <a:pt x="1497266" y="187007"/>
                </a:lnTo>
                <a:lnTo>
                  <a:pt x="1495539" y="183476"/>
                </a:lnTo>
                <a:lnTo>
                  <a:pt x="1484122" y="159994"/>
                </a:lnTo>
                <a:lnTo>
                  <a:pt x="1451343" y="111226"/>
                </a:lnTo>
                <a:lnTo>
                  <a:pt x="1410030" y="69850"/>
                </a:lnTo>
                <a:lnTo>
                  <a:pt x="1361325" y="37109"/>
                </a:lnTo>
                <a:lnTo>
                  <a:pt x="1337551" y="25590"/>
                </a:lnTo>
                <a:lnTo>
                  <a:pt x="1337551" y="306006"/>
                </a:lnTo>
                <a:lnTo>
                  <a:pt x="1328115" y="353504"/>
                </a:lnTo>
                <a:lnTo>
                  <a:pt x="1301826" y="392455"/>
                </a:lnTo>
                <a:lnTo>
                  <a:pt x="1262976" y="418642"/>
                </a:lnTo>
                <a:lnTo>
                  <a:pt x="1215339" y="428332"/>
                </a:lnTo>
                <a:lnTo>
                  <a:pt x="1167599" y="418642"/>
                </a:lnTo>
                <a:lnTo>
                  <a:pt x="1128788" y="392455"/>
                </a:lnTo>
                <a:lnTo>
                  <a:pt x="1102499" y="353504"/>
                </a:lnTo>
                <a:lnTo>
                  <a:pt x="1092923" y="306006"/>
                </a:lnTo>
                <a:lnTo>
                  <a:pt x="1102499" y="258267"/>
                </a:lnTo>
                <a:lnTo>
                  <a:pt x="1128788" y="219316"/>
                </a:lnTo>
                <a:lnTo>
                  <a:pt x="1167599" y="193167"/>
                </a:lnTo>
                <a:lnTo>
                  <a:pt x="1215339" y="183476"/>
                </a:lnTo>
                <a:lnTo>
                  <a:pt x="1262976" y="193167"/>
                </a:lnTo>
                <a:lnTo>
                  <a:pt x="1301826" y="219316"/>
                </a:lnTo>
                <a:lnTo>
                  <a:pt x="1328115" y="258267"/>
                </a:lnTo>
                <a:lnTo>
                  <a:pt x="1337551" y="306006"/>
                </a:lnTo>
                <a:lnTo>
                  <a:pt x="1337551" y="25590"/>
                </a:lnTo>
                <a:lnTo>
                  <a:pt x="1276477" y="5969"/>
                </a:lnTo>
                <a:lnTo>
                  <a:pt x="1215339" y="0"/>
                </a:lnTo>
                <a:lnTo>
                  <a:pt x="1184275" y="1485"/>
                </a:lnTo>
                <a:lnTo>
                  <a:pt x="1124788" y="13462"/>
                </a:lnTo>
                <a:lnTo>
                  <a:pt x="1069314" y="37109"/>
                </a:lnTo>
                <a:lnTo>
                  <a:pt x="1020622" y="69850"/>
                </a:lnTo>
                <a:lnTo>
                  <a:pt x="979284" y="111226"/>
                </a:lnTo>
                <a:lnTo>
                  <a:pt x="946492" y="159994"/>
                </a:lnTo>
                <a:lnTo>
                  <a:pt x="922883" y="215480"/>
                </a:lnTo>
                <a:lnTo>
                  <a:pt x="910831" y="274955"/>
                </a:lnTo>
                <a:lnTo>
                  <a:pt x="909332" y="306006"/>
                </a:lnTo>
                <a:lnTo>
                  <a:pt x="910831" y="336969"/>
                </a:lnTo>
                <a:lnTo>
                  <a:pt x="922883" y="396430"/>
                </a:lnTo>
                <a:lnTo>
                  <a:pt x="946492" y="451916"/>
                </a:lnTo>
                <a:lnTo>
                  <a:pt x="979284" y="500608"/>
                </a:lnTo>
                <a:lnTo>
                  <a:pt x="1020622" y="541947"/>
                </a:lnTo>
                <a:lnTo>
                  <a:pt x="1069314" y="574713"/>
                </a:lnTo>
                <a:lnTo>
                  <a:pt x="1124788" y="598385"/>
                </a:lnTo>
                <a:lnTo>
                  <a:pt x="1184275" y="610501"/>
                </a:lnTo>
                <a:lnTo>
                  <a:pt x="1215339" y="612013"/>
                </a:lnTo>
                <a:lnTo>
                  <a:pt x="1246339" y="610501"/>
                </a:lnTo>
                <a:lnTo>
                  <a:pt x="1305775" y="598385"/>
                </a:lnTo>
                <a:lnTo>
                  <a:pt x="1361325" y="574713"/>
                </a:lnTo>
                <a:lnTo>
                  <a:pt x="1410030" y="541947"/>
                </a:lnTo>
                <a:lnTo>
                  <a:pt x="1451343" y="500608"/>
                </a:lnTo>
                <a:lnTo>
                  <a:pt x="1484122" y="451916"/>
                </a:lnTo>
                <a:lnTo>
                  <a:pt x="1495539" y="428332"/>
                </a:lnTo>
                <a:lnTo>
                  <a:pt x="1497266" y="424789"/>
                </a:lnTo>
                <a:lnTo>
                  <a:pt x="1507705" y="396430"/>
                </a:lnTo>
                <a:lnTo>
                  <a:pt x="1515198" y="367131"/>
                </a:lnTo>
                <a:lnTo>
                  <a:pt x="1519732" y="336969"/>
                </a:lnTo>
                <a:lnTo>
                  <a:pt x="1521256" y="306006"/>
                </a:lnTo>
                <a:close/>
              </a:path>
            </a:pathLst>
          </a:custGeom>
          <a:solidFill>
            <a:srgbClr val="CFCFCF"/>
          </a:solidFill>
        </p:spPr>
        <p:txBody>
          <a:bodyPr wrap="square" lIns="0" tIns="0" rIns="0" bIns="0" rtlCol="0"/>
          <a:lstStyle/>
          <a:p>
            <a:endParaRPr/>
          </a:p>
        </p:txBody>
      </p:sp>
      <p:sp>
        <p:nvSpPr>
          <p:cNvPr id="18" name="bg object 18"/>
          <p:cNvSpPr/>
          <p:nvPr/>
        </p:nvSpPr>
        <p:spPr>
          <a:xfrm>
            <a:off x="10712525" y="5802642"/>
            <a:ext cx="611505" cy="583565"/>
          </a:xfrm>
          <a:custGeom>
            <a:avLst/>
            <a:gdLst/>
            <a:ahLst/>
            <a:cxnLst/>
            <a:rect l="l" t="t" r="r" b="b"/>
            <a:pathLst>
              <a:path w="611504" h="583564">
                <a:moveTo>
                  <a:pt x="611111" y="0"/>
                </a:moveTo>
                <a:lnTo>
                  <a:pt x="457225" y="0"/>
                </a:lnTo>
                <a:lnTo>
                  <a:pt x="306006" y="223964"/>
                </a:lnTo>
                <a:lnTo>
                  <a:pt x="153873" y="0"/>
                </a:lnTo>
                <a:lnTo>
                  <a:pt x="0" y="0"/>
                </a:lnTo>
                <a:lnTo>
                  <a:pt x="0" y="583196"/>
                </a:lnTo>
                <a:lnTo>
                  <a:pt x="186207" y="583196"/>
                </a:lnTo>
                <a:lnTo>
                  <a:pt x="186207" y="373316"/>
                </a:lnTo>
                <a:lnTo>
                  <a:pt x="306006" y="548220"/>
                </a:lnTo>
                <a:lnTo>
                  <a:pt x="424903" y="373316"/>
                </a:lnTo>
                <a:lnTo>
                  <a:pt x="424903" y="583196"/>
                </a:lnTo>
                <a:lnTo>
                  <a:pt x="611111" y="583196"/>
                </a:lnTo>
                <a:lnTo>
                  <a:pt x="611111" y="0"/>
                </a:lnTo>
                <a:close/>
              </a:path>
            </a:pathLst>
          </a:custGeom>
          <a:solidFill>
            <a:srgbClr val="CFCFCF"/>
          </a:solidFill>
        </p:spPr>
        <p:txBody>
          <a:bodyPr wrap="square" lIns="0" tIns="0" rIns="0" bIns="0" rtlCol="0"/>
          <a:lstStyle/>
          <a:p>
            <a:endParaRPr/>
          </a:p>
        </p:txBody>
      </p:sp>
      <p:sp>
        <p:nvSpPr>
          <p:cNvPr id="19" name="bg object 19"/>
          <p:cNvSpPr/>
          <p:nvPr/>
        </p:nvSpPr>
        <p:spPr>
          <a:xfrm>
            <a:off x="11384813" y="5802642"/>
            <a:ext cx="349885" cy="583565"/>
          </a:xfrm>
          <a:custGeom>
            <a:avLst/>
            <a:gdLst/>
            <a:ahLst/>
            <a:cxnLst/>
            <a:rect l="l" t="t" r="r" b="b"/>
            <a:pathLst>
              <a:path w="349884" h="583564">
                <a:moveTo>
                  <a:pt x="349681" y="430530"/>
                </a:moveTo>
                <a:lnTo>
                  <a:pt x="186207" y="430530"/>
                </a:lnTo>
                <a:lnTo>
                  <a:pt x="186207" y="363220"/>
                </a:lnTo>
                <a:lnTo>
                  <a:pt x="340982" y="363220"/>
                </a:lnTo>
                <a:lnTo>
                  <a:pt x="340982" y="217170"/>
                </a:lnTo>
                <a:lnTo>
                  <a:pt x="186207" y="217170"/>
                </a:lnTo>
                <a:lnTo>
                  <a:pt x="186207" y="153670"/>
                </a:lnTo>
                <a:lnTo>
                  <a:pt x="343611" y="153670"/>
                </a:lnTo>
                <a:lnTo>
                  <a:pt x="343611" y="0"/>
                </a:lnTo>
                <a:lnTo>
                  <a:pt x="0" y="0"/>
                </a:lnTo>
                <a:lnTo>
                  <a:pt x="0" y="153670"/>
                </a:lnTo>
                <a:lnTo>
                  <a:pt x="0" y="217170"/>
                </a:lnTo>
                <a:lnTo>
                  <a:pt x="0" y="363220"/>
                </a:lnTo>
                <a:lnTo>
                  <a:pt x="0" y="430530"/>
                </a:lnTo>
                <a:lnTo>
                  <a:pt x="0" y="582942"/>
                </a:lnTo>
                <a:lnTo>
                  <a:pt x="349681" y="582942"/>
                </a:lnTo>
                <a:lnTo>
                  <a:pt x="349681" y="430530"/>
                </a:lnTo>
                <a:close/>
              </a:path>
            </a:pathLst>
          </a:custGeom>
          <a:solidFill>
            <a:srgbClr val="CFCFCF"/>
          </a:solidFill>
        </p:spPr>
        <p:txBody>
          <a:bodyPr wrap="square" lIns="0" tIns="0" rIns="0" bIns="0" rtlCol="0"/>
          <a:lstStyle/>
          <a:p>
            <a:endParaRPr/>
          </a:p>
        </p:txBody>
      </p:sp>
      <p:sp>
        <p:nvSpPr>
          <p:cNvPr id="20" name="bg object 20"/>
          <p:cNvSpPr/>
          <p:nvPr/>
        </p:nvSpPr>
        <p:spPr>
          <a:xfrm>
            <a:off x="2229205" y="2284996"/>
            <a:ext cx="92849" cy="92849"/>
          </a:xfrm>
          <a:prstGeom prst="rect">
            <a:avLst/>
          </a:prstGeom>
          <a:blipFill>
            <a:blip r:embed="rId2" cstate="print"/>
            <a:stretch>
              <a:fillRect/>
            </a:stretch>
          </a:blipFill>
        </p:spPr>
        <p:txBody>
          <a:bodyPr wrap="square" lIns="0" tIns="0" rIns="0" bIns="0" rtlCol="0"/>
          <a:lstStyle/>
          <a:p>
            <a:endParaRPr/>
          </a:p>
        </p:txBody>
      </p:sp>
      <p:sp>
        <p:nvSpPr>
          <p:cNvPr id="21" name="bg object 21"/>
          <p:cNvSpPr/>
          <p:nvPr/>
        </p:nvSpPr>
        <p:spPr>
          <a:xfrm>
            <a:off x="1648866" y="1704644"/>
            <a:ext cx="92849" cy="92862"/>
          </a:xfrm>
          <a:prstGeom prst="rect">
            <a:avLst/>
          </a:prstGeom>
          <a:blipFill>
            <a:blip r:embed="rId3" cstate="print"/>
            <a:stretch>
              <a:fillRect/>
            </a:stretch>
          </a:blipFill>
        </p:spPr>
        <p:txBody>
          <a:bodyPr wrap="square" lIns="0" tIns="0" rIns="0" bIns="0" rtlCol="0"/>
          <a:lstStyle/>
          <a:p>
            <a:endParaRPr/>
          </a:p>
        </p:txBody>
      </p:sp>
      <p:sp>
        <p:nvSpPr>
          <p:cNvPr id="22" name="bg object 22"/>
          <p:cNvSpPr/>
          <p:nvPr/>
        </p:nvSpPr>
        <p:spPr>
          <a:xfrm>
            <a:off x="1939035" y="1994801"/>
            <a:ext cx="92849" cy="92875"/>
          </a:xfrm>
          <a:prstGeom prst="rect">
            <a:avLst/>
          </a:prstGeom>
          <a:blipFill>
            <a:blip r:embed="rId4" cstate="print"/>
            <a:stretch>
              <a:fillRect/>
            </a:stretch>
          </a:blipFill>
        </p:spPr>
        <p:txBody>
          <a:bodyPr wrap="square" lIns="0" tIns="0" rIns="0" bIns="0" rtlCol="0"/>
          <a:lstStyle/>
          <a:p>
            <a:endParaRPr/>
          </a:p>
        </p:txBody>
      </p:sp>
      <p:sp>
        <p:nvSpPr>
          <p:cNvPr id="23" name="bg object 23"/>
          <p:cNvSpPr/>
          <p:nvPr/>
        </p:nvSpPr>
        <p:spPr>
          <a:xfrm>
            <a:off x="1068514" y="1124292"/>
            <a:ext cx="92849" cy="92862"/>
          </a:xfrm>
          <a:prstGeom prst="rect">
            <a:avLst/>
          </a:prstGeom>
          <a:blipFill>
            <a:blip r:embed="rId5" cstate="print"/>
            <a:stretch>
              <a:fillRect/>
            </a:stretch>
          </a:blipFill>
        </p:spPr>
        <p:txBody>
          <a:bodyPr wrap="square" lIns="0" tIns="0" rIns="0" bIns="0" rtlCol="0"/>
          <a:lstStyle/>
          <a:p>
            <a:endParaRPr/>
          </a:p>
        </p:txBody>
      </p:sp>
      <p:sp>
        <p:nvSpPr>
          <p:cNvPr id="24" name="bg object 24"/>
          <p:cNvSpPr/>
          <p:nvPr/>
        </p:nvSpPr>
        <p:spPr>
          <a:xfrm>
            <a:off x="1358696" y="1414462"/>
            <a:ext cx="92837" cy="92875"/>
          </a:xfrm>
          <a:prstGeom prst="rect">
            <a:avLst/>
          </a:prstGeom>
          <a:blipFill>
            <a:blip r:embed="rId6" cstate="print"/>
            <a:stretch>
              <a:fillRect/>
            </a:stretch>
          </a:blipFill>
        </p:spPr>
        <p:txBody>
          <a:bodyPr wrap="square" lIns="0" tIns="0" rIns="0" bIns="0" rtlCol="0"/>
          <a:lstStyle/>
          <a:p>
            <a:endParaRPr/>
          </a:p>
        </p:txBody>
      </p:sp>
      <p:sp>
        <p:nvSpPr>
          <p:cNvPr id="25" name="bg object 25"/>
          <p:cNvSpPr/>
          <p:nvPr/>
        </p:nvSpPr>
        <p:spPr>
          <a:xfrm>
            <a:off x="2750057" y="3334956"/>
            <a:ext cx="92849" cy="92875"/>
          </a:xfrm>
          <a:prstGeom prst="rect">
            <a:avLst/>
          </a:prstGeom>
          <a:blipFill>
            <a:blip r:embed="rId7" cstate="print"/>
            <a:stretch>
              <a:fillRect/>
            </a:stretch>
          </a:blipFill>
        </p:spPr>
        <p:txBody>
          <a:bodyPr wrap="square" lIns="0" tIns="0" rIns="0" bIns="0" rtlCol="0"/>
          <a:lstStyle/>
          <a:p>
            <a:endParaRPr/>
          </a:p>
        </p:txBody>
      </p:sp>
      <p:sp>
        <p:nvSpPr>
          <p:cNvPr id="26" name="bg object 26"/>
          <p:cNvSpPr/>
          <p:nvPr/>
        </p:nvSpPr>
        <p:spPr>
          <a:xfrm>
            <a:off x="3040227" y="3625126"/>
            <a:ext cx="92849" cy="92862"/>
          </a:xfrm>
          <a:prstGeom prst="rect">
            <a:avLst/>
          </a:prstGeom>
          <a:blipFill>
            <a:blip r:embed="rId8" cstate="print"/>
            <a:stretch>
              <a:fillRect/>
            </a:stretch>
          </a:blipFill>
        </p:spPr>
        <p:txBody>
          <a:bodyPr wrap="square" lIns="0" tIns="0" rIns="0" bIns="0" rtlCol="0"/>
          <a:lstStyle/>
          <a:p>
            <a:endParaRPr/>
          </a:p>
        </p:txBody>
      </p:sp>
      <p:sp>
        <p:nvSpPr>
          <p:cNvPr id="27" name="bg object 27"/>
          <p:cNvSpPr/>
          <p:nvPr/>
        </p:nvSpPr>
        <p:spPr>
          <a:xfrm>
            <a:off x="2169718" y="2754617"/>
            <a:ext cx="92849" cy="92862"/>
          </a:xfrm>
          <a:prstGeom prst="rect">
            <a:avLst/>
          </a:prstGeom>
          <a:blipFill>
            <a:blip r:embed="rId9" cstate="print"/>
            <a:stretch>
              <a:fillRect/>
            </a:stretch>
          </a:blipFill>
        </p:spPr>
        <p:txBody>
          <a:bodyPr wrap="square" lIns="0" tIns="0" rIns="0" bIns="0" rtlCol="0"/>
          <a:lstStyle/>
          <a:p>
            <a:endParaRPr/>
          </a:p>
        </p:txBody>
      </p:sp>
      <p:sp>
        <p:nvSpPr>
          <p:cNvPr id="28" name="bg object 28"/>
          <p:cNvSpPr/>
          <p:nvPr/>
        </p:nvSpPr>
        <p:spPr>
          <a:xfrm>
            <a:off x="253822" y="0"/>
            <a:ext cx="2914015" cy="2782570"/>
          </a:xfrm>
          <a:custGeom>
            <a:avLst/>
            <a:gdLst/>
            <a:ahLst/>
            <a:cxnLst/>
            <a:rect l="l" t="t" r="r" b="b"/>
            <a:pathLst>
              <a:path w="2914015" h="2782570">
                <a:moveTo>
                  <a:pt x="263180" y="0"/>
                </a:moveTo>
                <a:lnTo>
                  <a:pt x="0" y="0"/>
                </a:lnTo>
                <a:lnTo>
                  <a:pt x="2754820" y="2754845"/>
                </a:lnTo>
                <a:lnTo>
                  <a:pt x="2769416" y="2766778"/>
                </a:lnTo>
                <a:lnTo>
                  <a:pt x="2785605" y="2775299"/>
                </a:lnTo>
                <a:lnTo>
                  <a:pt x="2802851" y="2780409"/>
                </a:lnTo>
                <a:lnTo>
                  <a:pt x="2820619" y="2782112"/>
                </a:lnTo>
                <a:lnTo>
                  <a:pt x="2838392" y="2780409"/>
                </a:lnTo>
                <a:lnTo>
                  <a:pt x="2886417" y="2754845"/>
                </a:lnTo>
                <a:lnTo>
                  <a:pt x="2913678" y="2689043"/>
                </a:lnTo>
                <a:lnTo>
                  <a:pt x="2906863" y="2654033"/>
                </a:lnTo>
                <a:lnTo>
                  <a:pt x="2886417" y="2623261"/>
                </a:lnTo>
                <a:lnTo>
                  <a:pt x="263180" y="0"/>
                </a:lnTo>
                <a:close/>
              </a:path>
            </a:pathLst>
          </a:custGeom>
          <a:solidFill>
            <a:srgbClr val="487D94"/>
          </a:solidFill>
        </p:spPr>
        <p:txBody>
          <a:bodyPr wrap="square" lIns="0" tIns="0" rIns="0" bIns="0" rtlCol="0"/>
          <a:lstStyle/>
          <a:p>
            <a:endParaRPr/>
          </a:p>
        </p:txBody>
      </p:sp>
      <p:sp>
        <p:nvSpPr>
          <p:cNvPr id="29" name="bg object 29"/>
          <p:cNvSpPr/>
          <p:nvPr/>
        </p:nvSpPr>
        <p:spPr>
          <a:xfrm>
            <a:off x="1197724" y="0"/>
            <a:ext cx="1746250" cy="1614805"/>
          </a:xfrm>
          <a:custGeom>
            <a:avLst/>
            <a:gdLst/>
            <a:ahLst/>
            <a:cxnLst/>
            <a:rect l="l" t="t" r="r" b="b"/>
            <a:pathLst>
              <a:path w="1746250" h="1614805">
                <a:moveTo>
                  <a:pt x="263189" y="0"/>
                </a:moveTo>
                <a:lnTo>
                  <a:pt x="0" y="0"/>
                </a:lnTo>
                <a:lnTo>
                  <a:pt x="1587131" y="1587131"/>
                </a:lnTo>
                <a:lnTo>
                  <a:pt x="1601733" y="1599064"/>
                </a:lnTo>
                <a:lnTo>
                  <a:pt x="1617922" y="1607585"/>
                </a:lnTo>
                <a:lnTo>
                  <a:pt x="1635169" y="1612695"/>
                </a:lnTo>
                <a:lnTo>
                  <a:pt x="1652943" y="1614398"/>
                </a:lnTo>
                <a:lnTo>
                  <a:pt x="1670716" y="1612695"/>
                </a:lnTo>
                <a:lnTo>
                  <a:pt x="1718741" y="1587131"/>
                </a:lnTo>
                <a:lnTo>
                  <a:pt x="1746002" y="1521344"/>
                </a:lnTo>
                <a:lnTo>
                  <a:pt x="1739187" y="1486328"/>
                </a:lnTo>
                <a:lnTo>
                  <a:pt x="1718741" y="1455547"/>
                </a:lnTo>
                <a:lnTo>
                  <a:pt x="263189" y="0"/>
                </a:lnTo>
                <a:close/>
              </a:path>
            </a:pathLst>
          </a:custGeom>
          <a:solidFill>
            <a:srgbClr val="88CCE9"/>
          </a:solidFill>
        </p:spPr>
        <p:txBody>
          <a:bodyPr wrap="square" lIns="0" tIns="0" rIns="0" bIns="0" rtlCol="0"/>
          <a:lstStyle/>
          <a:p>
            <a:endParaRPr/>
          </a:p>
        </p:txBody>
      </p:sp>
      <p:sp>
        <p:nvSpPr>
          <p:cNvPr id="30" name="bg object 30"/>
          <p:cNvSpPr/>
          <p:nvPr/>
        </p:nvSpPr>
        <p:spPr>
          <a:xfrm>
            <a:off x="0" y="426906"/>
            <a:ext cx="2169795" cy="2301875"/>
          </a:xfrm>
          <a:custGeom>
            <a:avLst/>
            <a:gdLst/>
            <a:ahLst/>
            <a:cxnLst/>
            <a:rect l="l" t="t" r="r" b="b"/>
            <a:pathLst>
              <a:path w="2169795" h="2301875">
                <a:moveTo>
                  <a:pt x="0" y="0"/>
                </a:moveTo>
                <a:lnTo>
                  <a:pt x="0" y="263185"/>
                </a:lnTo>
                <a:lnTo>
                  <a:pt x="2010841" y="2274027"/>
                </a:lnTo>
                <a:lnTo>
                  <a:pt x="2025437" y="2285953"/>
                </a:lnTo>
                <a:lnTo>
                  <a:pt x="2041626" y="2294469"/>
                </a:lnTo>
                <a:lnTo>
                  <a:pt x="2058872" y="2299579"/>
                </a:lnTo>
                <a:lnTo>
                  <a:pt x="2076640" y="2301281"/>
                </a:lnTo>
                <a:lnTo>
                  <a:pt x="2094415" y="2299579"/>
                </a:lnTo>
                <a:lnTo>
                  <a:pt x="2142451" y="2274027"/>
                </a:lnTo>
                <a:lnTo>
                  <a:pt x="2169712" y="2208235"/>
                </a:lnTo>
                <a:lnTo>
                  <a:pt x="2162897" y="2173218"/>
                </a:lnTo>
                <a:lnTo>
                  <a:pt x="2142451" y="2142442"/>
                </a:lnTo>
                <a:lnTo>
                  <a:pt x="0" y="0"/>
                </a:lnTo>
                <a:close/>
              </a:path>
            </a:pathLst>
          </a:custGeom>
          <a:solidFill>
            <a:srgbClr val="A0CE66"/>
          </a:solidFill>
        </p:spPr>
        <p:txBody>
          <a:bodyPr wrap="square" lIns="0" tIns="0" rIns="0" bIns="0" rtlCol="0"/>
          <a:lstStyle/>
          <a:p>
            <a:endParaRPr/>
          </a:p>
        </p:txBody>
      </p:sp>
      <p:sp>
        <p:nvSpPr>
          <p:cNvPr id="31" name="bg object 31"/>
          <p:cNvSpPr/>
          <p:nvPr/>
        </p:nvSpPr>
        <p:spPr>
          <a:xfrm>
            <a:off x="2459888" y="3044786"/>
            <a:ext cx="92849" cy="92862"/>
          </a:xfrm>
          <a:prstGeom prst="rect">
            <a:avLst/>
          </a:prstGeom>
          <a:blipFill>
            <a:blip r:embed="rId9" cstate="print"/>
            <a:stretch>
              <a:fillRect/>
            </a:stretch>
          </a:blipFill>
        </p:spPr>
        <p:txBody>
          <a:bodyPr wrap="square" lIns="0" tIns="0" rIns="0" bIns="0" rtlCol="0"/>
          <a:lstStyle/>
          <a:p>
            <a:endParaRPr/>
          </a:p>
        </p:txBody>
      </p:sp>
      <p:sp>
        <p:nvSpPr>
          <p:cNvPr id="32" name="bg object 32"/>
          <p:cNvSpPr/>
          <p:nvPr/>
        </p:nvSpPr>
        <p:spPr>
          <a:xfrm>
            <a:off x="3407511" y="0"/>
            <a:ext cx="3161030" cy="2346960"/>
          </a:xfrm>
          <a:custGeom>
            <a:avLst/>
            <a:gdLst/>
            <a:ahLst/>
            <a:cxnLst/>
            <a:rect l="l" t="t" r="r" b="b"/>
            <a:pathLst>
              <a:path w="3161029" h="2346960">
                <a:moveTo>
                  <a:pt x="2962617" y="0"/>
                </a:moveTo>
                <a:lnTo>
                  <a:pt x="198158" y="0"/>
                </a:lnTo>
                <a:lnTo>
                  <a:pt x="193457" y="8296"/>
                </a:lnTo>
                <a:lnTo>
                  <a:pt x="172248" y="48361"/>
                </a:lnTo>
                <a:lnTo>
                  <a:pt x="152165" y="89098"/>
                </a:lnTo>
                <a:lnTo>
                  <a:pt x="133227" y="130484"/>
                </a:lnTo>
                <a:lnTo>
                  <a:pt x="115457" y="172500"/>
                </a:lnTo>
                <a:lnTo>
                  <a:pt x="98873" y="215124"/>
                </a:lnTo>
                <a:lnTo>
                  <a:pt x="83497" y="258337"/>
                </a:lnTo>
                <a:lnTo>
                  <a:pt x="69350" y="302117"/>
                </a:lnTo>
                <a:lnTo>
                  <a:pt x="56453" y="346443"/>
                </a:lnTo>
                <a:lnTo>
                  <a:pt x="44825" y="391295"/>
                </a:lnTo>
                <a:lnTo>
                  <a:pt x="34488" y="436653"/>
                </a:lnTo>
                <a:lnTo>
                  <a:pt x="25462" y="482496"/>
                </a:lnTo>
                <a:lnTo>
                  <a:pt x="17768" y="528802"/>
                </a:lnTo>
                <a:lnTo>
                  <a:pt x="11426" y="575552"/>
                </a:lnTo>
                <a:lnTo>
                  <a:pt x="6458" y="622724"/>
                </a:lnTo>
                <a:lnTo>
                  <a:pt x="2884" y="670299"/>
                </a:lnTo>
                <a:lnTo>
                  <a:pt x="724" y="718255"/>
                </a:lnTo>
                <a:lnTo>
                  <a:pt x="0" y="766571"/>
                </a:lnTo>
                <a:lnTo>
                  <a:pt x="724" y="814888"/>
                </a:lnTo>
                <a:lnTo>
                  <a:pt x="2884" y="862844"/>
                </a:lnTo>
                <a:lnTo>
                  <a:pt x="6458" y="910418"/>
                </a:lnTo>
                <a:lnTo>
                  <a:pt x="11426" y="957591"/>
                </a:lnTo>
                <a:lnTo>
                  <a:pt x="17768" y="1004341"/>
                </a:lnTo>
                <a:lnTo>
                  <a:pt x="25462" y="1050647"/>
                </a:lnTo>
                <a:lnTo>
                  <a:pt x="34488" y="1096489"/>
                </a:lnTo>
                <a:lnTo>
                  <a:pt x="44825" y="1141847"/>
                </a:lnTo>
                <a:lnTo>
                  <a:pt x="56453" y="1186700"/>
                </a:lnTo>
                <a:lnTo>
                  <a:pt x="69350" y="1231026"/>
                </a:lnTo>
                <a:lnTo>
                  <a:pt x="83497" y="1274806"/>
                </a:lnTo>
                <a:lnTo>
                  <a:pt x="98873" y="1318018"/>
                </a:lnTo>
                <a:lnTo>
                  <a:pt x="115457" y="1360643"/>
                </a:lnTo>
                <a:lnTo>
                  <a:pt x="133227" y="1402659"/>
                </a:lnTo>
                <a:lnTo>
                  <a:pt x="152165" y="1444045"/>
                </a:lnTo>
                <a:lnTo>
                  <a:pt x="172248" y="1484781"/>
                </a:lnTo>
                <a:lnTo>
                  <a:pt x="193457" y="1524847"/>
                </a:lnTo>
                <a:lnTo>
                  <a:pt x="215770" y="1564222"/>
                </a:lnTo>
                <a:lnTo>
                  <a:pt x="239167" y="1602884"/>
                </a:lnTo>
                <a:lnTo>
                  <a:pt x="263627" y="1640814"/>
                </a:lnTo>
                <a:lnTo>
                  <a:pt x="289130" y="1677991"/>
                </a:lnTo>
                <a:lnTo>
                  <a:pt x="315655" y="1714393"/>
                </a:lnTo>
                <a:lnTo>
                  <a:pt x="343181" y="1750001"/>
                </a:lnTo>
                <a:lnTo>
                  <a:pt x="371688" y="1784794"/>
                </a:lnTo>
                <a:lnTo>
                  <a:pt x="401155" y="1818750"/>
                </a:lnTo>
                <a:lnTo>
                  <a:pt x="431561" y="1851850"/>
                </a:lnTo>
                <a:lnTo>
                  <a:pt x="462886" y="1884073"/>
                </a:lnTo>
                <a:lnTo>
                  <a:pt x="495109" y="1915398"/>
                </a:lnTo>
                <a:lnTo>
                  <a:pt x="528209" y="1945804"/>
                </a:lnTo>
                <a:lnTo>
                  <a:pt x="562165" y="1975271"/>
                </a:lnTo>
                <a:lnTo>
                  <a:pt x="596958" y="2003777"/>
                </a:lnTo>
                <a:lnTo>
                  <a:pt x="632566" y="2031304"/>
                </a:lnTo>
                <a:lnTo>
                  <a:pt x="668968" y="2057829"/>
                </a:lnTo>
                <a:lnTo>
                  <a:pt x="706145" y="2083332"/>
                </a:lnTo>
                <a:lnTo>
                  <a:pt x="744075" y="2107792"/>
                </a:lnTo>
                <a:lnTo>
                  <a:pt x="782737" y="2131189"/>
                </a:lnTo>
                <a:lnTo>
                  <a:pt x="822112" y="2153502"/>
                </a:lnTo>
                <a:lnTo>
                  <a:pt x="862177" y="2174711"/>
                </a:lnTo>
                <a:lnTo>
                  <a:pt x="902914" y="2194794"/>
                </a:lnTo>
                <a:lnTo>
                  <a:pt x="944300" y="2213732"/>
                </a:lnTo>
                <a:lnTo>
                  <a:pt x="986316" y="2231502"/>
                </a:lnTo>
                <a:lnTo>
                  <a:pt x="1028941" y="2248086"/>
                </a:lnTo>
                <a:lnTo>
                  <a:pt x="1072153" y="2263461"/>
                </a:lnTo>
                <a:lnTo>
                  <a:pt x="1115933" y="2277608"/>
                </a:lnTo>
                <a:lnTo>
                  <a:pt x="1160259" y="2290506"/>
                </a:lnTo>
                <a:lnTo>
                  <a:pt x="1205112" y="2302134"/>
                </a:lnTo>
                <a:lnTo>
                  <a:pt x="1250469" y="2312471"/>
                </a:lnTo>
                <a:lnTo>
                  <a:pt x="1296312" y="2321497"/>
                </a:lnTo>
                <a:lnTo>
                  <a:pt x="1342618" y="2329191"/>
                </a:lnTo>
                <a:lnTo>
                  <a:pt x="1389368" y="2335533"/>
                </a:lnTo>
                <a:lnTo>
                  <a:pt x="1436541" y="2340501"/>
                </a:lnTo>
                <a:lnTo>
                  <a:pt x="1484115" y="2344075"/>
                </a:lnTo>
                <a:lnTo>
                  <a:pt x="1532071" y="2346235"/>
                </a:lnTo>
                <a:lnTo>
                  <a:pt x="1580388" y="2346959"/>
                </a:lnTo>
                <a:lnTo>
                  <a:pt x="1628704" y="2346235"/>
                </a:lnTo>
                <a:lnTo>
                  <a:pt x="1676660" y="2344075"/>
                </a:lnTo>
                <a:lnTo>
                  <a:pt x="1724234" y="2340501"/>
                </a:lnTo>
                <a:lnTo>
                  <a:pt x="1771407" y="2335533"/>
                </a:lnTo>
                <a:lnTo>
                  <a:pt x="1818157" y="2329191"/>
                </a:lnTo>
                <a:lnTo>
                  <a:pt x="1864463" y="2321497"/>
                </a:lnTo>
                <a:lnTo>
                  <a:pt x="1910306" y="2312471"/>
                </a:lnTo>
                <a:lnTo>
                  <a:pt x="1955663" y="2302134"/>
                </a:lnTo>
                <a:lnTo>
                  <a:pt x="2000516" y="2290506"/>
                </a:lnTo>
                <a:lnTo>
                  <a:pt x="2044842" y="2277608"/>
                </a:lnTo>
                <a:lnTo>
                  <a:pt x="2088622" y="2263461"/>
                </a:lnTo>
                <a:lnTo>
                  <a:pt x="2131834" y="2248086"/>
                </a:lnTo>
                <a:lnTo>
                  <a:pt x="2174459" y="2231502"/>
                </a:lnTo>
                <a:lnTo>
                  <a:pt x="2216475" y="2213732"/>
                </a:lnTo>
                <a:lnTo>
                  <a:pt x="2257861" y="2194794"/>
                </a:lnTo>
                <a:lnTo>
                  <a:pt x="2298598" y="2174711"/>
                </a:lnTo>
                <a:lnTo>
                  <a:pt x="2338663" y="2153502"/>
                </a:lnTo>
                <a:lnTo>
                  <a:pt x="2378038" y="2131189"/>
                </a:lnTo>
                <a:lnTo>
                  <a:pt x="2416700" y="2107792"/>
                </a:lnTo>
                <a:lnTo>
                  <a:pt x="2454630" y="2083332"/>
                </a:lnTo>
                <a:lnTo>
                  <a:pt x="2491807" y="2057829"/>
                </a:lnTo>
                <a:lnTo>
                  <a:pt x="2528209" y="2031304"/>
                </a:lnTo>
                <a:lnTo>
                  <a:pt x="2563817" y="2003777"/>
                </a:lnTo>
                <a:lnTo>
                  <a:pt x="2598610" y="1975271"/>
                </a:lnTo>
                <a:lnTo>
                  <a:pt x="2632566" y="1945804"/>
                </a:lnTo>
                <a:lnTo>
                  <a:pt x="2665666" y="1915398"/>
                </a:lnTo>
                <a:lnTo>
                  <a:pt x="2697889" y="1884073"/>
                </a:lnTo>
                <a:lnTo>
                  <a:pt x="2729214" y="1851850"/>
                </a:lnTo>
                <a:lnTo>
                  <a:pt x="2759620" y="1818750"/>
                </a:lnTo>
                <a:lnTo>
                  <a:pt x="2789087" y="1784794"/>
                </a:lnTo>
                <a:lnTo>
                  <a:pt x="2817594" y="1750001"/>
                </a:lnTo>
                <a:lnTo>
                  <a:pt x="2845120" y="1714393"/>
                </a:lnTo>
                <a:lnTo>
                  <a:pt x="2871645" y="1677991"/>
                </a:lnTo>
                <a:lnTo>
                  <a:pt x="2897148" y="1640814"/>
                </a:lnTo>
                <a:lnTo>
                  <a:pt x="2921608" y="1602884"/>
                </a:lnTo>
                <a:lnTo>
                  <a:pt x="2945005" y="1564222"/>
                </a:lnTo>
                <a:lnTo>
                  <a:pt x="2967318" y="1524847"/>
                </a:lnTo>
                <a:lnTo>
                  <a:pt x="2988527" y="1484781"/>
                </a:lnTo>
                <a:lnTo>
                  <a:pt x="3008610" y="1444045"/>
                </a:lnTo>
                <a:lnTo>
                  <a:pt x="3027548" y="1402659"/>
                </a:lnTo>
                <a:lnTo>
                  <a:pt x="3045318" y="1360643"/>
                </a:lnTo>
                <a:lnTo>
                  <a:pt x="3061902" y="1318018"/>
                </a:lnTo>
                <a:lnTo>
                  <a:pt x="3077278" y="1274806"/>
                </a:lnTo>
                <a:lnTo>
                  <a:pt x="3091425" y="1231026"/>
                </a:lnTo>
                <a:lnTo>
                  <a:pt x="3104322" y="1186700"/>
                </a:lnTo>
                <a:lnTo>
                  <a:pt x="3115950" y="1141847"/>
                </a:lnTo>
                <a:lnTo>
                  <a:pt x="3126287" y="1096489"/>
                </a:lnTo>
                <a:lnTo>
                  <a:pt x="3135313" y="1050647"/>
                </a:lnTo>
                <a:lnTo>
                  <a:pt x="3143007" y="1004341"/>
                </a:lnTo>
                <a:lnTo>
                  <a:pt x="3149349" y="957591"/>
                </a:lnTo>
                <a:lnTo>
                  <a:pt x="3154317" y="910418"/>
                </a:lnTo>
                <a:lnTo>
                  <a:pt x="3157891" y="862844"/>
                </a:lnTo>
                <a:lnTo>
                  <a:pt x="3160051" y="814888"/>
                </a:lnTo>
                <a:lnTo>
                  <a:pt x="3160776" y="766571"/>
                </a:lnTo>
                <a:lnTo>
                  <a:pt x="3160051" y="718255"/>
                </a:lnTo>
                <a:lnTo>
                  <a:pt x="3157891" y="670299"/>
                </a:lnTo>
                <a:lnTo>
                  <a:pt x="3154317" y="622724"/>
                </a:lnTo>
                <a:lnTo>
                  <a:pt x="3149349" y="575552"/>
                </a:lnTo>
                <a:lnTo>
                  <a:pt x="3143007" y="528802"/>
                </a:lnTo>
                <a:lnTo>
                  <a:pt x="3135313" y="482496"/>
                </a:lnTo>
                <a:lnTo>
                  <a:pt x="3126287" y="436653"/>
                </a:lnTo>
                <a:lnTo>
                  <a:pt x="3115950" y="391295"/>
                </a:lnTo>
                <a:lnTo>
                  <a:pt x="3104322" y="346443"/>
                </a:lnTo>
                <a:lnTo>
                  <a:pt x="3091425" y="302117"/>
                </a:lnTo>
                <a:lnTo>
                  <a:pt x="3077278" y="258337"/>
                </a:lnTo>
                <a:lnTo>
                  <a:pt x="3061902" y="215124"/>
                </a:lnTo>
                <a:lnTo>
                  <a:pt x="3045318" y="172500"/>
                </a:lnTo>
                <a:lnTo>
                  <a:pt x="3027548" y="130484"/>
                </a:lnTo>
                <a:lnTo>
                  <a:pt x="3008610" y="89098"/>
                </a:lnTo>
                <a:lnTo>
                  <a:pt x="2988527" y="48361"/>
                </a:lnTo>
                <a:lnTo>
                  <a:pt x="2967318" y="8296"/>
                </a:lnTo>
                <a:lnTo>
                  <a:pt x="2962617" y="0"/>
                </a:lnTo>
                <a:close/>
              </a:path>
            </a:pathLst>
          </a:custGeom>
          <a:solidFill>
            <a:srgbClr val="A0CF67"/>
          </a:solidFill>
        </p:spPr>
        <p:txBody>
          <a:bodyPr wrap="square" lIns="0" tIns="0" rIns="0" bIns="0" rtlCol="0"/>
          <a:lstStyle/>
          <a:p>
            <a:endParaRPr/>
          </a:p>
        </p:txBody>
      </p:sp>
      <p:sp>
        <p:nvSpPr>
          <p:cNvPr id="33" name="bg object 33"/>
          <p:cNvSpPr/>
          <p:nvPr/>
        </p:nvSpPr>
        <p:spPr>
          <a:xfrm>
            <a:off x="0" y="4946903"/>
            <a:ext cx="1143000" cy="1470025"/>
          </a:xfrm>
          <a:custGeom>
            <a:avLst/>
            <a:gdLst/>
            <a:ahLst/>
            <a:cxnLst/>
            <a:rect l="l" t="t" r="r" b="b"/>
            <a:pathLst>
              <a:path w="1143000" h="1470025">
                <a:moveTo>
                  <a:pt x="408114" y="0"/>
                </a:moveTo>
                <a:lnTo>
                  <a:pt x="359795" y="1563"/>
                </a:lnTo>
                <a:lnTo>
                  <a:pt x="312311" y="6188"/>
                </a:lnTo>
                <a:lnTo>
                  <a:pt x="265758" y="13777"/>
                </a:lnTo>
                <a:lnTo>
                  <a:pt x="220233" y="24235"/>
                </a:lnTo>
                <a:lnTo>
                  <a:pt x="175833" y="37464"/>
                </a:lnTo>
                <a:lnTo>
                  <a:pt x="132655" y="53368"/>
                </a:lnTo>
                <a:lnTo>
                  <a:pt x="90796" y="71849"/>
                </a:lnTo>
                <a:lnTo>
                  <a:pt x="50353" y="92811"/>
                </a:lnTo>
                <a:lnTo>
                  <a:pt x="11422" y="116157"/>
                </a:lnTo>
                <a:lnTo>
                  <a:pt x="0" y="124002"/>
                </a:lnTo>
                <a:lnTo>
                  <a:pt x="0" y="1345756"/>
                </a:lnTo>
                <a:lnTo>
                  <a:pt x="50353" y="1376947"/>
                </a:lnTo>
                <a:lnTo>
                  <a:pt x="90796" y="1397908"/>
                </a:lnTo>
                <a:lnTo>
                  <a:pt x="132655" y="1416390"/>
                </a:lnTo>
                <a:lnTo>
                  <a:pt x="175833" y="1432293"/>
                </a:lnTo>
                <a:lnTo>
                  <a:pt x="220233" y="1445522"/>
                </a:lnTo>
                <a:lnTo>
                  <a:pt x="265758" y="1455980"/>
                </a:lnTo>
                <a:lnTo>
                  <a:pt x="312311" y="1463570"/>
                </a:lnTo>
                <a:lnTo>
                  <a:pt x="359795" y="1468195"/>
                </a:lnTo>
                <a:lnTo>
                  <a:pt x="408114" y="1469758"/>
                </a:lnTo>
                <a:lnTo>
                  <a:pt x="456433" y="1468195"/>
                </a:lnTo>
                <a:lnTo>
                  <a:pt x="503917" y="1463570"/>
                </a:lnTo>
                <a:lnTo>
                  <a:pt x="550470" y="1455980"/>
                </a:lnTo>
                <a:lnTo>
                  <a:pt x="595995" y="1445522"/>
                </a:lnTo>
                <a:lnTo>
                  <a:pt x="640395" y="1432293"/>
                </a:lnTo>
                <a:lnTo>
                  <a:pt x="683573" y="1416390"/>
                </a:lnTo>
                <a:lnTo>
                  <a:pt x="725432" y="1397908"/>
                </a:lnTo>
                <a:lnTo>
                  <a:pt x="765875" y="1376947"/>
                </a:lnTo>
                <a:lnTo>
                  <a:pt x="804806" y="1353601"/>
                </a:lnTo>
                <a:lnTo>
                  <a:pt x="842128" y="1327968"/>
                </a:lnTo>
                <a:lnTo>
                  <a:pt x="877744" y="1300146"/>
                </a:lnTo>
                <a:lnTo>
                  <a:pt x="911557" y="1270229"/>
                </a:lnTo>
                <a:lnTo>
                  <a:pt x="943470" y="1238317"/>
                </a:lnTo>
                <a:lnTo>
                  <a:pt x="973386" y="1204504"/>
                </a:lnTo>
                <a:lnTo>
                  <a:pt x="1001209" y="1168889"/>
                </a:lnTo>
                <a:lnTo>
                  <a:pt x="1026842" y="1131568"/>
                </a:lnTo>
                <a:lnTo>
                  <a:pt x="1050188" y="1092637"/>
                </a:lnTo>
                <a:lnTo>
                  <a:pt x="1071150" y="1052195"/>
                </a:lnTo>
                <a:lnTo>
                  <a:pt x="1089631" y="1010337"/>
                </a:lnTo>
                <a:lnTo>
                  <a:pt x="1105535" y="967160"/>
                </a:lnTo>
                <a:lnTo>
                  <a:pt x="1118764" y="922761"/>
                </a:lnTo>
                <a:lnTo>
                  <a:pt x="1129222" y="877237"/>
                </a:lnTo>
                <a:lnTo>
                  <a:pt x="1136811" y="830686"/>
                </a:lnTo>
                <a:lnTo>
                  <a:pt x="1141436" y="783203"/>
                </a:lnTo>
                <a:lnTo>
                  <a:pt x="1142999" y="734885"/>
                </a:lnTo>
                <a:lnTo>
                  <a:pt x="1141436" y="686566"/>
                </a:lnTo>
                <a:lnTo>
                  <a:pt x="1136811" y="639082"/>
                </a:lnTo>
                <a:lnTo>
                  <a:pt x="1129222" y="592529"/>
                </a:lnTo>
                <a:lnTo>
                  <a:pt x="1118764" y="547004"/>
                </a:lnTo>
                <a:lnTo>
                  <a:pt x="1105535" y="502604"/>
                </a:lnTo>
                <a:lnTo>
                  <a:pt x="1089631" y="459426"/>
                </a:lnTo>
                <a:lnTo>
                  <a:pt x="1071150" y="417567"/>
                </a:lnTo>
                <a:lnTo>
                  <a:pt x="1050188" y="377124"/>
                </a:lnTo>
                <a:lnTo>
                  <a:pt x="1026842" y="338193"/>
                </a:lnTo>
                <a:lnTo>
                  <a:pt x="1001209" y="300871"/>
                </a:lnTo>
                <a:lnTo>
                  <a:pt x="973386" y="265255"/>
                </a:lnTo>
                <a:lnTo>
                  <a:pt x="943470" y="231442"/>
                </a:lnTo>
                <a:lnTo>
                  <a:pt x="911557" y="199529"/>
                </a:lnTo>
                <a:lnTo>
                  <a:pt x="877744" y="169613"/>
                </a:lnTo>
                <a:lnTo>
                  <a:pt x="842128" y="141790"/>
                </a:lnTo>
                <a:lnTo>
                  <a:pt x="804806" y="116157"/>
                </a:lnTo>
                <a:lnTo>
                  <a:pt x="765875" y="92811"/>
                </a:lnTo>
                <a:lnTo>
                  <a:pt x="725432" y="71849"/>
                </a:lnTo>
                <a:lnTo>
                  <a:pt x="683573" y="53368"/>
                </a:lnTo>
                <a:lnTo>
                  <a:pt x="640395" y="37464"/>
                </a:lnTo>
                <a:lnTo>
                  <a:pt x="595995" y="24235"/>
                </a:lnTo>
                <a:lnTo>
                  <a:pt x="550470" y="13777"/>
                </a:lnTo>
                <a:lnTo>
                  <a:pt x="503917" y="6188"/>
                </a:lnTo>
                <a:lnTo>
                  <a:pt x="456433" y="1563"/>
                </a:lnTo>
                <a:lnTo>
                  <a:pt x="408114" y="0"/>
                </a:lnTo>
                <a:close/>
              </a:path>
            </a:pathLst>
          </a:custGeom>
          <a:solidFill>
            <a:srgbClr val="CBE5BD"/>
          </a:solidFill>
        </p:spPr>
        <p:txBody>
          <a:bodyPr wrap="square" lIns="0" tIns="0" rIns="0" bIns="0" rtlCol="0"/>
          <a:lstStyle/>
          <a:p>
            <a:endParaRPr/>
          </a:p>
        </p:txBody>
      </p:sp>
      <p:sp>
        <p:nvSpPr>
          <p:cNvPr id="34" name="bg object 34"/>
          <p:cNvSpPr/>
          <p:nvPr/>
        </p:nvSpPr>
        <p:spPr>
          <a:xfrm>
            <a:off x="9666109" y="951179"/>
            <a:ext cx="1831098" cy="434949"/>
          </a:xfrm>
          <a:prstGeom prst="rect">
            <a:avLst/>
          </a:prstGeom>
          <a:blipFill>
            <a:blip r:embed="rId10" cstate="print"/>
            <a:stretch>
              <a:fillRect/>
            </a:stretch>
          </a:blipFill>
        </p:spPr>
        <p:txBody>
          <a:bodyPr wrap="square" lIns="0" tIns="0" rIns="0" bIns="0" rtlCol="0"/>
          <a:lstStyle/>
          <a:p>
            <a:endParaRPr/>
          </a:p>
        </p:txBody>
      </p:sp>
      <p:sp>
        <p:nvSpPr>
          <p:cNvPr id="35" name="bg object 35"/>
          <p:cNvSpPr/>
          <p:nvPr/>
        </p:nvSpPr>
        <p:spPr>
          <a:xfrm>
            <a:off x="11516182" y="951178"/>
            <a:ext cx="177165" cy="187325"/>
          </a:xfrm>
          <a:custGeom>
            <a:avLst/>
            <a:gdLst/>
            <a:ahLst/>
            <a:cxnLst/>
            <a:rect l="l" t="t" r="r" b="b"/>
            <a:pathLst>
              <a:path w="177165" h="187325">
                <a:moveTo>
                  <a:pt x="22898" y="0"/>
                </a:moveTo>
                <a:lnTo>
                  <a:pt x="0" y="0"/>
                </a:lnTo>
                <a:lnTo>
                  <a:pt x="0" y="184721"/>
                </a:lnTo>
                <a:lnTo>
                  <a:pt x="22898" y="184721"/>
                </a:lnTo>
                <a:lnTo>
                  <a:pt x="22898" y="0"/>
                </a:lnTo>
                <a:close/>
              </a:path>
              <a:path w="177165" h="187325">
                <a:moveTo>
                  <a:pt x="76441" y="0"/>
                </a:moveTo>
                <a:lnTo>
                  <a:pt x="53543" y="0"/>
                </a:lnTo>
                <a:lnTo>
                  <a:pt x="53543" y="184721"/>
                </a:lnTo>
                <a:lnTo>
                  <a:pt x="76441" y="184721"/>
                </a:lnTo>
                <a:lnTo>
                  <a:pt x="76441" y="0"/>
                </a:lnTo>
                <a:close/>
              </a:path>
              <a:path w="177165" h="187325">
                <a:moveTo>
                  <a:pt x="177114" y="149593"/>
                </a:moveTo>
                <a:lnTo>
                  <a:pt x="144081" y="111607"/>
                </a:lnTo>
                <a:lnTo>
                  <a:pt x="133413" y="107111"/>
                </a:lnTo>
                <a:lnTo>
                  <a:pt x="125958" y="102514"/>
                </a:lnTo>
                <a:lnTo>
                  <a:pt x="121564" y="97129"/>
                </a:lnTo>
                <a:lnTo>
                  <a:pt x="120142" y="90284"/>
                </a:lnTo>
                <a:lnTo>
                  <a:pt x="121526" y="83654"/>
                </a:lnTo>
                <a:lnTo>
                  <a:pt x="125603" y="78193"/>
                </a:lnTo>
                <a:lnTo>
                  <a:pt x="132207" y="74485"/>
                </a:lnTo>
                <a:lnTo>
                  <a:pt x="141211" y="73113"/>
                </a:lnTo>
                <a:lnTo>
                  <a:pt x="149479" y="73812"/>
                </a:lnTo>
                <a:lnTo>
                  <a:pt x="156616" y="75590"/>
                </a:lnTo>
                <a:lnTo>
                  <a:pt x="162496" y="77939"/>
                </a:lnTo>
                <a:lnTo>
                  <a:pt x="166966" y="80391"/>
                </a:lnTo>
                <a:lnTo>
                  <a:pt x="172694" y="63741"/>
                </a:lnTo>
                <a:lnTo>
                  <a:pt x="166674" y="60769"/>
                </a:lnTo>
                <a:lnTo>
                  <a:pt x="159359" y="58280"/>
                </a:lnTo>
                <a:lnTo>
                  <a:pt x="150952" y="56578"/>
                </a:lnTo>
                <a:lnTo>
                  <a:pt x="141732" y="55943"/>
                </a:lnTo>
                <a:lnTo>
                  <a:pt x="123520" y="58864"/>
                </a:lnTo>
                <a:lnTo>
                  <a:pt x="109855" y="66814"/>
                </a:lnTo>
                <a:lnTo>
                  <a:pt x="101269" y="78549"/>
                </a:lnTo>
                <a:lnTo>
                  <a:pt x="98285" y="92875"/>
                </a:lnTo>
                <a:lnTo>
                  <a:pt x="100304" y="103682"/>
                </a:lnTo>
                <a:lnTo>
                  <a:pt x="106438" y="113347"/>
                </a:lnTo>
                <a:lnTo>
                  <a:pt x="116827" y="121678"/>
                </a:lnTo>
                <a:lnTo>
                  <a:pt x="131584" y="128524"/>
                </a:lnTo>
                <a:lnTo>
                  <a:pt x="142379" y="133248"/>
                </a:lnTo>
                <a:lnTo>
                  <a:pt x="149631" y="138353"/>
                </a:lnTo>
                <a:lnTo>
                  <a:pt x="153720" y="144335"/>
                </a:lnTo>
                <a:lnTo>
                  <a:pt x="155003" y="151676"/>
                </a:lnTo>
                <a:lnTo>
                  <a:pt x="153517" y="159004"/>
                </a:lnTo>
                <a:lnTo>
                  <a:pt x="149009" y="164947"/>
                </a:lnTo>
                <a:lnTo>
                  <a:pt x="141389" y="168948"/>
                </a:lnTo>
                <a:lnTo>
                  <a:pt x="130543" y="170408"/>
                </a:lnTo>
                <a:lnTo>
                  <a:pt x="121945" y="169608"/>
                </a:lnTo>
                <a:lnTo>
                  <a:pt x="113703" y="167513"/>
                </a:lnTo>
                <a:lnTo>
                  <a:pt x="106324" y="164592"/>
                </a:lnTo>
                <a:lnTo>
                  <a:pt x="100368" y="161302"/>
                </a:lnTo>
                <a:lnTo>
                  <a:pt x="94640" y="178739"/>
                </a:lnTo>
                <a:lnTo>
                  <a:pt x="101955" y="182283"/>
                </a:lnTo>
                <a:lnTo>
                  <a:pt x="110477" y="184988"/>
                </a:lnTo>
                <a:lnTo>
                  <a:pt x="119913" y="186728"/>
                </a:lnTo>
                <a:lnTo>
                  <a:pt x="130022" y="187325"/>
                </a:lnTo>
                <a:lnTo>
                  <a:pt x="149999" y="184543"/>
                </a:lnTo>
                <a:lnTo>
                  <a:pt x="164782" y="176758"/>
                </a:lnTo>
                <a:lnTo>
                  <a:pt x="173951" y="164833"/>
                </a:lnTo>
                <a:lnTo>
                  <a:pt x="177114" y="149593"/>
                </a:lnTo>
                <a:close/>
              </a:path>
            </a:pathLst>
          </a:custGeom>
          <a:solidFill>
            <a:srgbClr val="A0CF67"/>
          </a:solidFill>
        </p:spPr>
        <p:txBody>
          <a:bodyPr wrap="square" lIns="0" tIns="0" rIns="0" bIns="0" rtlCol="0"/>
          <a:lstStyle/>
          <a:p>
            <a:endParaRPr/>
          </a:p>
        </p:txBody>
      </p:sp>
      <p:sp>
        <p:nvSpPr>
          <p:cNvPr id="36" name="bg object 36"/>
          <p:cNvSpPr/>
          <p:nvPr/>
        </p:nvSpPr>
        <p:spPr>
          <a:xfrm>
            <a:off x="9637509" y="1197444"/>
            <a:ext cx="2078989" cy="0"/>
          </a:xfrm>
          <a:custGeom>
            <a:avLst/>
            <a:gdLst/>
            <a:ahLst/>
            <a:cxnLst/>
            <a:rect l="l" t="t" r="r" b="b"/>
            <a:pathLst>
              <a:path w="2078990">
                <a:moveTo>
                  <a:pt x="0" y="0"/>
                </a:moveTo>
                <a:lnTo>
                  <a:pt x="2078837" y="0"/>
                </a:lnTo>
              </a:path>
            </a:pathLst>
          </a:custGeom>
          <a:ln w="4038">
            <a:solidFill>
              <a:srgbClr val="A0CF67"/>
            </a:solidFill>
          </a:ln>
        </p:spPr>
        <p:txBody>
          <a:bodyPr wrap="square" lIns="0" tIns="0" rIns="0" bIns="0" rtlCol="0"/>
          <a:lstStyle/>
          <a:p>
            <a:endParaRPr/>
          </a:p>
        </p:txBody>
      </p:sp>
      <p:sp>
        <p:nvSpPr>
          <p:cNvPr id="37" name="bg object 37"/>
          <p:cNvSpPr/>
          <p:nvPr/>
        </p:nvSpPr>
        <p:spPr>
          <a:xfrm>
            <a:off x="10498924" y="469950"/>
            <a:ext cx="349885" cy="375285"/>
          </a:xfrm>
          <a:custGeom>
            <a:avLst/>
            <a:gdLst/>
            <a:ahLst/>
            <a:cxnLst/>
            <a:rect l="l" t="t" r="r" b="b"/>
            <a:pathLst>
              <a:path w="349884" h="375284">
                <a:moveTo>
                  <a:pt x="193687" y="33477"/>
                </a:moveTo>
                <a:lnTo>
                  <a:pt x="195008" y="31381"/>
                </a:lnTo>
                <a:lnTo>
                  <a:pt x="195757" y="29083"/>
                </a:lnTo>
                <a:lnTo>
                  <a:pt x="195757" y="26670"/>
                </a:lnTo>
                <a:lnTo>
                  <a:pt x="193442" y="18179"/>
                </a:lnTo>
                <a:lnTo>
                  <a:pt x="187123" y="9491"/>
                </a:lnTo>
                <a:lnTo>
                  <a:pt x="177739" y="2725"/>
                </a:lnTo>
                <a:lnTo>
                  <a:pt x="166230" y="0"/>
                </a:lnTo>
                <a:lnTo>
                  <a:pt x="154717" y="2725"/>
                </a:lnTo>
                <a:lnTo>
                  <a:pt x="145302" y="9491"/>
                </a:lnTo>
                <a:lnTo>
                  <a:pt x="138946" y="18179"/>
                </a:lnTo>
                <a:lnTo>
                  <a:pt x="136613" y="26670"/>
                </a:lnTo>
                <a:lnTo>
                  <a:pt x="136613" y="29032"/>
                </a:lnTo>
                <a:lnTo>
                  <a:pt x="137337" y="31280"/>
                </a:lnTo>
                <a:lnTo>
                  <a:pt x="138620" y="33350"/>
                </a:lnTo>
                <a:lnTo>
                  <a:pt x="101723" y="42180"/>
                </a:lnTo>
                <a:lnTo>
                  <a:pt x="71418" y="62445"/>
                </a:lnTo>
                <a:lnTo>
                  <a:pt x="50495" y="97751"/>
                </a:lnTo>
                <a:lnTo>
                  <a:pt x="41744" y="151701"/>
                </a:lnTo>
                <a:lnTo>
                  <a:pt x="39467" y="219192"/>
                </a:lnTo>
                <a:lnTo>
                  <a:pt x="34250" y="269478"/>
                </a:lnTo>
                <a:lnTo>
                  <a:pt x="22344" y="302823"/>
                </a:lnTo>
                <a:lnTo>
                  <a:pt x="0" y="319493"/>
                </a:lnTo>
                <a:lnTo>
                  <a:pt x="1335" y="322741"/>
                </a:lnTo>
                <a:lnTo>
                  <a:pt x="25011" y="325570"/>
                </a:lnTo>
                <a:lnTo>
                  <a:pt x="65438" y="327894"/>
                </a:lnTo>
                <a:lnTo>
                  <a:pt x="117030" y="329628"/>
                </a:lnTo>
                <a:lnTo>
                  <a:pt x="116827" y="331127"/>
                </a:lnTo>
                <a:lnTo>
                  <a:pt x="116484" y="332600"/>
                </a:lnTo>
                <a:lnTo>
                  <a:pt x="116484" y="334137"/>
                </a:lnTo>
                <a:lnTo>
                  <a:pt x="120421" y="350032"/>
                </a:lnTo>
                <a:lnTo>
                  <a:pt x="131156" y="363010"/>
                </a:lnTo>
                <a:lnTo>
                  <a:pt x="147077" y="371759"/>
                </a:lnTo>
                <a:lnTo>
                  <a:pt x="166573" y="374967"/>
                </a:lnTo>
                <a:lnTo>
                  <a:pt x="186070" y="371759"/>
                </a:lnTo>
                <a:lnTo>
                  <a:pt x="201996" y="363010"/>
                </a:lnTo>
                <a:lnTo>
                  <a:pt x="212736" y="350032"/>
                </a:lnTo>
                <a:lnTo>
                  <a:pt x="216674" y="334137"/>
                </a:lnTo>
                <a:lnTo>
                  <a:pt x="216674" y="333057"/>
                </a:lnTo>
                <a:lnTo>
                  <a:pt x="216382" y="332028"/>
                </a:lnTo>
                <a:lnTo>
                  <a:pt x="216293" y="330962"/>
                </a:lnTo>
                <a:lnTo>
                  <a:pt x="271651" y="330572"/>
                </a:lnTo>
                <a:lnTo>
                  <a:pt x="316487" y="329168"/>
                </a:lnTo>
                <a:lnTo>
                  <a:pt x="344591" y="326711"/>
                </a:lnTo>
                <a:lnTo>
                  <a:pt x="349757" y="323164"/>
                </a:lnTo>
                <a:lnTo>
                  <a:pt x="332090" y="308530"/>
                </a:lnTo>
                <a:lnTo>
                  <a:pt x="313271" y="281694"/>
                </a:lnTo>
                <a:lnTo>
                  <a:pt x="296260" y="244605"/>
                </a:lnTo>
                <a:lnTo>
                  <a:pt x="284014" y="199215"/>
                </a:lnTo>
                <a:lnTo>
                  <a:pt x="279493" y="147476"/>
                </a:lnTo>
                <a:lnTo>
                  <a:pt x="285656" y="91338"/>
                </a:lnTo>
                <a:lnTo>
                  <a:pt x="305460" y="32753"/>
                </a:lnTo>
              </a:path>
            </a:pathLst>
          </a:custGeom>
          <a:ln w="26479">
            <a:solidFill>
              <a:srgbClr val="9DCE70"/>
            </a:solidFill>
          </a:ln>
        </p:spPr>
        <p:txBody>
          <a:bodyPr wrap="square" lIns="0" tIns="0" rIns="0" bIns="0" rtlCol="0"/>
          <a:lstStyle/>
          <a:p>
            <a:endParaRPr/>
          </a:p>
        </p:txBody>
      </p:sp>
      <p:sp>
        <p:nvSpPr>
          <p:cNvPr id="38" name="bg object 38"/>
          <p:cNvSpPr/>
          <p:nvPr/>
        </p:nvSpPr>
        <p:spPr>
          <a:xfrm>
            <a:off x="10762043" y="461035"/>
            <a:ext cx="66065" cy="77698"/>
          </a:xfrm>
          <a:prstGeom prst="rect">
            <a:avLst/>
          </a:prstGeom>
          <a:blipFill>
            <a:blip r:embed="rId11"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12/21/2020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629496" y="340614"/>
            <a:ext cx="6933006" cy="1579880"/>
          </a:xfrm>
          <a:prstGeom prst="rect">
            <a:avLst/>
          </a:prstGeom>
        </p:spPr>
        <p:txBody>
          <a:bodyPr wrap="square" lIns="0" tIns="0" rIns="0" bIns="0">
            <a:spAutoFit/>
          </a:bodyPr>
          <a:lstStyle>
            <a:lvl1pPr>
              <a:defRPr sz="10200" b="1" i="0">
                <a:solidFill>
                  <a:srgbClr val="231F20"/>
                </a:solidFill>
                <a:latin typeface="Myriad Pro Black"/>
                <a:cs typeface="Myriad Pro Black"/>
              </a:defRPr>
            </a:lvl1pPr>
          </a:lstStyle>
          <a:p>
            <a:endParaRPr/>
          </a:p>
        </p:txBody>
      </p:sp>
      <p:sp>
        <p:nvSpPr>
          <p:cNvPr id="3" name="Holder 3"/>
          <p:cNvSpPr>
            <a:spLocks noGrp="1"/>
          </p:cNvSpPr>
          <p:nvPr>
            <p:ph type="body" idx="1"/>
          </p:nvPr>
        </p:nvSpPr>
        <p:spPr>
          <a:xfrm>
            <a:off x="639558" y="1184122"/>
            <a:ext cx="10912883" cy="1930400"/>
          </a:xfrm>
          <a:prstGeom prst="rect">
            <a:avLst/>
          </a:prstGeom>
        </p:spPr>
        <p:txBody>
          <a:bodyPr wrap="square" lIns="0" tIns="0" rIns="0" bIns="0">
            <a:spAutoFit/>
          </a:bodyPr>
          <a:lstStyle>
            <a:lvl1pPr>
              <a:defRPr sz="12500" b="0" i="0">
                <a:solidFill>
                  <a:srgbClr val="231F20"/>
                </a:solidFill>
                <a:latin typeface="Arial Black"/>
                <a:cs typeface="Arial Black"/>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12/21/2020</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61840" y="3319322"/>
            <a:ext cx="7484745" cy="448309"/>
          </a:xfrm>
          <a:prstGeom prst="rect">
            <a:avLst/>
          </a:prstGeom>
        </p:spPr>
        <p:txBody>
          <a:bodyPr vert="horz" wrap="square" lIns="0" tIns="15240" rIns="0" bIns="0" rtlCol="0">
            <a:spAutoFit/>
          </a:bodyPr>
          <a:lstStyle/>
          <a:p>
            <a:pPr marL="12700">
              <a:lnSpc>
                <a:spcPct val="100000"/>
              </a:lnSpc>
              <a:spcBef>
                <a:spcPts val="120"/>
              </a:spcBef>
            </a:pPr>
            <a:r>
              <a:rPr sz="2750" spc="30" dirty="0">
                <a:solidFill>
                  <a:srgbClr val="3B404A"/>
                </a:solidFill>
                <a:latin typeface="Arial Black"/>
                <a:cs typeface="Arial Black"/>
              </a:rPr>
              <a:t>EXPANDED </a:t>
            </a:r>
            <a:r>
              <a:rPr sz="2750" spc="60" dirty="0">
                <a:solidFill>
                  <a:srgbClr val="3B404A"/>
                </a:solidFill>
                <a:latin typeface="Arial Black"/>
                <a:cs typeface="Arial Black"/>
              </a:rPr>
              <a:t>LEARNING</a:t>
            </a:r>
            <a:r>
              <a:rPr sz="2750" spc="-15" dirty="0">
                <a:solidFill>
                  <a:srgbClr val="3B404A"/>
                </a:solidFill>
                <a:latin typeface="Arial Black"/>
                <a:cs typeface="Arial Black"/>
              </a:rPr>
              <a:t> </a:t>
            </a:r>
            <a:r>
              <a:rPr sz="2750" spc="65" dirty="0">
                <a:solidFill>
                  <a:srgbClr val="3B404A"/>
                </a:solidFill>
                <a:latin typeface="Arial Black"/>
                <a:cs typeface="Arial Black"/>
              </a:rPr>
              <a:t>OPPORTUNITY</a:t>
            </a:r>
            <a:endParaRPr sz="2750">
              <a:latin typeface="Arial Black"/>
              <a:cs typeface="Arial Black"/>
            </a:endParaRPr>
          </a:p>
        </p:txBody>
      </p:sp>
      <p:sp>
        <p:nvSpPr>
          <p:cNvPr id="3" name="object 3"/>
          <p:cNvSpPr txBox="1"/>
          <p:nvPr/>
        </p:nvSpPr>
        <p:spPr>
          <a:xfrm>
            <a:off x="4245089" y="3435104"/>
            <a:ext cx="7520305" cy="2341025"/>
          </a:xfrm>
          <a:prstGeom prst="rect">
            <a:avLst/>
          </a:prstGeom>
        </p:spPr>
        <p:txBody>
          <a:bodyPr vert="horz" wrap="square" lIns="0" tIns="189865" rIns="0" bIns="0" rtlCol="0">
            <a:spAutoFit/>
          </a:bodyPr>
          <a:lstStyle/>
          <a:p>
            <a:pPr marL="12700">
              <a:lnSpc>
                <a:spcPct val="100000"/>
              </a:lnSpc>
              <a:spcBef>
                <a:spcPts val="1495"/>
              </a:spcBef>
            </a:pPr>
            <a:r>
              <a:rPr sz="4200" spc="135" dirty="0">
                <a:solidFill>
                  <a:srgbClr val="3B404A"/>
                </a:solidFill>
                <a:latin typeface="Arial Black"/>
                <a:cs typeface="Arial Black"/>
              </a:rPr>
              <a:t>INNOVATION</a:t>
            </a:r>
            <a:r>
              <a:rPr sz="4200" spc="220" dirty="0">
                <a:solidFill>
                  <a:srgbClr val="3B404A"/>
                </a:solidFill>
                <a:latin typeface="Arial Black"/>
                <a:cs typeface="Arial Black"/>
              </a:rPr>
              <a:t> NETWORK</a:t>
            </a:r>
            <a:endParaRPr sz="4200" dirty="0">
              <a:latin typeface="Arial Black"/>
              <a:cs typeface="Arial Black"/>
            </a:endParaRPr>
          </a:p>
          <a:p>
            <a:pPr marL="3830320">
              <a:lnSpc>
                <a:spcPct val="100000"/>
              </a:lnSpc>
              <a:spcBef>
                <a:spcPts val="730"/>
              </a:spcBef>
            </a:pPr>
            <a:r>
              <a:rPr lang="en-US" sz="2150" spc="5" dirty="0">
                <a:solidFill>
                  <a:srgbClr val="231F20"/>
                </a:solidFill>
                <a:latin typeface="Arial"/>
                <a:cs typeface="Arial"/>
              </a:rPr>
              <a:t>Engaging Community Partners</a:t>
            </a:r>
          </a:p>
          <a:p>
            <a:pPr marL="3830320">
              <a:lnSpc>
                <a:spcPct val="100000"/>
              </a:lnSpc>
              <a:spcBef>
                <a:spcPts val="730"/>
              </a:spcBef>
            </a:pPr>
            <a:r>
              <a:rPr lang="en-US" sz="2150" spc="5" dirty="0">
                <a:solidFill>
                  <a:srgbClr val="231F20"/>
                </a:solidFill>
                <a:latin typeface="Arial"/>
                <a:cs typeface="Arial"/>
              </a:rPr>
              <a:t>North Platte Public Schools Kids </a:t>
            </a:r>
            <a:r>
              <a:rPr lang="en-US" sz="2150" spc="5" dirty="0" err="1">
                <a:solidFill>
                  <a:srgbClr val="231F20"/>
                </a:solidFill>
                <a:latin typeface="Arial"/>
                <a:cs typeface="Arial"/>
              </a:rPr>
              <a:t>Klub</a:t>
            </a:r>
            <a:r>
              <a:rPr lang="en-US" sz="2150" spc="5" dirty="0">
                <a:solidFill>
                  <a:srgbClr val="231F20"/>
                </a:solidFill>
                <a:latin typeface="Arial"/>
                <a:cs typeface="Arial"/>
              </a:rPr>
              <a:t> </a:t>
            </a:r>
            <a:endParaRPr sz="2150" dirty="0">
              <a:latin typeface="Arial"/>
              <a:cs typeface="Arial"/>
            </a:endParaRPr>
          </a:p>
        </p:txBody>
      </p:sp>
      <p:grpSp>
        <p:nvGrpSpPr>
          <p:cNvPr id="4" name="object 4"/>
          <p:cNvGrpSpPr/>
          <p:nvPr/>
        </p:nvGrpSpPr>
        <p:grpSpPr>
          <a:xfrm>
            <a:off x="0" y="1929383"/>
            <a:ext cx="1849120" cy="2446655"/>
            <a:chOff x="0" y="1929383"/>
            <a:chExt cx="1849120" cy="2446655"/>
          </a:xfrm>
        </p:grpSpPr>
        <p:sp>
          <p:nvSpPr>
            <p:cNvPr id="5" name="object 5"/>
            <p:cNvSpPr/>
            <p:nvPr/>
          </p:nvSpPr>
          <p:spPr>
            <a:xfrm>
              <a:off x="346760" y="2873679"/>
              <a:ext cx="1502410" cy="1502410"/>
            </a:xfrm>
            <a:custGeom>
              <a:avLst/>
              <a:gdLst/>
              <a:ahLst/>
              <a:cxnLst/>
              <a:rect l="l" t="t" r="r" b="b"/>
              <a:pathLst>
                <a:path w="1502410" h="1502410">
                  <a:moveTo>
                    <a:pt x="750925" y="0"/>
                  </a:moveTo>
                  <a:lnTo>
                    <a:pt x="703436" y="1477"/>
                  </a:lnTo>
                  <a:lnTo>
                    <a:pt x="656732" y="5850"/>
                  </a:lnTo>
                  <a:lnTo>
                    <a:pt x="610900" y="13032"/>
                  </a:lnTo>
                  <a:lnTo>
                    <a:pt x="566030" y="22933"/>
                  </a:lnTo>
                  <a:lnTo>
                    <a:pt x="522208" y="35467"/>
                  </a:lnTo>
                  <a:lnTo>
                    <a:pt x="479522" y="50545"/>
                  </a:lnTo>
                  <a:lnTo>
                    <a:pt x="438062" y="68079"/>
                  </a:lnTo>
                  <a:lnTo>
                    <a:pt x="397914" y="87981"/>
                  </a:lnTo>
                  <a:lnTo>
                    <a:pt x="359167" y="110164"/>
                  </a:lnTo>
                  <a:lnTo>
                    <a:pt x="321908" y="134539"/>
                  </a:lnTo>
                  <a:lnTo>
                    <a:pt x="286226" y="161018"/>
                  </a:lnTo>
                  <a:lnTo>
                    <a:pt x="252208" y="189514"/>
                  </a:lnTo>
                  <a:lnTo>
                    <a:pt x="219943" y="219938"/>
                  </a:lnTo>
                  <a:lnTo>
                    <a:pt x="189518" y="252203"/>
                  </a:lnTo>
                  <a:lnTo>
                    <a:pt x="161022" y="286220"/>
                  </a:lnTo>
                  <a:lnTo>
                    <a:pt x="134542" y="321902"/>
                  </a:lnTo>
                  <a:lnTo>
                    <a:pt x="110167" y="359161"/>
                  </a:lnTo>
                  <a:lnTo>
                    <a:pt x="87983" y="397908"/>
                  </a:lnTo>
                  <a:lnTo>
                    <a:pt x="68081" y="438056"/>
                  </a:lnTo>
                  <a:lnTo>
                    <a:pt x="50546" y="479517"/>
                  </a:lnTo>
                  <a:lnTo>
                    <a:pt x="35468" y="522203"/>
                  </a:lnTo>
                  <a:lnTo>
                    <a:pt x="22934" y="566025"/>
                  </a:lnTo>
                  <a:lnTo>
                    <a:pt x="13032" y="610897"/>
                  </a:lnTo>
                  <a:lnTo>
                    <a:pt x="5850" y="656729"/>
                  </a:lnTo>
                  <a:lnTo>
                    <a:pt x="1477" y="703435"/>
                  </a:lnTo>
                  <a:lnTo>
                    <a:pt x="0" y="750925"/>
                  </a:lnTo>
                  <a:lnTo>
                    <a:pt x="1477" y="798414"/>
                  </a:lnTo>
                  <a:lnTo>
                    <a:pt x="5850" y="845118"/>
                  </a:lnTo>
                  <a:lnTo>
                    <a:pt x="13032" y="890949"/>
                  </a:lnTo>
                  <a:lnTo>
                    <a:pt x="22934" y="935820"/>
                  </a:lnTo>
                  <a:lnTo>
                    <a:pt x="35468" y="979641"/>
                  </a:lnTo>
                  <a:lnTo>
                    <a:pt x="50546" y="1022326"/>
                  </a:lnTo>
                  <a:lnTo>
                    <a:pt x="68081" y="1063786"/>
                  </a:lnTo>
                  <a:lnTo>
                    <a:pt x="87983" y="1103933"/>
                  </a:lnTo>
                  <a:lnTo>
                    <a:pt x="110167" y="1142680"/>
                  </a:lnTo>
                  <a:lnTo>
                    <a:pt x="134542" y="1179938"/>
                  </a:lnTo>
                  <a:lnTo>
                    <a:pt x="161022" y="1215620"/>
                  </a:lnTo>
                  <a:lnTo>
                    <a:pt x="189518" y="1249637"/>
                  </a:lnTo>
                  <a:lnTo>
                    <a:pt x="219943" y="1281901"/>
                  </a:lnTo>
                  <a:lnTo>
                    <a:pt x="252208" y="1312325"/>
                  </a:lnTo>
                  <a:lnTo>
                    <a:pt x="286226" y="1340821"/>
                  </a:lnTo>
                  <a:lnTo>
                    <a:pt x="321908" y="1367300"/>
                  </a:lnTo>
                  <a:lnTo>
                    <a:pt x="359167" y="1391674"/>
                  </a:lnTo>
                  <a:lnTo>
                    <a:pt x="397914" y="1413857"/>
                  </a:lnTo>
                  <a:lnTo>
                    <a:pt x="438062" y="1433759"/>
                  </a:lnTo>
                  <a:lnTo>
                    <a:pt x="479522" y="1451293"/>
                  </a:lnTo>
                  <a:lnTo>
                    <a:pt x="522208" y="1466371"/>
                  </a:lnTo>
                  <a:lnTo>
                    <a:pt x="566030" y="1478904"/>
                  </a:lnTo>
                  <a:lnTo>
                    <a:pt x="610900" y="1488806"/>
                  </a:lnTo>
                  <a:lnTo>
                    <a:pt x="656732" y="1495987"/>
                  </a:lnTo>
                  <a:lnTo>
                    <a:pt x="703436" y="1500361"/>
                  </a:lnTo>
                  <a:lnTo>
                    <a:pt x="750925" y="1501838"/>
                  </a:lnTo>
                  <a:lnTo>
                    <a:pt x="798416" y="1500361"/>
                  </a:lnTo>
                  <a:lnTo>
                    <a:pt x="845121" y="1495987"/>
                  </a:lnTo>
                  <a:lnTo>
                    <a:pt x="890953" y="1488806"/>
                  </a:lnTo>
                  <a:lnTo>
                    <a:pt x="935825" y="1478904"/>
                  </a:lnTo>
                  <a:lnTo>
                    <a:pt x="979647" y="1466371"/>
                  </a:lnTo>
                  <a:lnTo>
                    <a:pt x="1022333" y="1451293"/>
                  </a:lnTo>
                  <a:lnTo>
                    <a:pt x="1063794" y="1433759"/>
                  </a:lnTo>
                  <a:lnTo>
                    <a:pt x="1103942" y="1413857"/>
                  </a:lnTo>
                  <a:lnTo>
                    <a:pt x="1142689" y="1391674"/>
                  </a:lnTo>
                  <a:lnTo>
                    <a:pt x="1179948" y="1367300"/>
                  </a:lnTo>
                  <a:lnTo>
                    <a:pt x="1215630" y="1340821"/>
                  </a:lnTo>
                  <a:lnTo>
                    <a:pt x="1249647" y="1312325"/>
                  </a:lnTo>
                  <a:lnTo>
                    <a:pt x="1281912" y="1281901"/>
                  </a:lnTo>
                  <a:lnTo>
                    <a:pt x="1312336" y="1249637"/>
                  </a:lnTo>
                  <a:lnTo>
                    <a:pt x="1340832" y="1215620"/>
                  </a:lnTo>
                  <a:lnTo>
                    <a:pt x="1367312" y="1179938"/>
                  </a:lnTo>
                  <a:lnTo>
                    <a:pt x="1391687" y="1142680"/>
                  </a:lnTo>
                  <a:lnTo>
                    <a:pt x="1413869" y="1103933"/>
                  </a:lnTo>
                  <a:lnTo>
                    <a:pt x="1433772" y="1063786"/>
                  </a:lnTo>
                  <a:lnTo>
                    <a:pt x="1451306" y="1022326"/>
                  </a:lnTo>
                  <a:lnTo>
                    <a:pt x="1466383" y="979641"/>
                  </a:lnTo>
                  <a:lnTo>
                    <a:pt x="1478917" y="935820"/>
                  </a:lnTo>
                  <a:lnTo>
                    <a:pt x="1488819" y="890949"/>
                  </a:lnTo>
                  <a:lnTo>
                    <a:pt x="1496000" y="845118"/>
                  </a:lnTo>
                  <a:lnTo>
                    <a:pt x="1500373" y="798414"/>
                  </a:lnTo>
                  <a:lnTo>
                    <a:pt x="1501851" y="750925"/>
                  </a:lnTo>
                  <a:lnTo>
                    <a:pt x="1500373" y="703435"/>
                  </a:lnTo>
                  <a:lnTo>
                    <a:pt x="1496000" y="656729"/>
                  </a:lnTo>
                  <a:lnTo>
                    <a:pt x="1488819" y="610897"/>
                  </a:lnTo>
                  <a:lnTo>
                    <a:pt x="1478917" y="566025"/>
                  </a:lnTo>
                  <a:lnTo>
                    <a:pt x="1466383" y="522203"/>
                  </a:lnTo>
                  <a:lnTo>
                    <a:pt x="1451306" y="479517"/>
                  </a:lnTo>
                  <a:lnTo>
                    <a:pt x="1433772" y="438056"/>
                  </a:lnTo>
                  <a:lnTo>
                    <a:pt x="1413869" y="397908"/>
                  </a:lnTo>
                  <a:lnTo>
                    <a:pt x="1391687" y="359161"/>
                  </a:lnTo>
                  <a:lnTo>
                    <a:pt x="1367312" y="321902"/>
                  </a:lnTo>
                  <a:lnTo>
                    <a:pt x="1340832" y="286220"/>
                  </a:lnTo>
                  <a:lnTo>
                    <a:pt x="1312336" y="252203"/>
                  </a:lnTo>
                  <a:lnTo>
                    <a:pt x="1281912" y="219938"/>
                  </a:lnTo>
                  <a:lnTo>
                    <a:pt x="1249647" y="189514"/>
                  </a:lnTo>
                  <a:lnTo>
                    <a:pt x="1215630" y="161018"/>
                  </a:lnTo>
                  <a:lnTo>
                    <a:pt x="1179948" y="134539"/>
                  </a:lnTo>
                  <a:lnTo>
                    <a:pt x="1142689" y="110164"/>
                  </a:lnTo>
                  <a:lnTo>
                    <a:pt x="1103942" y="87981"/>
                  </a:lnTo>
                  <a:lnTo>
                    <a:pt x="1063794" y="68079"/>
                  </a:lnTo>
                  <a:lnTo>
                    <a:pt x="1022333" y="50545"/>
                  </a:lnTo>
                  <a:lnTo>
                    <a:pt x="979647" y="35467"/>
                  </a:lnTo>
                  <a:lnTo>
                    <a:pt x="935825" y="22933"/>
                  </a:lnTo>
                  <a:lnTo>
                    <a:pt x="890953" y="13032"/>
                  </a:lnTo>
                  <a:lnTo>
                    <a:pt x="845121" y="5850"/>
                  </a:lnTo>
                  <a:lnTo>
                    <a:pt x="798416" y="1477"/>
                  </a:lnTo>
                  <a:lnTo>
                    <a:pt x="750925" y="0"/>
                  </a:lnTo>
                  <a:close/>
                </a:path>
              </a:pathLst>
            </a:custGeom>
            <a:solidFill>
              <a:srgbClr val="86CDEB"/>
            </a:solidFill>
          </p:spPr>
          <p:txBody>
            <a:bodyPr wrap="square" lIns="0" tIns="0" rIns="0" bIns="0" rtlCol="0"/>
            <a:lstStyle/>
            <a:p>
              <a:endParaRPr/>
            </a:p>
          </p:txBody>
        </p:sp>
        <p:sp>
          <p:nvSpPr>
            <p:cNvPr id="6" name="object 6"/>
            <p:cNvSpPr/>
            <p:nvPr/>
          </p:nvSpPr>
          <p:spPr>
            <a:xfrm>
              <a:off x="0" y="1929383"/>
              <a:ext cx="647700" cy="1098550"/>
            </a:xfrm>
            <a:custGeom>
              <a:avLst/>
              <a:gdLst/>
              <a:ahLst/>
              <a:cxnLst/>
              <a:rect l="l" t="t" r="r" b="b"/>
              <a:pathLst>
                <a:path w="647700" h="1098550">
                  <a:moveTo>
                    <a:pt x="0" y="887768"/>
                  </a:moveTo>
                  <a:lnTo>
                    <a:pt x="0" y="1089490"/>
                  </a:lnTo>
                  <a:lnTo>
                    <a:pt x="4403" y="1090442"/>
                  </a:lnTo>
                  <a:lnTo>
                    <a:pt x="50615" y="1096390"/>
                  </a:lnTo>
                  <a:lnTo>
                    <a:pt x="97932" y="1098410"/>
                  </a:lnTo>
                  <a:lnTo>
                    <a:pt x="145250" y="1096390"/>
                  </a:lnTo>
                  <a:lnTo>
                    <a:pt x="191465" y="1090442"/>
                  </a:lnTo>
                  <a:lnTo>
                    <a:pt x="236408" y="1080731"/>
                  </a:lnTo>
                  <a:lnTo>
                    <a:pt x="279916" y="1067424"/>
                  </a:lnTo>
                  <a:lnTo>
                    <a:pt x="321820" y="1050687"/>
                  </a:lnTo>
                  <a:lnTo>
                    <a:pt x="361955" y="1030685"/>
                  </a:lnTo>
                  <a:lnTo>
                    <a:pt x="400155" y="1007586"/>
                  </a:lnTo>
                  <a:lnTo>
                    <a:pt x="436254" y="981554"/>
                  </a:lnTo>
                  <a:lnTo>
                    <a:pt x="470086" y="952757"/>
                  </a:lnTo>
                  <a:lnTo>
                    <a:pt x="501484" y="921361"/>
                  </a:lnTo>
                  <a:lnTo>
                    <a:pt x="518070" y="901877"/>
                  </a:lnTo>
                  <a:lnTo>
                    <a:pt x="97932" y="901877"/>
                  </a:lnTo>
                  <a:lnTo>
                    <a:pt x="50139" y="898652"/>
                  </a:lnTo>
                  <a:lnTo>
                    <a:pt x="4282" y="889258"/>
                  </a:lnTo>
                  <a:lnTo>
                    <a:pt x="0" y="887768"/>
                  </a:lnTo>
                  <a:close/>
                </a:path>
                <a:path w="647700" h="1098550">
                  <a:moveTo>
                    <a:pt x="518059" y="196532"/>
                  </a:moveTo>
                  <a:lnTo>
                    <a:pt x="97932" y="196532"/>
                  </a:lnTo>
                  <a:lnTo>
                    <a:pt x="145725" y="199758"/>
                  </a:lnTo>
                  <a:lnTo>
                    <a:pt x="191583" y="209152"/>
                  </a:lnTo>
                  <a:lnTo>
                    <a:pt x="235084" y="224292"/>
                  </a:lnTo>
                  <a:lnTo>
                    <a:pt x="275804" y="244754"/>
                  </a:lnTo>
                  <a:lnTo>
                    <a:pt x="313319" y="270114"/>
                  </a:lnTo>
                  <a:lnTo>
                    <a:pt x="347206" y="299950"/>
                  </a:lnTo>
                  <a:lnTo>
                    <a:pt x="377041" y="333837"/>
                  </a:lnTo>
                  <a:lnTo>
                    <a:pt x="402402" y="371352"/>
                  </a:lnTo>
                  <a:lnTo>
                    <a:pt x="422863" y="412071"/>
                  </a:lnTo>
                  <a:lnTo>
                    <a:pt x="438003" y="455572"/>
                  </a:lnTo>
                  <a:lnTo>
                    <a:pt x="447398" y="501431"/>
                  </a:lnTo>
                  <a:lnTo>
                    <a:pt x="450623" y="549224"/>
                  </a:lnTo>
                  <a:lnTo>
                    <a:pt x="447398" y="597010"/>
                  </a:lnTo>
                  <a:lnTo>
                    <a:pt x="438003" y="642863"/>
                  </a:lnTo>
                  <a:lnTo>
                    <a:pt x="422863" y="686359"/>
                  </a:lnTo>
                  <a:lnTo>
                    <a:pt x="402402" y="727075"/>
                  </a:lnTo>
                  <a:lnTo>
                    <a:pt x="377041" y="764586"/>
                  </a:lnTo>
                  <a:lnTo>
                    <a:pt x="347206" y="798469"/>
                  </a:lnTo>
                  <a:lnTo>
                    <a:pt x="313319" y="828302"/>
                  </a:lnTo>
                  <a:lnTo>
                    <a:pt x="275804" y="853660"/>
                  </a:lnTo>
                  <a:lnTo>
                    <a:pt x="235084" y="874120"/>
                  </a:lnTo>
                  <a:lnTo>
                    <a:pt x="191583" y="889258"/>
                  </a:lnTo>
                  <a:lnTo>
                    <a:pt x="145725" y="898652"/>
                  </a:lnTo>
                  <a:lnTo>
                    <a:pt x="97932" y="901877"/>
                  </a:lnTo>
                  <a:lnTo>
                    <a:pt x="518070" y="901877"/>
                  </a:lnTo>
                  <a:lnTo>
                    <a:pt x="556315" y="851434"/>
                  </a:lnTo>
                  <a:lnTo>
                    <a:pt x="579415" y="813235"/>
                  </a:lnTo>
                  <a:lnTo>
                    <a:pt x="599418" y="773102"/>
                  </a:lnTo>
                  <a:lnTo>
                    <a:pt x="616156" y="731200"/>
                  </a:lnTo>
                  <a:lnTo>
                    <a:pt x="629464" y="687694"/>
                  </a:lnTo>
                  <a:lnTo>
                    <a:pt x="639175" y="642753"/>
                  </a:lnTo>
                  <a:lnTo>
                    <a:pt x="645123" y="596540"/>
                  </a:lnTo>
                  <a:lnTo>
                    <a:pt x="647143" y="549224"/>
                  </a:lnTo>
                  <a:lnTo>
                    <a:pt x="645123" y="501903"/>
                  </a:lnTo>
                  <a:lnTo>
                    <a:pt x="639150" y="455572"/>
                  </a:lnTo>
                  <a:lnTo>
                    <a:pt x="629464" y="410742"/>
                  </a:lnTo>
                  <a:lnTo>
                    <a:pt x="616156" y="367233"/>
                  </a:lnTo>
                  <a:lnTo>
                    <a:pt x="599418" y="325328"/>
                  </a:lnTo>
                  <a:lnTo>
                    <a:pt x="579415" y="285192"/>
                  </a:lnTo>
                  <a:lnTo>
                    <a:pt x="556315" y="246991"/>
                  </a:lnTo>
                  <a:lnTo>
                    <a:pt x="530282" y="210891"/>
                  </a:lnTo>
                  <a:lnTo>
                    <a:pt x="518059" y="196532"/>
                  </a:lnTo>
                  <a:close/>
                </a:path>
                <a:path w="647700" h="1098550">
                  <a:moveTo>
                    <a:pt x="97932" y="0"/>
                  </a:moveTo>
                  <a:lnTo>
                    <a:pt x="50615" y="2019"/>
                  </a:lnTo>
                  <a:lnTo>
                    <a:pt x="4403" y="7968"/>
                  </a:lnTo>
                  <a:lnTo>
                    <a:pt x="0" y="8919"/>
                  </a:lnTo>
                  <a:lnTo>
                    <a:pt x="0" y="210643"/>
                  </a:lnTo>
                  <a:lnTo>
                    <a:pt x="4282" y="209152"/>
                  </a:lnTo>
                  <a:lnTo>
                    <a:pt x="50139" y="199758"/>
                  </a:lnTo>
                  <a:lnTo>
                    <a:pt x="97932" y="196532"/>
                  </a:lnTo>
                  <a:lnTo>
                    <a:pt x="518059" y="196532"/>
                  </a:lnTo>
                  <a:lnTo>
                    <a:pt x="501484" y="177059"/>
                  </a:lnTo>
                  <a:lnTo>
                    <a:pt x="470086" y="145660"/>
                  </a:lnTo>
                  <a:lnTo>
                    <a:pt x="436254" y="116862"/>
                  </a:lnTo>
                  <a:lnTo>
                    <a:pt x="400155" y="90829"/>
                  </a:lnTo>
                  <a:lnTo>
                    <a:pt x="361955" y="67728"/>
                  </a:lnTo>
                  <a:lnTo>
                    <a:pt x="321820" y="47725"/>
                  </a:lnTo>
                  <a:lnTo>
                    <a:pt x="279916" y="30987"/>
                  </a:lnTo>
                  <a:lnTo>
                    <a:pt x="236408" y="17679"/>
                  </a:lnTo>
                  <a:lnTo>
                    <a:pt x="191465" y="7968"/>
                  </a:lnTo>
                  <a:lnTo>
                    <a:pt x="145250" y="2019"/>
                  </a:lnTo>
                  <a:lnTo>
                    <a:pt x="97932" y="0"/>
                  </a:lnTo>
                  <a:close/>
                </a:path>
              </a:pathLst>
            </a:custGeom>
            <a:solidFill>
              <a:srgbClr val="487D94"/>
            </a:solidFill>
          </p:spPr>
          <p:txBody>
            <a:bodyPr wrap="square" lIns="0" tIns="0" rIns="0" bIns="0" rtlCol="0"/>
            <a:lstStyle/>
            <a:p>
              <a:endParaRPr/>
            </a:p>
          </p:txBody>
        </p:sp>
      </p:grpSp>
      <p:sp>
        <p:nvSpPr>
          <p:cNvPr id="7" name="object 7"/>
          <p:cNvSpPr/>
          <p:nvPr/>
        </p:nvSpPr>
        <p:spPr>
          <a:xfrm>
            <a:off x="1485900" y="6025896"/>
            <a:ext cx="1362075" cy="831850"/>
          </a:xfrm>
          <a:custGeom>
            <a:avLst/>
            <a:gdLst/>
            <a:ahLst/>
            <a:cxnLst/>
            <a:rect l="l" t="t" r="r" b="b"/>
            <a:pathLst>
              <a:path w="1362075" h="831850">
                <a:moveTo>
                  <a:pt x="680986" y="0"/>
                </a:moveTo>
                <a:lnTo>
                  <a:pt x="632424" y="1713"/>
                </a:lnTo>
                <a:lnTo>
                  <a:pt x="584773" y="6775"/>
                </a:lnTo>
                <a:lnTo>
                  <a:pt x="538147" y="15070"/>
                </a:lnTo>
                <a:lnTo>
                  <a:pt x="492664" y="26482"/>
                </a:lnTo>
                <a:lnTo>
                  <a:pt x="448440" y="40894"/>
                </a:lnTo>
                <a:lnTo>
                  <a:pt x="405590" y="58191"/>
                </a:lnTo>
                <a:lnTo>
                  <a:pt x="364232" y="78257"/>
                </a:lnTo>
                <a:lnTo>
                  <a:pt x="324480" y="100974"/>
                </a:lnTo>
                <a:lnTo>
                  <a:pt x="286451" y="126228"/>
                </a:lnTo>
                <a:lnTo>
                  <a:pt x="250262" y="153901"/>
                </a:lnTo>
                <a:lnTo>
                  <a:pt x="216028" y="183878"/>
                </a:lnTo>
                <a:lnTo>
                  <a:pt x="183865" y="216043"/>
                </a:lnTo>
                <a:lnTo>
                  <a:pt x="153890" y="250279"/>
                </a:lnTo>
                <a:lnTo>
                  <a:pt x="126218" y="286471"/>
                </a:lnTo>
                <a:lnTo>
                  <a:pt x="100966" y="324502"/>
                </a:lnTo>
                <a:lnTo>
                  <a:pt x="78251" y="364256"/>
                </a:lnTo>
                <a:lnTo>
                  <a:pt x="58187" y="405617"/>
                </a:lnTo>
                <a:lnTo>
                  <a:pt x="40891" y="448468"/>
                </a:lnTo>
                <a:lnTo>
                  <a:pt x="26480" y="492695"/>
                </a:lnTo>
                <a:lnTo>
                  <a:pt x="15069" y="538180"/>
                </a:lnTo>
                <a:lnTo>
                  <a:pt x="6774" y="584807"/>
                </a:lnTo>
                <a:lnTo>
                  <a:pt x="1713" y="632461"/>
                </a:lnTo>
                <a:lnTo>
                  <a:pt x="0" y="681024"/>
                </a:lnTo>
                <a:lnTo>
                  <a:pt x="1713" y="729586"/>
                </a:lnTo>
                <a:lnTo>
                  <a:pt x="6774" y="777238"/>
                </a:lnTo>
                <a:lnTo>
                  <a:pt x="15069" y="823864"/>
                </a:lnTo>
                <a:lnTo>
                  <a:pt x="17040" y="831722"/>
                </a:lnTo>
                <a:lnTo>
                  <a:pt x="270965" y="831722"/>
                </a:lnTo>
                <a:lnTo>
                  <a:pt x="266005" y="819099"/>
                </a:lnTo>
                <a:lnTo>
                  <a:pt x="253778" y="774721"/>
                </a:lnTo>
                <a:lnTo>
                  <a:pt x="246245" y="728607"/>
                </a:lnTo>
                <a:lnTo>
                  <a:pt x="243674" y="681024"/>
                </a:lnTo>
                <a:lnTo>
                  <a:pt x="246245" y="633441"/>
                </a:lnTo>
                <a:lnTo>
                  <a:pt x="253778" y="587326"/>
                </a:lnTo>
                <a:lnTo>
                  <a:pt x="266005" y="542947"/>
                </a:lnTo>
                <a:lnTo>
                  <a:pt x="282656" y="500573"/>
                </a:lnTo>
                <a:lnTo>
                  <a:pt x="303463" y="460473"/>
                </a:lnTo>
                <a:lnTo>
                  <a:pt x="328158" y="422916"/>
                </a:lnTo>
                <a:lnTo>
                  <a:pt x="356471" y="388171"/>
                </a:lnTo>
                <a:lnTo>
                  <a:pt x="388133" y="356506"/>
                </a:lnTo>
                <a:lnTo>
                  <a:pt x="422877" y="328191"/>
                </a:lnTo>
                <a:lnTo>
                  <a:pt x="460432" y="303495"/>
                </a:lnTo>
                <a:lnTo>
                  <a:pt x="500531" y="282686"/>
                </a:lnTo>
                <a:lnTo>
                  <a:pt x="542905" y="266033"/>
                </a:lnTo>
                <a:lnTo>
                  <a:pt x="587285" y="253805"/>
                </a:lnTo>
                <a:lnTo>
                  <a:pt x="633401" y="246271"/>
                </a:lnTo>
                <a:lnTo>
                  <a:pt x="680986" y="243700"/>
                </a:lnTo>
                <a:lnTo>
                  <a:pt x="1202337" y="243700"/>
                </a:lnTo>
                <a:lnTo>
                  <a:pt x="1178121" y="216043"/>
                </a:lnTo>
                <a:lnTo>
                  <a:pt x="1145957" y="183878"/>
                </a:lnTo>
                <a:lnTo>
                  <a:pt x="1111721" y="153901"/>
                </a:lnTo>
                <a:lnTo>
                  <a:pt x="1075530" y="126228"/>
                </a:lnTo>
                <a:lnTo>
                  <a:pt x="1037500" y="100974"/>
                </a:lnTo>
                <a:lnTo>
                  <a:pt x="997746" y="78257"/>
                </a:lnTo>
                <a:lnTo>
                  <a:pt x="956386" y="58191"/>
                </a:lnTo>
                <a:lnTo>
                  <a:pt x="913535" y="40894"/>
                </a:lnTo>
                <a:lnTo>
                  <a:pt x="869310" y="26482"/>
                </a:lnTo>
                <a:lnTo>
                  <a:pt x="823826" y="15070"/>
                </a:lnTo>
                <a:lnTo>
                  <a:pt x="777200" y="6775"/>
                </a:lnTo>
                <a:lnTo>
                  <a:pt x="729548" y="1713"/>
                </a:lnTo>
                <a:lnTo>
                  <a:pt x="680986" y="0"/>
                </a:lnTo>
                <a:close/>
              </a:path>
              <a:path w="1362075" h="831850">
                <a:moveTo>
                  <a:pt x="1202337" y="243700"/>
                </a:moveTo>
                <a:lnTo>
                  <a:pt x="680986" y="243700"/>
                </a:lnTo>
                <a:lnTo>
                  <a:pt x="728571" y="246271"/>
                </a:lnTo>
                <a:lnTo>
                  <a:pt x="774689" y="253805"/>
                </a:lnTo>
                <a:lnTo>
                  <a:pt x="819070" y="266033"/>
                </a:lnTo>
                <a:lnTo>
                  <a:pt x="861445" y="282686"/>
                </a:lnTo>
                <a:lnTo>
                  <a:pt x="901547" y="303495"/>
                </a:lnTo>
                <a:lnTo>
                  <a:pt x="939105" y="328191"/>
                </a:lnTo>
                <a:lnTo>
                  <a:pt x="973851" y="356506"/>
                </a:lnTo>
                <a:lnTo>
                  <a:pt x="1005516" y="388171"/>
                </a:lnTo>
                <a:lnTo>
                  <a:pt x="1033831" y="422916"/>
                </a:lnTo>
                <a:lnTo>
                  <a:pt x="1058528" y="460473"/>
                </a:lnTo>
                <a:lnTo>
                  <a:pt x="1079337" y="500573"/>
                </a:lnTo>
                <a:lnTo>
                  <a:pt x="1095991" y="542947"/>
                </a:lnTo>
                <a:lnTo>
                  <a:pt x="1108218" y="587326"/>
                </a:lnTo>
                <a:lnTo>
                  <a:pt x="1115752" y="633441"/>
                </a:lnTo>
                <a:lnTo>
                  <a:pt x="1118323" y="681024"/>
                </a:lnTo>
                <a:lnTo>
                  <a:pt x="1115752" y="728607"/>
                </a:lnTo>
                <a:lnTo>
                  <a:pt x="1108218" y="774721"/>
                </a:lnTo>
                <a:lnTo>
                  <a:pt x="1095991" y="819099"/>
                </a:lnTo>
                <a:lnTo>
                  <a:pt x="1091029" y="831722"/>
                </a:lnTo>
                <a:lnTo>
                  <a:pt x="1344956" y="831722"/>
                </a:lnTo>
                <a:lnTo>
                  <a:pt x="1346928" y="823864"/>
                </a:lnTo>
                <a:lnTo>
                  <a:pt x="1355223" y="777238"/>
                </a:lnTo>
                <a:lnTo>
                  <a:pt x="1360285" y="729586"/>
                </a:lnTo>
                <a:lnTo>
                  <a:pt x="1361998" y="681024"/>
                </a:lnTo>
                <a:lnTo>
                  <a:pt x="1360285" y="632461"/>
                </a:lnTo>
                <a:lnTo>
                  <a:pt x="1355223" y="584807"/>
                </a:lnTo>
                <a:lnTo>
                  <a:pt x="1346928" y="538180"/>
                </a:lnTo>
                <a:lnTo>
                  <a:pt x="1335516" y="492695"/>
                </a:lnTo>
                <a:lnTo>
                  <a:pt x="1321104" y="448468"/>
                </a:lnTo>
                <a:lnTo>
                  <a:pt x="1303807" y="405617"/>
                </a:lnTo>
                <a:lnTo>
                  <a:pt x="1283742" y="364256"/>
                </a:lnTo>
                <a:lnTo>
                  <a:pt x="1261024" y="324502"/>
                </a:lnTo>
                <a:lnTo>
                  <a:pt x="1235771" y="286471"/>
                </a:lnTo>
                <a:lnTo>
                  <a:pt x="1208098" y="250279"/>
                </a:lnTo>
                <a:lnTo>
                  <a:pt x="1202337" y="243700"/>
                </a:lnTo>
                <a:close/>
              </a:path>
            </a:pathLst>
          </a:custGeom>
          <a:solidFill>
            <a:srgbClr val="487C94"/>
          </a:solidFill>
        </p:spPr>
        <p:txBody>
          <a:bodyPr wrap="square" lIns="0" tIns="0" rIns="0" bIns="0" rtlCol="0"/>
          <a:lstStyle/>
          <a:p>
            <a:endParaRPr/>
          </a:p>
        </p:txBody>
      </p:sp>
      <p:sp>
        <p:nvSpPr>
          <p:cNvPr id="8" name="object 8"/>
          <p:cNvSpPr/>
          <p:nvPr/>
        </p:nvSpPr>
        <p:spPr>
          <a:xfrm>
            <a:off x="1286103" y="4597908"/>
            <a:ext cx="266065" cy="1003300"/>
          </a:xfrm>
          <a:custGeom>
            <a:avLst/>
            <a:gdLst/>
            <a:ahLst/>
            <a:cxnLst/>
            <a:rect l="l" t="t" r="r" b="b"/>
            <a:pathLst>
              <a:path w="266065" h="1003300">
                <a:moveTo>
                  <a:pt x="214972" y="0"/>
                </a:moveTo>
                <a:lnTo>
                  <a:pt x="12" y="156159"/>
                </a:lnTo>
                <a:lnTo>
                  <a:pt x="190411" y="294373"/>
                </a:lnTo>
                <a:lnTo>
                  <a:pt x="0" y="432498"/>
                </a:lnTo>
                <a:lnTo>
                  <a:pt x="190398" y="570572"/>
                </a:lnTo>
                <a:lnTo>
                  <a:pt x="0" y="708698"/>
                </a:lnTo>
                <a:lnTo>
                  <a:pt x="190398" y="846836"/>
                </a:lnTo>
                <a:lnTo>
                  <a:pt x="24587" y="967105"/>
                </a:lnTo>
                <a:lnTo>
                  <a:pt x="50457" y="1002792"/>
                </a:lnTo>
                <a:lnTo>
                  <a:pt x="265455" y="846836"/>
                </a:lnTo>
                <a:lnTo>
                  <a:pt x="75044" y="708698"/>
                </a:lnTo>
                <a:lnTo>
                  <a:pt x="265455" y="570572"/>
                </a:lnTo>
                <a:lnTo>
                  <a:pt x="75044" y="432498"/>
                </a:lnTo>
                <a:lnTo>
                  <a:pt x="265430" y="294386"/>
                </a:lnTo>
                <a:lnTo>
                  <a:pt x="75018" y="156133"/>
                </a:lnTo>
                <a:lnTo>
                  <a:pt x="240868" y="35661"/>
                </a:lnTo>
                <a:lnTo>
                  <a:pt x="214972" y="0"/>
                </a:lnTo>
                <a:close/>
              </a:path>
            </a:pathLst>
          </a:custGeom>
          <a:solidFill>
            <a:srgbClr val="A0CF67"/>
          </a:solidFill>
        </p:spPr>
        <p:txBody>
          <a:bodyPr wrap="square" lIns="0" tIns="0" rIns="0" bIns="0" rtlCol="0"/>
          <a:lstStyle/>
          <a:p>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146" y="2224327"/>
            <a:ext cx="2844652" cy="308660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3699" y="178537"/>
            <a:ext cx="8293101" cy="1197764"/>
          </a:xfrm>
          <a:prstGeom prst="rect">
            <a:avLst/>
          </a:prstGeom>
        </p:spPr>
        <p:txBody>
          <a:bodyPr vert="horz" wrap="square" lIns="0" tIns="12700" rIns="0" bIns="0" rtlCol="0">
            <a:spAutoFit/>
          </a:bodyPr>
          <a:lstStyle/>
          <a:p>
            <a:pPr marL="12700">
              <a:lnSpc>
                <a:spcPct val="100000"/>
              </a:lnSpc>
              <a:spcBef>
                <a:spcPts val="100"/>
              </a:spcBef>
            </a:pPr>
            <a:r>
              <a:rPr lang="en-US" sz="7700" spc="-175" dirty="0">
                <a:solidFill>
                  <a:srgbClr val="3B404A"/>
                </a:solidFill>
                <a:latin typeface="Arial Narrow"/>
                <a:cs typeface="Arial Narrow"/>
              </a:rPr>
              <a:t>GETTING STARTED</a:t>
            </a:r>
            <a:endParaRPr sz="7700" dirty="0">
              <a:latin typeface="Arial Narrow"/>
              <a:cs typeface="Arial Narrow"/>
            </a:endParaRPr>
          </a:p>
        </p:txBody>
      </p:sp>
      <p:sp>
        <p:nvSpPr>
          <p:cNvPr id="3" name="object 3"/>
          <p:cNvSpPr/>
          <p:nvPr/>
        </p:nvSpPr>
        <p:spPr>
          <a:xfrm flipV="1">
            <a:off x="482600" y="1274572"/>
            <a:ext cx="7137400" cy="45719"/>
          </a:xfrm>
          <a:custGeom>
            <a:avLst/>
            <a:gdLst/>
            <a:ahLst/>
            <a:cxnLst/>
            <a:rect l="l" t="t" r="r" b="b"/>
            <a:pathLst>
              <a:path w="8491220">
                <a:moveTo>
                  <a:pt x="0" y="0"/>
                </a:moveTo>
                <a:lnTo>
                  <a:pt x="8491067" y="0"/>
                </a:lnTo>
              </a:path>
            </a:pathLst>
          </a:custGeom>
          <a:ln w="50800">
            <a:solidFill>
              <a:srgbClr val="3B404A"/>
            </a:solidFill>
          </a:ln>
        </p:spPr>
        <p:txBody>
          <a:bodyPr wrap="square" lIns="0" tIns="0" rIns="0" bIns="0" rtlCol="0"/>
          <a:lstStyle/>
          <a:p>
            <a:endParaRPr/>
          </a:p>
        </p:txBody>
      </p:sp>
      <p:sp>
        <p:nvSpPr>
          <p:cNvPr id="4" name="object 4"/>
          <p:cNvSpPr txBox="1"/>
          <p:nvPr/>
        </p:nvSpPr>
        <p:spPr>
          <a:xfrm>
            <a:off x="457200" y="1943100"/>
            <a:ext cx="5181600" cy="2393950"/>
          </a:xfrm>
          <a:prstGeom prst="rect">
            <a:avLst/>
          </a:prstGeom>
          <a:ln w="12700">
            <a:solidFill>
              <a:srgbClr val="3B404A"/>
            </a:solidFill>
          </a:ln>
        </p:spPr>
        <p:txBody>
          <a:bodyPr vert="horz" wrap="square" lIns="0" tIns="0" rIns="0" bIns="0" rtlCol="0">
            <a:spAutoFit/>
          </a:bodyPr>
          <a:lstStyle/>
          <a:p>
            <a:pPr>
              <a:lnSpc>
                <a:spcPct val="100000"/>
              </a:lnSpc>
            </a:pP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pPr>
            <a:endParaRPr sz="1600" dirty="0">
              <a:latin typeface="Times New Roman"/>
              <a:cs typeface="Times New Roman"/>
            </a:endParaRPr>
          </a:p>
          <a:p>
            <a:pPr>
              <a:lnSpc>
                <a:spcPct val="100000"/>
              </a:lnSpc>
              <a:spcBef>
                <a:spcPts val="10"/>
              </a:spcBef>
            </a:pPr>
            <a:endParaRPr sz="1350" dirty="0">
              <a:latin typeface="Times New Roman"/>
              <a:cs typeface="Times New Roman"/>
            </a:endParaRPr>
          </a:p>
          <a:p>
            <a:pPr marR="114300" algn="ctr">
              <a:lnSpc>
                <a:spcPct val="100000"/>
              </a:lnSpc>
            </a:pPr>
            <a:r>
              <a:rPr sz="1200" spc="-10" dirty="0">
                <a:solidFill>
                  <a:srgbClr val="231F20"/>
                </a:solidFill>
                <a:latin typeface="Minion Pro"/>
                <a:cs typeface="Minion Pro"/>
              </a:rPr>
              <a:t>PHOTO OR</a:t>
            </a:r>
            <a:r>
              <a:rPr sz="1200" dirty="0">
                <a:solidFill>
                  <a:srgbClr val="231F20"/>
                </a:solidFill>
                <a:latin typeface="Minion Pro"/>
                <a:cs typeface="Minion Pro"/>
              </a:rPr>
              <a:t> </a:t>
            </a:r>
            <a:r>
              <a:rPr sz="1200" spc="-10" dirty="0">
                <a:solidFill>
                  <a:srgbClr val="231F20"/>
                </a:solidFill>
                <a:latin typeface="Minion Pro"/>
                <a:cs typeface="Minion Pro"/>
              </a:rPr>
              <a:t>GRAPHIC</a:t>
            </a:r>
            <a:endParaRPr sz="1200" dirty="0">
              <a:latin typeface="Minion Pro"/>
              <a:cs typeface="Minion Pro"/>
            </a:endParaRPr>
          </a:p>
        </p:txBody>
      </p:sp>
      <p:sp>
        <p:nvSpPr>
          <p:cNvPr id="5" name="object 5"/>
          <p:cNvSpPr txBox="1"/>
          <p:nvPr/>
        </p:nvSpPr>
        <p:spPr>
          <a:xfrm>
            <a:off x="5808827" y="1870519"/>
            <a:ext cx="5908675" cy="4998804"/>
          </a:xfrm>
          <a:prstGeom prst="rect">
            <a:avLst/>
          </a:prstGeom>
        </p:spPr>
        <p:txBody>
          <a:bodyPr vert="horz" wrap="square" lIns="0" tIns="12700" rIns="0" bIns="0" rtlCol="0">
            <a:spAutoFit/>
          </a:bodyPr>
          <a:lstStyle/>
          <a:p>
            <a:pPr marL="12700" algn="ctr">
              <a:lnSpc>
                <a:spcPct val="100000"/>
              </a:lnSpc>
              <a:spcBef>
                <a:spcPts val="100"/>
              </a:spcBef>
            </a:pPr>
            <a:r>
              <a:rPr lang="en-US" b="1" spc="-40" dirty="0">
                <a:solidFill>
                  <a:srgbClr val="231F20"/>
                </a:solidFill>
                <a:latin typeface="Arial"/>
                <a:cs typeface="Arial"/>
              </a:rPr>
              <a:t>ENGAGING COMMUNITY PARTNERS </a:t>
            </a:r>
          </a:p>
          <a:p>
            <a:pPr marL="12700" marR="5080">
              <a:lnSpc>
                <a:spcPct val="100000"/>
              </a:lnSpc>
            </a:pPr>
            <a:r>
              <a:rPr sz="1800" spc="-55" dirty="0">
                <a:solidFill>
                  <a:srgbClr val="231F20"/>
                </a:solidFill>
                <a:latin typeface="Arial"/>
                <a:cs typeface="Arial"/>
              </a:rPr>
              <a:t>T</a:t>
            </a:r>
            <a:r>
              <a:rPr lang="en-US" spc="-55" dirty="0">
                <a:solidFill>
                  <a:srgbClr val="231F20"/>
                </a:solidFill>
                <a:latin typeface="Arial"/>
                <a:cs typeface="Arial"/>
              </a:rPr>
              <a:t>he first step to engaging community partners in your program is to put together an advisory team from your staff or school leaders.  This will begin the process of vetting ideas and solidifying your “ask” when it’s time to approach community partners. </a:t>
            </a:r>
          </a:p>
          <a:p>
            <a:pPr marL="298450" marR="5080" indent="-285750">
              <a:lnSpc>
                <a:spcPct val="100000"/>
              </a:lnSpc>
              <a:buFont typeface="Arial" panose="020B0604020202020204" pitchFamily="34" charset="0"/>
              <a:buChar char="•"/>
            </a:pPr>
            <a:r>
              <a:rPr lang="en-US" sz="1800" spc="-55" dirty="0">
                <a:solidFill>
                  <a:srgbClr val="231F20"/>
                </a:solidFill>
                <a:latin typeface="Arial"/>
                <a:cs typeface="Arial"/>
              </a:rPr>
              <a:t>What do we want to do?</a:t>
            </a:r>
          </a:p>
          <a:p>
            <a:pPr marL="298450" marR="5080" indent="-285750">
              <a:lnSpc>
                <a:spcPct val="100000"/>
              </a:lnSpc>
              <a:buFont typeface="Arial" panose="020B0604020202020204" pitchFamily="34" charset="0"/>
              <a:buChar char="•"/>
            </a:pPr>
            <a:r>
              <a:rPr lang="en-US" spc="-55" dirty="0">
                <a:solidFill>
                  <a:srgbClr val="231F20"/>
                </a:solidFill>
                <a:latin typeface="Arial"/>
                <a:cs typeface="Arial"/>
              </a:rPr>
              <a:t>What is the community partner’s role?</a:t>
            </a:r>
          </a:p>
          <a:p>
            <a:pPr marL="298450" marR="5080" indent="-285750">
              <a:lnSpc>
                <a:spcPct val="100000"/>
              </a:lnSpc>
              <a:buFont typeface="Arial" panose="020B0604020202020204" pitchFamily="34" charset="0"/>
              <a:buChar char="•"/>
            </a:pPr>
            <a:r>
              <a:rPr lang="en-US" sz="1800" spc="-55" dirty="0">
                <a:solidFill>
                  <a:srgbClr val="231F20"/>
                </a:solidFill>
                <a:latin typeface="Arial"/>
                <a:cs typeface="Arial"/>
              </a:rPr>
              <a:t>What is the community partner’s commitment; time? Money?</a:t>
            </a:r>
          </a:p>
          <a:p>
            <a:pPr marL="298450" marR="5080" indent="-285750">
              <a:lnSpc>
                <a:spcPct val="100000"/>
              </a:lnSpc>
              <a:buFont typeface="Arial" panose="020B0604020202020204" pitchFamily="34" charset="0"/>
              <a:buChar char="•"/>
            </a:pPr>
            <a:r>
              <a:rPr lang="en-US" spc="-55" dirty="0">
                <a:solidFill>
                  <a:srgbClr val="231F20"/>
                </a:solidFill>
                <a:latin typeface="Arial"/>
                <a:cs typeface="Arial"/>
              </a:rPr>
              <a:t>What is the benefit for the community partner? Your program? </a:t>
            </a:r>
          </a:p>
          <a:p>
            <a:pPr marL="298450" marR="5080" indent="-285750">
              <a:lnSpc>
                <a:spcPct val="100000"/>
              </a:lnSpc>
              <a:buFont typeface="Arial" panose="020B0604020202020204" pitchFamily="34" charset="0"/>
              <a:buChar char="•"/>
            </a:pPr>
            <a:r>
              <a:rPr lang="en-US" spc="-55" dirty="0">
                <a:solidFill>
                  <a:srgbClr val="231F20"/>
                </a:solidFill>
                <a:latin typeface="Arial"/>
                <a:cs typeface="Arial"/>
              </a:rPr>
              <a:t>Does your partner have a “buy in” to the program already? i.e. parent, donor, etc. </a:t>
            </a:r>
          </a:p>
          <a:p>
            <a:pPr marL="298450" marR="5080" indent="-285750">
              <a:lnSpc>
                <a:spcPct val="100000"/>
              </a:lnSpc>
              <a:buFont typeface="Arial" panose="020B0604020202020204" pitchFamily="34" charset="0"/>
              <a:buChar char="•"/>
            </a:pPr>
            <a:r>
              <a:rPr lang="en-US" spc="-55" dirty="0">
                <a:solidFill>
                  <a:srgbClr val="231F20"/>
                </a:solidFill>
                <a:latin typeface="Arial"/>
                <a:cs typeface="Arial"/>
              </a:rPr>
              <a:t>Be clear how your program will support their involvement i.e. supervision/discipline will be solely your responsibility, your staff will assist with projects/clubs</a:t>
            </a:r>
          </a:p>
          <a:p>
            <a:pPr marL="298450" marR="5080" indent="-285750">
              <a:lnSpc>
                <a:spcPct val="100000"/>
              </a:lnSpc>
              <a:buFont typeface="Arial" panose="020B0604020202020204" pitchFamily="34" charset="0"/>
              <a:buChar char="•"/>
            </a:pPr>
            <a:endParaRPr sz="1800" dirty="0">
              <a:latin typeface="Arial"/>
              <a:cs typeface="Arial"/>
            </a:endParaRPr>
          </a:p>
        </p:txBody>
      </p:sp>
      <p:sp>
        <p:nvSpPr>
          <p:cNvPr id="6" name="object 6"/>
          <p:cNvSpPr txBox="1"/>
          <p:nvPr/>
        </p:nvSpPr>
        <p:spPr>
          <a:xfrm>
            <a:off x="444500" y="4576869"/>
            <a:ext cx="4965700" cy="1687641"/>
          </a:xfrm>
          <a:prstGeom prst="rect">
            <a:avLst/>
          </a:prstGeom>
        </p:spPr>
        <p:txBody>
          <a:bodyPr vert="horz" wrap="square" lIns="0" tIns="12700" rIns="0" bIns="0" rtlCol="0">
            <a:spAutoFit/>
          </a:bodyPr>
          <a:lstStyle/>
          <a:p>
            <a:pPr marL="12700" algn="ctr">
              <a:lnSpc>
                <a:spcPct val="100000"/>
              </a:lnSpc>
              <a:spcBef>
                <a:spcPts val="100"/>
              </a:spcBef>
            </a:pPr>
            <a:r>
              <a:rPr lang="en-US" b="1" dirty="0">
                <a:solidFill>
                  <a:srgbClr val="231F20"/>
                </a:solidFill>
                <a:latin typeface="Arial"/>
                <a:cs typeface="Arial"/>
              </a:rPr>
              <a:t>Ask Your Students</a:t>
            </a:r>
          </a:p>
          <a:p>
            <a:pPr marL="12700">
              <a:lnSpc>
                <a:spcPct val="100000"/>
              </a:lnSpc>
              <a:spcBef>
                <a:spcPts val="100"/>
              </a:spcBef>
            </a:pPr>
            <a:r>
              <a:rPr lang="en-US" dirty="0">
                <a:latin typeface="Arial"/>
                <a:cs typeface="Arial"/>
              </a:rPr>
              <a:t>Having a student advisory committee is also a great idea, kids are full of good ideas! What do THEY want to do at your after school program? We have zoom brainstorming sessions with our students and staff. </a:t>
            </a:r>
            <a:endParaRPr lang="en-US" b="1" dirty="0">
              <a:solidFill>
                <a:srgbClr val="231F20"/>
              </a:solidFill>
              <a:latin typeface="Arial"/>
              <a:cs typeface="Aria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943100"/>
            <a:ext cx="5181600" cy="23939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1695" y="0"/>
                </a:moveTo>
                <a:lnTo>
                  <a:pt x="0" y="0"/>
                </a:lnTo>
                <a:lnTo>
                  <a:pt x="0" y="6857619"/>
                </a:lnTo>
                <a:lnTo>
                  <a:pt x="12191695" y="6857619"/>
                </a:lnTo>
                <a:lnTo>
                  <a:pt x="12191695" y="0"/>
                </a:lnTo>
                <a:close/>
              </a:path>
            </a:pathLst>
          </a:custGeom>
          <a:solidFill>
            <a:srgbClr val="9DCE70"/>
          </a:solidFill>
        </p:spPr>
        <p:txBody>
          <a:bodyPr wrap="square" lIns="0" tIns="0" rIns="0" bIns="0" rtlCol="0"/>
          <a:lstStyle/>
          <a:p>
            <a:endParaRPr/>
          </a:p>
        </p:txBody>
      </p:sp>
      <p:sp>
        <p:nvSpPr>
          <p:cNvPr id="3" name="object 3"/>
          <p:cNvSpPr txBox="1">
            <a:spLocks noGrp="1"/>
          </p:cNvSpPr>
          <p:nvPr>
            <p:ph type="title"/>
          </p:nvPr>
        </p:nvSpPr>
        <p:spPr>
          <a:xfrm>
            <a:off x="685800" y="152400"/>
            <a:ext cx="7256044" cy="3583032"/>
          </a:xfrm>
          <a:prstGeom prst="rect">
            <a:avLst/>
          </a:prstGeom>
        </p:spPr>
        <p:txBody>
          <a:bodyPr vert="horz" wrap="square" lIns="0" tIns="12700" rIns="0" bIns="0" rtlCol="0">
            <a:spAutoFit/>
          </a:bodyPr>
          <a:lstStyle/>
          <a:p>
            <a:pPr marL="12700" algn="l">
              <a:lnSpc>
                <a:spcPct val="100000"/>
              </a:lnSpc>
              <a:spcBef>
                <a:spcPts val="100"/>
              </a:spcBef>
            </a:pPr>
            <a:r>
              <a:rPr lang="en-US" sz="11600" b="0" spc="-580" dirty="0">
                <a:latin typeface="Arial Black"/>
                <a:cs typeface="Arial Black"/>
              </a:rPr>
              <a:t>OUR BIG IDEA:</a:t>
            </a:r>
            <a:endParaRPr sz="11600" dirty="0">
              <a:latin typeface="Arial Black"/>
              <a:cs typeface="Arial Black"/>
            </a:endParaRPr>
          </a:p>
        </p:txBody>
      </p:sp>
      <p:sp>
        <p:nvSpPr>
          <p:cNvPr id="4" name="object 4"/>
          <p:cNvSpPr txBox="1"/>
          <p:nvPr/>
        </p:nvSpPr>
        <p:spPr>
          <a:xfrm>
            <a:off x="472056" y="533134"/>
            <a:ext cx="11240135" cy="5064207"/>
          </a:xfrm>
          <a:prstGeom prst="rect">
            <a:avLst/>
          </a:prstGeom>
        </p:spPr>
        <p:txBody>
          <a:bodyPr vert="horz" wrap="square" lIns="0" tIns="935990" rIns="0" bIns="0" rtlCol="0">
            <a:spAutoFit/>
          </a:bodyPr>
          <a:lstStyle/>
          <a:p>
            <a:pPr marR="8890">
              <a:lnSpc>
                <a:spcPct val="100000"/>
              </a:lnSpc>
              <a:spcBef>
                <a:spcPts val="7370"/>
              </a:spcBef>
            </a:pPr>
            <a:endParaRPr lang="en-US" sz="11600" dirty="0">
              <a:latin typeface="Arial Black"/>
              <a:cs typeface="Arial Black"/>
            </a:endParaRPr>
          </a:p>
          <a:p>
            <a:pPr marR="8890">
              <a:lnSpc>
                <a:spcPct val="100000"/>
              </a:lnSpc>
              <a:spcBef>
                <a:spcPts val="7370"/>
              </a:spcBef>
            </a:pPr>
            <a:r>
              <a:rPr lang="en-US" b="1" dirty="0">
                <a:latin typeface="Arial Black"/>
                <a:cs typeface="Arial Black"/>
              </a:rPr>
              <a:t>This year we decided to implement more club-based programming at each of our site locations.  We knew that in order to be successful we had to address the biggest issue we would face this year and that was the social-emotional needs of our students.     Brandy </a:t>
            </a:r>
            <a:r>
              <a:rPr lang="en-US" b="1" dirty="0" err="1">
                <a:latin typeface="Arial Black"/>
                <a:cs typeface="Arial Black"/>
              </a:rPr>
              <a:t>Buscher</a:t>
            </a:r>
            <a:r>
              <a:rPr lang="en-US" b="1" dirty="0">
                <a:latin typeface="Arial Black"/>
                <a:cs typeface="Arial Black"/>
              </a:rPr>
              <a:t>, our district Student Services Director approached me about hiring an SEL Coordinator and our idea began to come to life. </a:t>
            </a:r>
          </a:p>
        </p:txBody>
      </p:sp>
      <p:pic>
        <p:nvPicPr>
          <p:cNvPr id="5" name="Picture 4" descr="BASEMENT FINISHING 102 - Basement Finish Desig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5588" y="567770"/>
            <a:ext cx="2809011" cy="295514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900268" y="307593"/>
            <a:ext cx="5462932" cy="1028487"/>
          </a:xfrm>
          <a:prstGeom prst="rect">
            <a:avLst/>
          </a:prstGeom>
        </p:spPr>
        <p:txBody>
          <a:bodyPr vert="horz" wrap="square" lIns="0" tIns="12700" rIns="0" bIns="0" rtlCol="0">
            <a:spAutoFit/>
          </a:bodyPr>
          <a:lstStyle/>
          <a:p>
            <a:pPr marL="12700">
              <a:lnSpc>
                <a:spcPct val="100000"/>
              </a:lnSpc>
              <a:spcBef>
                <a:spcPts val="100"/>
              </a:spcBef>
            </a:pPr>
            <a:r>
              <a:rPr lang="en-US" sz="6600" spc="-25" dirty="0">
                <a:solidFill>
                  <a:srgbClr val="9DCE70"/>
                </a:solidFill>
              </a:rPr>
              <a:t>Our Ask…</a:t>
            </a:r>
            <a:endParaRPr sz="6600" dirty="0"/>
          </a:p>
        </p:txBody>
      </p:sp>
      <p:sp>
        <p:nvSpPr>
          <p:cNvPr id="4" name="object 4"/>
          <p:cNvSpPr txBox="1"/>
          <p:nvPr/>
        </p:nvSpPr>
        <p:spPr>
          <a:xfrm>
            <a:off x="4894427" y="1676666"/>
            <a:ext cx="6819900" cy="4306307"/>
          </a:xfrm>
          <a:prstGeom prst="rect">
            <a:avLst/>
          </a:prstGeom>
        </p:spPr>
        <p:txBody>
          <a:bodyPr vert="horz" wrap="square" lIns="0" tIns="99060" rIns="0" bIns="0" rtlCol="0">
            <a:spAutoFit/>
          </a:bodyPr>
          <a:lstStyle/>
          <a:p>
            <a:pPr marL="12700">
              <a:lnSpc>
                <a:spcPct val="100000"/>
              </a:lnSpc>
              <a:spcBef>
                <a:spcPts val="780"/>
              </a:spcBef>
            </a:pPr>
            <a:r>
              <a:rPr lang="en-US" sz="2600" spc="-30" dirty="0">
                <a:solidFill>
                  <a:srgbClr val="231F20"/>
                </a:solidFill>
                <a:latin typeface="Myriad Pro"/>
                <a:cs typeface="Myriad Pro"/>
              </a:rPr>
              <a:t>We had a local therapist, Angela Bear in mind for the SEL partnership so we contacted her &amp; set up a meeting to present her with our ask. </a:t>
            </a:r>
          </a:p>
          <a:p>
            <a:pPr marL="12700">
              <a:lnSpc>
                <a:spcPct val="100000"/>
              </a:lnSpc>
              <a:spcBef>
                <a:spcPts val="780"/>
              </a:spcBef>
            </a:pPr>
            <a:r>
              <a:rPr lang="en-US" sz="2600" dirty="0">
                <a:latin typeface="Myriad Pro"/>
                <a:cs typeface="Myriad Pro"/>
              </a:rPr>
              <a:t>In our meeting we outlined why SEL was so important to us this year and how we wanted to get it right for our students.  </a:t>
            </a:r>
          </a:p>
          <a:p>
            <a:pPr marL="12700">
              <a:lnSpc>
                <a:spcPct val="100000"/>
              </a:lnSpc>
              <a:spcBef>
                <a:spcPts val="780"/>
              </a:spcBef>
            </a:pPr>
            <a:r>
              <a:rPr lang="en-US" sz="2600" spc="-30" dirty="0">
                <a:solidFill>
                  <a:srgbClr val="231F20"/>
                </a:solidFill>
                <a:latin typeface="Myriad Pro"/>
                <a:cs typeface="Myriad Pro"/>
              </a:rPr>
              <a:t>We presented Ms. Bear with our program schedule, budget, and curriculum and gave her a week to marinate on the idea and come back to us with an answer. </a:t>
            </a:r>
          </a:p>
        </p:txBody>
      </p:sp>
      <p:sp>
        <p:nvSpPr>
          <p:cNvPr id="5" name="object 5"/>
          <p:cNvSpPr txBox="1"/>
          <p:nvPr/>
        </p:nvSpPr>
        <p:spPr>
          <a:xfrm>
            <a:off x="1404366" y="307594"/>
            <a:ext cx="1415034" cy="936154"/>
          </a:xfrm>
          <a:prstGeom prst="rect">
            <a:avLst/>
          </a:prstGeom>
        </p:spPr>
        <p:txBody>
          <a:bodyPr vert="horz" wrap="square" lIns="0" tIns="12700" rIns="0" bIns="0" rtlCol="0">
            <a:spAutoFit/>
          </a:bodyPr>
          <a:lstStyle/>
          <a:p>
            <a:pPr marL="12700">
              <a:lnSpc>
                <a:spcPct val="100000"/>
              </a:lnSpc>
              <a:spcBef>
                <a:spcPts val="100"/>
              </a:spcBef>
            </a:pPr>
            <a:r>
              <a:rPr sz="3000" spc="-15" dirty="0" err="1">
                <a:solidFill>
                  <a:srgbClr val="FFFFFF"/>
                </a:solidFill>
                <a:latin typeface="Minion Pro"/>
                <a:cs typeface="Minion Pro"/>
              </a:rPr>
              <a:t>Poto</a:t>
            </a:r>
            <a:r>
              <a:rPr sz="3000" spc="-95" dirty="0">
                <a:solidFill>
                  <a:srgbClr val="FFFFFF"/>
                </a:solidFill>
                <a:latin typeface="Minion Pro"/>
                <a:cs typeface="Minion Pro"/>
              </a:rPr>
              <a:t> </a:t>
            </a:r>
            <a:r>
              <a:rPr sz="3000" spc="-15" dirty="0">
                <a:solidFill>
                  <a:srgbClr val="FFFFFF"/>
                </a:solidFill>
                <a:latin typeface="Minion Pro"/>
                <a:cs typeface="Minion Pro"/>
              </a:rPr>
              <a:t>here</a:t>
            </a:r>
            <a:endParaRPr sz="3000" dirty="0">
              <a:latin typeface="Minion Pro"/>
              <a:cs typeface="Minion Pro"/>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7593"/>
            <a:ext cx="4573681" cy="567538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6858000"/>
          </a:xfrm>
          <a:custGeom>
            <a:avLst/>
            <a:gdLst/>
            <a:ahLst/>
            <a:cxnLst/>
            <a:rect l="l" t="t" r="r" b="b"/>
            <a:pathLst>
              <a:path w="12192000" h="6858000">
                <a:moveTo>
                  <a:pt x="12191695" y="0"/>
                </a:moveTo>
                <a:lnTo>
                  <a:pt x="0" y="0"/>
                </a:lnTo>
                <a:lnTo>
                  <a:pt x="0" y="6857619"/>
                </a:lnTo>
                <a:lnTo>
                  <a:pt x="12191695" y="6857619"/>
                </a:lnTo>
                <a:lnTo>
                  <a:pt x="12191695" y="0"/>
                </a:lnTo>
                <a:close/>
              </a:path>
            </a:pathLst>
          </a:custGeom>
          <a:solidFill>
            <a:srgbClr val="E3F1DC"/>
          </a:solidFill>
        </p:spPr>
        <p:txBody>
          <a:bodyPr wrap="square" lIns="0" tIns="0" rIns="0" bIns="0" rtlCol="0"/>
          <a:lstStyle/>
          <a:p>
            <a:endParaRPr/>
          </a:p>
        </p:txBody>
      </p:sp>
      <p:grpSp>
        <p:nvGrpSpPr>
          <p:cNvPr id="3" name="object 3"/>
          <p:cNvGrpSpPr/>
          <p:nvPr/>
        </p:nvGrpSpPr>
        <p:grpSpPr>
          <a:xfrm>
            <a:off x="0" y="1615427"/>
            <a:ext cx="12192000" cy="3657600"/>
            <a:chOff x="0" y="1615427"/>
            <a:chExt cx="12192000" cy="3657600"/>
          </a:xfrm>
        </p:grpSpPr>
        <p:sp>
          <p:nvSpPr>
            <p:cNvPr id="4" name="object 4"/>
            <p:cNvSpPr/>
            <p:nvPr/>
          </p:nvSpPr>
          <p:spPr>
            <a:xfrm>
              <a:off x="0" y="1615427"/>
              <a:ext cx="4027804" cy="3657600"/>
            </a:xfrm>
            <a:custGeom>
              <a:avLst/>
              <a:gdLst/>
              <a:ahLst/>
              <a:cxnLst/>
              <a:rect l="l" t="t" r="r" b="b"/>
              <a:pathLst>
                <a:path w="4027804" h="3657600">
                  <a:moveTo>
                    <a:pt x="4027500" y="0"/>
                  </a:moveTo>
                  <a:lnTo>
                    <a:pt x="0" y="0"/>
                  </a:lnTo>
                  <a:lnTo>
                    <a:pt x="0" y="3657600"/>
                  </a:lnTo>
                  <a:lnTo>
                    <a:pt x="4027500" y="3657600"/>
                  </a:lnTo>
                  <a:lnTo>
                    <a:pt x="4027500" y="0"/>
                  </a:lnTo>
                  <a:close/>
                </a:path>
              </a:pathLst>
            </a:custGeom>
            <a:solidFill>
              <a:srgbClr val="FFFFFF"/>
            </a:solidFill>
          </p:spPr>
          <p:txBody>
            <a:bodyPr wrap="square" lIns="0" tIns="0" rIns="0" bIns="0" rtlCol="0"/>
            <a:lstStyle/>
            <a:p>
              <a:endParaRPr/>
            </a:p>
          </p:txBody>
        </p:sp>
        <p:sp>
          <p:nvSpPr>
            <p:cNvPr id="5" name="object 5"/>
            <p:cNvSpPr/>
            <p:nvPr/>
          </p:nvSpPr>
          <p:spPr>
            <a:xfrm>
              <a:off x="4026522" y="1615427"/>
              <a:ext cx="4093210" cy="3657600"/>
            </a:xfrm>
            <a:custGeom>
              <a:avLst/>
              <a:gdLst/>
              <a:ahLst/>
              <a:cxnLst/>
              <a:rect l="l" t="t" r="r" b="b"/>
              <a:pathLst>
                <a:path w="4093209" h="3657600">
                  <a:moveTo>
                    <a:pt x="4093019" y="0"/>
                  </a:moveTo>
                  <a:lnTo>
                    <a:pt x="0" y="0"/>
                  </a:lnTo>
                  <a:lnTo>
                    <a:pt x="0" y="3657600"/>
                  </a:lnTo>
                  <a:lnTo>
                    <a:pt x="4093019" y="3657600"/>
                  </a:lnTo>
                  <a:lnTo>
                    <a:pt x="4093019" y="0"/>
                  </a:lnTo>
                  <a:close/>
                </a:path>
              </a:pathLst>
            </a:custGeom>
            <a:solidFill>
              <a:srgbClr val="231F20"/>
            </a:solidFill>
          </p:spPr>
          <p:txBody>
            <a:bodyPr wrap="square" lIns="0" tIns="0" rIns="0" bIns="0" rtlCol="0"/>
            <a:lstStyle/>
            <a:p>
              <a:endParaRPr/>
            </a:p>
          </p:txBody>
        </p:sp>
        <p:sp>
          <p:nvSpPr>
            <p:cNvPr id="6" name="object 6"/>
            <p:cNvSpPr/>
            <p:nvPr/>
          </p:nvSpPr>
          <p:spPr>
            <a:xfrm>
              <a:off x="8111363" y="1615427"/>
              <a:ext cx="4080510" cy="3657600"/>
            </a:xfrm>
            <a:custGeom>
              <a:avLst/>
              <a:gdLst/>
              <a:ahLst/>
              <a:cxnLst/>
              <a:rect l="l" t="t" r="r" b="b"/>
              <a:pathLst>
                <a:path w="4080509" h="3657600">
                  <a:moveTo>
                    <a:pt x="4080332" y="0"/>
                  </a:moveTo>
                  <a:lnTo>
                    <a:pt x="0" y="0"/>
                  </a:lnTo>
                  <a:lnTo>
                    <a:pt x="0" y="3657600"/>
                  </a:lnTo>
                  <a:lnTo>
                    <a:pt x="4080332" y="3657600"/>
                  </a:lnTo>
                  <a:lnTo>
                    <a:pt x="4080332" y="0"/>
                  </a:lnTo>
                  <a:close/>
                </a:path>
              </a:pathLst>
            </a:custGeom>
            <a:solidFill>
              <a:srgbClr val="FFFFFF"/>
            </a:solidFill>
          </p:spPr>
          <p:txBody>
            <a:bodyPr wrap="square" lIns="0" tIns="0" rIns="0" bIns="0" rtlCol="0"/>
            <a:lstStyle/>
            <a:p>
              <a:endParaRPr/>
            </a:p>
          </p:txBody>
        </p:sp>
      </p:grpSp>
      <p:sp>
        <p:nvSpPr>
          <p:cNvPr id="7" name="object 7"/>
          <p:cNvSpPr txBox="1">
            <a:spLocks noGrp="1"/>
          </p:cNvSpPr>
          <p:nvPr>
            <p:ph type="title"/>
          </p:nvPr>
        </p:nvSpPr>
        <p:spPr>
          <a:xfrm>
            <a:off x="749901" y="1802364"/>
            <a:ext cx="2521240" cy="1644040"/>
          </a:xfrm>
          <a:prstGeom prst="rect">
            <a:avLst/>
          </a:prstGeom>
        </p:spPr>
        <p:txBody>
          <a:bodyPr vert="horz" wrap="square" lIns="0" tIns="12700" rIns="0" bIns="0" rtlCol="0">
            <a:spAutoFit/>
          </a:bodyPr>
          <a:lstStyle/>
          <a:p>
            <a:pPr marL="12700">
              <a:lnSpc>
                <a:spcPct val="100000"/>
              </a:lnSpc>
              <a:spcBef>
                <a:spcPts val="100"/>
              </a:spcBef>
            </a:pPr>
            <a:r>
              <a:rPr lang="en-US" sz="5300" b="0" spc="-375" dirty="0">
                <a:latin typeface="Arial Black"/>
                <a:cs typeface="Arial Black"/>
              </a:rPr>
              <a:t>She Said...</a:t>
            </a:r>
            <a:endParaRPr sz="5300" dirty="0">
              <a:latin typeface="Arial Black"/>
              <a:cs typeface="Arial Black"/>
            </a:endParaRPr>
          </a:p>
        </p:txBody>
      </p:sp>
      <p:sp>
        <p:nvSpPr>
          <p:cNvPr id="8" name="object 8"/>
          <p:cNvSpPr txBox="1"/>
          <p:nvPr/>
        </p:nvSpPr>
        <p:spPr>
          <a:xfrm>
            <a:off x="887841" y="3290571"/>
            <a:ext cx="2245360" cy="833119"/>
          </a:xfrm>
          <a:prstGeom prst="rect">
            <a:avLst/>
          </a:prstGeom>
        </p:spPr>
        <p:txBody>
          <a:bodyPr vert="horz" wrap="square" lIns="0" tIns="12700" rIns="0" bIns="0" rtlCol="0">
            <a:spAutoFit/>
          </a:bodyPr>
          <a:lstStyle/>
          <a:p>
            <a:pPr marL="12700">
              <a:lnSpc>
                <a:spcPct val="100000"/>
              </a:lnSpc>
              <a:spcBef>
                <a:spcPts val="100"/>
              </a:spcBef>
            </a:pPr>
            <a:r>
              <a:rPr lang="en-US" sz="5300" spc="75" dirty="0">
                <a:solidFill>
                  <a:srgbClr val="231F20"/>
                </a:solidFill>
                <a:latin typeface="Arial Black"/>
                <a:cs typeface="Arial Black"/>
              </a:rPr>
              <a:t>YES!</a:t>
            </a:r>
            <a:endParaRPr sz="5300" dirty="0">
              <a:latin typeface="Arial Black"/>
              <a:cs typeface="Arial Black"/>
            </a:endParaRPr>
          </a:p>
        </p:txBody>
      </p:sp>
      <p:sp>
        <p:nvSpPr>
          <p:cNvPr id="9" name="object 9"/>
          <p:cNvSpPr txBox="1"/>
          <p:nvPr/>
        </p:nvSpPr>
        <p:spPr>
          <a:xfrm>
            <a:off x="8198542" y="1678042"/>
            <a:ext cx="3834129" cy="3357586"/>
          </a:xfrm>
          <a:prstGeom prst="rect">
            <a:avLst/>
          </a:prstGeom>
        </p:spPr>
        <p:txBody>
          <a:bodyPr vert="horz" wrap="square" lIns="0" tIns="12700" rIns="0" bIns="0" rtlCol="0">
            <a:spAutoFit/>
          </a:bodyPr>
          <a:lstStyle/>
          <a:p>
            <a:pPr marL="55880" marR="42545" algn="ctr">
              <a:lnSpc>
                <a:spcPct val="105100"/>
              </a:lnSpc>
              <a:spcBef>
                <a:spcPts val="100"/>
              </a:spcBef>
            </a:pPr>
            <a:r>
              <a:rPr lang="en-US" sz="2300" dirty="0">
                <a:latin typeface="Myriad Pro"/>
                <a:cs typeface="Myriad Pro"/>
              </a:rPr>
              <a:t>Angela got back to us quickly and was onboard with our plan. She agreed to use the Sanford Harmony Curriculum and began creating her lesson plans immediately.  We all wanted a quick start to this amazing new programming.   </a:t>
            </a:r>
            <a:endParaRPr sz="2300" dirty="0">
              <a:latin typeface="Myriad Pro"/>
              <a:cs typeface="Myriad Pro"/>
            </a:endParaRPr>
          </a:p>
        </p:txBody>
      </p:sp>
      <p:sp>
        <p:nvSpPr>
          <p:cNvPr id="10" name="object 10"/>
          <p:cNvSpPr txBox="1"/>
          <p:nvPr/>
        </p:nvSpPr>
        <p:spPr>
          <a:xfrm>
            <a:off x="5193893" y="3029584"/>
            <a:ext cx="1687830" cy="482600"/>
          </a:xfrm>
          <a:prstGeom prst="rect">
            <a:avLst/>
          </a:prstGeom>
        </p:spPr>
        <p:txBody>
          <a:bodyPr vert="horz" wrap="square" lIns="0" tIns="12700" rIns="0" bIns="0" rtlCol="0">
            <a:spAutoFit/>
          </a:bodyPr>
          <a:lstStyle/>
          <a:p>
            <a:pPr marL="12700">
              <a:lnSpc>
                <a:spcPct val="100000"/>
              </a:lnSpc>
              <a:spcBef>
                <a:spcPts val="100"/>
              </a:spcBef>
            </a:pPr>
            <a:r>
              <a:rPr sz="3000" spc="-15" dirty="0">
                <a:solidFill>
                  <a:srgbClr val="FFFFFF"/>
                </a:solidFill>
                <a:latin typeface="Minion Pro"/>
                <a:cs typeface="Minion Pro"/>
              </a:rPr>
              <a:t>Photo</a:t>
            </a:r>
            <a:r>
              <a:rPr sz="3000" spc="-95" dirty="0">
                <a:solidFill>
                  <a:srgbClr val="FFFFFF"/>
                </a:solidFill>
                <a:latin typeface="Minion Pro"/>
                <a:cs typeface="Minion Pro"/>
              </a:rPr>
              <a:t> </a:t>
            </a:r>
            <a:r>
              <a:rPr sz="3000" spc="-15" dirty="0">
                <a:solidFill>
                  <a:srgbClr val="FFFFFF"/>
                </a:solidFill>
                <a:latin typeface="Minion Pro"/>
                <a:cs typeface="Minion Pro"/>
              </a:rPr>
              <a:t>here</a:t>
            </a:r>
            <a:endParaRPr sz="3000" dirty="0">
              <a:latin typeface="Minion Pro"/>
              <a:cs typeface="Minion Pro"/>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6615" y="1802364"/>
            <a:ext cx="3925938" cy="321641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5430520" y="457200"/>
            <a:ext cx="1330960" cy="1662430"/>
            <a:chOff x="5430520" y="457200"/>
            <a:chExt cx="1330960" cy="1662430"/>
          </a:xfrm>
        </p:grpSpPr>
        <p:sp>
          <p:nvSpPr>
            <p:cNvPr id="3" name="object 3"/>
            <p:cNvSpPr/>
            <p:nvPr/>
          </p:nvSpPr>
          <p:spPr>
            <a:xfrm>
              <a:off x="5783326" y="1065402"/>
              <a:ext cx="625475" cy="448309"/>
            </a:xfrm>
            <a:custGeom>
              <a:avLst/>
              <a:gdLst/>
              <a:ahLst/>
              <a:cxnLst/>
              <a:rect l="l" t="t" r="r" b="b"/>
              <a:pathLst>
                <a:path w="625475" h="448309">
                  <a:moveTo>
                    <a:pt x="576072" y="0"/>
                  </a:moveTo>
                  <a:lnTo>
                    <a:pt x="240398" y="336245"/>
                  </a:lnTo>
                  <a:lnTo>
                    <a:pt x="233553" y="339217"/>
                  </a:lnTo>
                  <a:lnTo>
                    <a:pt x="226352" y="339369"/>
                  </a:lnTo>
                  <a:lnTo>
                    <a:pt x="219075" y="339204"/>
                  </a:lnTo>
                  <a:lnTo>
                    <a:pt x="212229" y="336194"/>
                  </a:lnTo>
                  <a:lnTo>
                    <a:pt x="207251" y="330974"/>
                  </a:lnTo>
                  <a:lnTo>
                    <a:pt x="49199" y="171183"/>
                  </a:lnTo>
                  <a:lnTo>
                    <a:pt x="0" y="219786"/>
                  </a:lnTo>
                  <a:lnTo>
                    <a:pt x="226021" y="447979"/>
                  </a:lnTo>
                  <a:lnTo>
                    <a:pt x="625005" y="48958"/>
                  </a:lnTo>
                  <a:lnTo>
                    <a:pt x="576072" y="0"/>
                  </a:lnTo>
                  <a:close/>
                </a:path>
              </a:pathLst>
            </a:custGeom>
            <a:solidFill>
              <a:srgbClr val="231F20"/>
            </a:solidFill>
          </p:spPr>
          <p:txBody>
            <a:bodyPr wrap="square" lIns="0" tIns="0" rIns="0" bIns="0" rtlCol="0"/>
            <a:lstStyle/>
            <a:p>
              <a:endParaRPr/>
            </a:p>
          </p:txBody>
        </p:sp>
        <p:sp>
          <p:nvSpPr>
            <p:cNvPr id="4" name="object 4"/>
            <p:cNvSpPr/>
            <p:nvPr/>
          </p:nvSpPr>
          <p:spPr>
            <a:xfrm>
              <a:off x="5430520" y="457199"/>
              <a:ext cx="1330960" cy="1662430"/>
            </a:xfrm>
            <a:custGeom>
              <a:avLst/>
              <a:gdLst/>
              <a:ahLst/>
              <a:cxnLst/>
              <a:rect l="l" t="t" r="r" b="b"/>
              <a:pathLst>
                <a:path w="1330959" h="1662430">
                  <a:moveTo>
                    <a:pt x="1203744" y="404939"/>
                  </a:moveTo>
                  <a:lnTo>
                    <a:pt x="1042809" y="325983"/>
                  </a:lnTo>
                  <a:lnTo>
                    <a:pt x="1042809" y="657136"/>
                  </a:lnTo>
                  <a:lnTo>
                    <a:pt x="1040841" y="667270"/>
                  </a:lnTo>
                  <a:lnTo>
                    <a:pt x="1034935" y="676173"/>
                  </a:lnTo>
                  <a:lnTo>
                    <a:pt x="597776" y="1113040"/>
                  </a:lnTo>
                  <a:lnTo>
                    <a:pt x="592709" y="1118019"/>
                  </a:lnTo>
                  <a:lnTo>
                    <a:pt x="585851" y="1120749"/>
                  </a:lnTo>
                  <a:lnTo>
                    <a:pt x="578739" y="1120648"/>
                  </a:lnTo>
                  <a:lnTo>
                    <a:pt x="571550" y="1120749"/>
                  </a:lnTo>
                  <a:lnTo>
                    <a:pt x="564692" y="1117968"/>
                  </a:lnTo>
                  <a:lnTo>
                    <a:pt x="559625" y="1112951"/>
                  </a:lnTo>
                  <a:lnTo>
                    <a:pt x="290601" y="841451"/>
                  </a:lnTo>
                  <a:lnTo>
                    <a:pt x="287782" y="834605"/>
                  </a:lnTo>
                  <a:lnTo>
                    <a:pt x="287858" y="820356"/>
                  </a:lnTo>
                  <a:lnTo>
                    <a:pt x="290728" y="813549"/>
                  </a:lnTo>
                  <a:lnTo>
                    <a:pt x="383247" y="721969"/>
                  </a:lnTo>
                  <a:lnTo>
                    <a:pt x="392176" y="716102"/>
                  </a:lnTo>
                  <a:lnTo>
                    <a:pt x="402323" y="714171"/>
                  </a:lnTo>
                  <a:lnTo>
                    <a:pt x="412445" y="716203"/>
                  </a:lnTo>
                  <a:lnTo>
                    <a:pt x="421322" y="722160"/>
                  </a:lnTo>
                  <a:lnTo>
                    <a:pt x="579272" y="881646"/>
                  </a:lnTo>
                  <a:lnTo>
                    <a:pt x="746747" y="714171"/>
                  </a:lnTo>
                  <a:lnTo>
                    <a:pt x="909840" y="551078"/>
                  </a:lnTo>
                  <a:lnTo>
                    <a:pt x="918730" y="545172"/>
                  </a:lnTo>
                  <a:lnTo>
                    <a:pt x="928865" y="543191"/>
                  </a:lnTo>
                  <a:lnTo>
                    <a:pt x="938999" y="545172"/>
                  </a:lnTo>
                  <a:lnTo>
                    <a:pt x="947915" y="551078"/>
                  </a:lnTo>
                  <a:lnTo>
                    <a:pt x="1034935" y="638086"/>
                  </a:lnTo>
                  <a:lnTo>
                    <a:pt x="1040841" y="647001"/>
                  </a:lnTo>
                  <a:lnTo>
                    <a:pt x="1042809" y="657136"/>
                  </a:lnTo>
                  <a:lnTo>
                    <a:pt x="1042809" y="325983"/>
                  </a:lnTo>
                  <a:lnTo>
                    <a:pt x="665264" y="140728"/>
                  </a:lnTo>
                  <a:lnTo>
                    <a:pt x="126885" y="404164"/>
                  </a:lnTo>
                  <a:lnTo>
                    <a:pt x="126885" y="936459"/>
                  </a:lnTo>
                  <a:lnTo>
                    <a:pt x="130479" y="979195"/>
                  </a:lnTo>
                  <a:lnTo>
                    <a:pt x="140741" y="1024216"/>
                  </a:lnTo>
                  <a:lnTo>
                    <a:pt x="156870" y="1070038"/>
                  </a:lnTo>
                  <a:lnTo>
                    <a:pt x="178041" y="1115123"/>
                  </a:lnTo>
                  <a:lnTo>
                    <a:pt x="203454" y="1157986"/>
                  </a:lnTo>
                  <a:lnTo>
                    <a:pt x="232321" y="1197076"/>
                  </a:lnTo>
                  <a:lnTo>
                    <a:pt x="263804" y="1230909"/>
                  </a:lnTo>
                  <a:lnTo>
                    <a:pt x="297129" y="1257960"/>
                  </a:lnTo>
                  <a:lnTo>
                    <a:pt x="665187" y="1508899"/>
                  </a:lnTo>
                  <a:lnTo>
                    <a:pt x="1033424" y="1257960"/>
                  </a:lnTo>
                  <a:lnTo>
                    <a:pt x="1066749" y="1230909"/>
                  </a:lnTo>
                  <a:lnTo>
                    <a:pt x="1098245" y="1197076"/>
                  </a:lnTo>
                  <a:lnTo>
                    <a:pt x="1127112" y="1157973"/>
                  </a:lnTo>
                  <a:lnTo>
                    <a:pt x="1149197" y="1120749"/>
                  </a:lnTo>
                  <a:lnTo>
                    <a:pt x="1152550" y="1115110"/>
                  </a:lnTo>
                  <a:lnTo>
                    <a:pt x="1173734" y="1070025"/>
                  </a:lnTo>
                  <a:lnTo>
                    <a:pt x="1189863" y="1024204"/>
                  </a:lnTo>
                  <a:lnTo>
                    <a:pt x="1200137" y="979170"/>
                  </a:lnTo>
                  <a:lnTo>
                    <a:pt x="1203731" y="936459"/>
                  </a:lnTo>
                  <a:lnTo>
                    <a:pt x="1203744" y="543191"/>
                  </a:lnTo>
                  <a:lnTo>
                    <a:pt x="1203744" y="404939"/>
                  </a:lnTo>
                  <a:close/>
                </a:path>
                <a:path w="1330959" h="1662430">
                  <a:moveTo>
                    <a:pt x="1330655" y="326263"/>
                  </a:moveTo>
                  <a:lnTo>
                    <a:pt x="1257566" y="290423"/>
                  </a:lnTo>
                  <a:lnTo>
                    <a:pt x="1257566" y="936472"/>
                  </a:lnTo>
                  <a:lnTo>
                    <a:pt x="1254442" y="980617"/>
                  </a:lnTo>
                  <a:lnTo>
                    <a:pt x="1245412" y="1026312"/>
                  </a:lnTo>
                  <a:lnTo>
                    <a:pt x="1231049" y="1072540"/>
                  </a:lnTo>
                  <a:lnTo>
                    <a:pt x="1211910" y="1118235"/>
                  </a:lnTo>
                  <a:lnTo>
                    <a:pt x="1188529" y="1162367"/>
                  </a:lnTo>
                  <a:lnTo>
                    <a:pt x="1161478" y="1203896"/>
                  </a:lnTo>
                  <a:lnTo>
                    <a:pt x="1131303" y="1241780"/>
                  </a:lnTo>
                  <a:lnTo>
                    <a:pt x="1098575" y="1274978"/>
                  </a:lnTo>
                  <a:lnTo>
                    <a:pt x="1063828" y="1302435"/>
                  </a:lnTo>
                  <a:lnTo>
                    <a:pt x="680605" y="1563725"/>
                  </a:lnTo>
                  <a:lnTo>
                    <a:pt x="665391" y="1568411"/>
                  </a:lnTo>
                  <a:lnTo>
                    <a:pt x="657504" y="1567243"/>
                  </a:lnTo>
                  <a:lnTo>
                    <a:pt x="266814" y="1302435"/>
                  </a:lnTo>
                  <a:lnTo>
                    <a:pt x="232054" y="1274978"/>
                  </a:lnTo>
                  <a:lnTo>
                    <a:pt x="199313" y="1241780"/>
                  </a:lnTo>
                  <a:lnTo>
                    <a:pt x="169151" y="1203896"/>
                  </a:lnTo>
                  <a:lnTo>
                    <a:pt x="142087" y="1162367"/>
                  </a:lnTo>
                  <a:lnTo>
                    <a:pt x="118706" y="1118235"/>
                  </a:lnTo>
                  <a:lnTo>
                    <a:pt x="99555" y="1072540"/>
                  </a:lnTo>
                  <a:lnTo>
                    <a:pt x="85191" y="1026312"/>
                  </a:lnTo>
                  <a:lnTo>
                    <a:pt x="76161" y="980617"/>
                  </a:lnTo>
                  <a:lnTo>
                    <a:pt x="73037" y="936472"/>
                  </a:lnTo>
                  <a:lnTo>
                    <a:pt x="73037" y="387362"/>
                  </a:lnTo>
                  <a:lnTo>
                    <a:pt x="660819" y="82892"/>
                  </a:lnTo>
                  <a:lnTo>
                    <a:pt x="669594" y="82892"/>
                  </a:lnTo>
                  <a:lnTo>
                    <a:pt x="1242263" y="364007"/>
                  </a:lnTo>
                  <a:lnTo>
                    <a:pt x="1257566" y="936472"/>
                  </a:lnTo>
                  <a:lnTo>
                    <a:pt x="1257566" y="290423"/>
                  </a:lnTo>
                  <a:lnTo>
                    <a:pt x="834364" y="82892"/>
                  </a:lnTo>
                  <a:lnTo>
                    <a:pt x="665340" y="0"/>
                  </a:lnTo>
                  <a:lnTo>
                    <a:pt x="0" y="325374"/>
                  </a:lnTo>
                  <a:lnTo>
                    <a:pt x="0" y="936472"/>
                  </a:lnTo>
                  <a:lnTo>
                    <a:pt x="2895" y="983183"/>
                  </a:lnTo>
                  <a:lnTo>
                    <a:pt x="11328" y="1031138"/>
                  </a:lnTo>
                  <a:lnTo>
                    <a:pt x="24866" y="1079538"/>
                  </a:lnTo>
                  <a:lnTo>
                    <a:pt x="43065" y="1127556"/>
                  </a:lnTo>
                  <a:lnTo>
                    <a:pt x="65481" y="1174394"/>
                  </a:lnTo>
                  <a:lnTo>
                    <a:pt x="91681" y="1219225"/>
                  </a:lnTo>
                  <a:lnTo>
                    <a:pt x="121246" y="1261249"/>
                  </a:lnTo>
                  <a:lnTo>
                    <a:pt x="153720" y="1299654"/>
                  </a:lnTo>
                  <a:lnTo>
                    <a:pt x="188683" y="1333614"/>
                  </a:lnTo>
                  <a:lnTo>
                    <a:pt x="225679" y="1362329"/>
                  </a:lnTo>
                  <a:lnTo>
                    <a:pt x="665060" y="1661807"/>
                  </a:lnTo>
                  <a:lnTo>
                    <a:pt x="802208" y="1568411"/>
                  </a:lnTo>
                  <a:lnTo>
                    <a:pt x="1104836" y="1362316"/>
                  </a:lnTo>
                  <a:lnTo>
                    <a:pt x="1141831" y="1333601"/>
                  </a:lnTo>
                  <a:lnTo>
                    <a:pt x="1176794" y="1299641"/>
                  </a:lnTo>
                  <a:lnTo>
                    <a:pt x="1209281" y="1261237"/>
                  </a:lnTo>
                  <a:lnTo>
                    <a:pt x="1238859" y="1219225"/>
                  </a:lnTo>
                  <a:lnTo>
                    <a:pt x="1265085" y="1174381"/>
                  </a:lnTo>
                  <a:lnTo>
                    <a:pt x="1287526" y="1127556"/>
                  </a:lnTo>
                  <a:lnTo>
                    <a:pt x="1305737" y="1079525"/>
                  </a:lnTo>
                  <a:lnTo>
                    <a:pt x="1319288" y="1031138"/>
                  </a:lnTo>
                  <a:lnTo>
                    <a:pt x="1327734" y="983183"/>
                  </a:lnTo>
                  <a:lnTo>
                    <a:pt x="1330642" y="936472"/>
                  </a:lnTo>
                  <a:lnTo>
                    <a:pt x="1330655" y="326263"/>
                  </a:lnTo>
                  <a:close/>
                </a:path>
              </a:pathLst>
            </a:custGeom>
            <a:solidFill>
              <a:srgbClr val="9ECE70"/>
            </a:solidFill>
          </p:spPr>
          <p:txBody>
            <a:bodyPr wrap="square" lIns="0" tIns="0" rIns="0" bIns="0" rtlCol="0"/>
            <a:lstStyle/>
            <a:p>
              <a:endParaRPr/>
            </a:p>
          </p:txBody>
        </p:sp>
      </p:grpSp>
      <p:grpSp>
        <p:nvGrpSpPr>
          <p:cNvPr id="5" name="object 5"/>
          <p:cNvGrpSpPr/>
          <p:nvPr/>
        </p:nvGrpSpPr>
        <p:grpSpPr>
          <a:xfrm>
            <a:off x="3453231" y="457200"/>
            <a:ext cx="1330960" cy="1662430"/>
            <a:chOff x="3453231" y="457200"/>
            <a:chExt cx="1330960" cy="1662430"/>
          </a:xfrm>
        </p:grpSpPr>
        <p:sp>
          <p:nvSpPr>
            <p:cNvPr id="6" name="object 6"/>
            <p:cNvSpPr/>
            <p:nvPr/>
          </p:nvSpPr>
          <p:spPr>
            <a:xfrm>
              <a:off x="3806037" y="1065402"/>
              <a:ext cx="625475" cy="448309"/>
            </a:xfrm>
            <a:custGeom>
              <a:avLst/>
              <a:gdLst/>
              <a:ahLst/>
              <a:cxnLst/>
              <a:rect l="l" t="t" r="r" b="b"/>
              <a:pathLst>
                <a:path w="625475" h="448309">
                  <a:moveTo>
                    <a:pt x="576072" y="0"/>
                  </a:moveTo>
                  <a:lnTo>
                    <a:pt x="240398" y="336245"/>
                  </a:lnTo>
                  <a:lnTo>
                    <a:pt x="233553" y="339217"/>
                  </a:lnTo>
                  <a:lnTo>
                    <a:pt x="226352" y="339369"/>
                  </a:lnTo>
                  <a:lnTo>
                    <a:pt x="219075" y="339204"/>
                  </a:lnTo>
                  <a:lnTo>
                    <a:pt x="212229" y="336194"/>
                  </a:lnTo>
                  <a:lnTo>
                    <a:pt x="207251" y="330974"/>
                  </a:lnTo>
                  <a:lnTo>
                    <a:pt x="49199" y="171183"/>
                  </a:lnTo>
                  <a:lnTo>
                    <a:pt x="0" y="219786"/>
                  </a:lnTo>
                  <a:lnTo>
                    <a:pt x="226021" y="447979"/>
                  </a:lnTo>
                  <a:lnTo>
                    <a:pt x="625005" y="48958"/>
                  </a:lnTo>
                  <a:lnTo>
                    <a:pt x="576072" y="0"/>
                  </a:lnTo>
                  <a:close/>
                </a:path>
              </a:pathLst>
            </a:custGeom>
            <a:solidFill>
              <a:srgbClr val="231F20"/>
            </a:solidFill>
          </p:spPr>
          <p:txBody>
            <a:bodyPr wrap="square" lIns="0" tIns="0" rIns="0" bIns="0" rtlCol="0"/>
            <a:lstStyle/>
            <a:p>
              <a:endParaRPr/>
            </a:p>
          </p:txBody>
        </p:sp>
        <p:sp>
          <p:nvSpPr>
            <p:cNvPr id="7" name="object 7"/>
            <p:cNvSpPr/>
            <p:nvPr/>
          </p:nvSpPr>
          <p:spPr>
            <a:xfrm>
              <a:off x="3453231" y="457199"/>
              <a:ext cx="1330960" cy="1662430"/>
            </a:xfrm>
            <a:custGeom>
              <a:avLst/>
              <a:gdLst/>
              <a:ahLst/>
              <a:cxnLst/>
              <a:rect l="l" t="t" r="r" b="b"/>
              <a:pathLst>
                <a:path w="1330960" h="1662430">
                  <a:moveTo>
                    <a:pt x="1203744" y="404939"/>
                  </a:moveTo>
                  <a:lnTo>
                    <a:pt x="1042809" y="325983"/>
                  </a:lnTo>
                  <a:lnTo>
                    <a:pt x="1042809" y="657136"/>
                  </a:lnTo>
                  <a:lnTo>
                    <a:pt x="1040841" y="667270"/>
                  </a:lnTo>
                  <a:lnTo>
                    <a:pt x="1034935" y="676173"/>
                  </a:lnTo>
                  <a:lnTo>
                    <a:pt x="597776" y="1113040"/>
                  </a:lnTo>
                  <a:lnTo>
                    <a:pt x="592709" y="1118019"/>
                  </a:lnTo>
                  <a:lnTo>
                    <a:pt x="585851" y="1120749"/>
                  </a:lnTo>
                  <a:lnTo>
                    <a:pt x="578739" y="1120648"/>
                  </a:lnTo>
                  <a:lnTo>
                    <a:pt x="571550" y="1120749"/>
                  </a:lnTo>
                  <a:lnTo>
                    <a:pt x="564692" y="1117968"/>
                  </a:lnTo>
                  <a:lnTo>
                    <a:pt x="559625" y="1112951"/>
                  </a:lnTo>
                  <a:lnTo>
                    <a:pt x="290601" y="841451"/>
                  </a:lnTo>
                  <a:lnTo>
                    <a:pt x="287782" y="834605"/>
                  </a:lnTo>
                  <a:lnTo>
                    <a:pt x="287858" y="820356"/>
                  </a:lnTo>
                  <a:lnTo>
                    <a:pt x="290728" y="813549"/>
                  </a:lnTo>
                  <a:lnTo>
                    <a:pt x="383247" y="721969"/>
                  </a:lnTo>
                  <a:lnTo>
                    <a:pt x="392176" y="716102"/>
                  </a:lnTo>
                  <a:lnTo>
                    <a:pt x="402323" y="714171"/>
                  </a:lnTo>
                  <a:lnTo>
                    <a:pt x="412445" y="716203"/>
                  </a:lnTo>
                  <a:lnTo>
                    <a:pt x="421322" y="722160"/>
                  </a:lnTo>
                  <a:lnTo>
                    <a:pt x="579272" y="881646"/>
                  </a:lnTo>
                  <a:lnTo>
                    <a:pt x="746747" y="714171"/>
                  </a:lnTo>
                  <a:lnTo>
                    <a:pt x="909840" y="551078"/>
                  </a:lnTo>
                  <a:lnTo>
                    <a:pt x="918730" y="545172"/>
                  </a:lnTo>
                  <a:lnTo>
                    <a:pt x="928865" y="543191"/>
                  </a:lnTo>
                  <a:lnTo>
                    <a:pt x="938999" y="545172"/>
                  </a:lnTo>
                  <a:lnTo>
                    <a:pt x="947915" y="551078"/>
                  </a:lnTo>
                  <a:lnTo>
                    <a:pt x="1034935" y="638086"/>
                  </a:lnTo>
                  <a:lnTo>
                    <a:pt x="1040841" y="647001"/>
                  </a:lnTo>
                  <a:lnTo>
                    <a:pt x="1042809" y="657136"/>
                  </a:lnTo>
                  <a:lnTo>
                    <a:pt x="1042809" y="325983"/>
                  </a:lnTo>
                  <a:lnTo>
                    <a:pt x="665264" y="140728"/>
                  </a:lnTo>
                  <a:lnTo>
                    <a:pt x="126885" y="404164"/>
                  </a:lnTo>
                  <a:lnTo>
                    <a:pt x="126885" y="936459"/>
                  </a:lnTo>
                  <a:lnTo>
                    <a:pt x="130479" y="979195"/>
                  </a:lnTo>
                  <a:lnTo>
                    <a:pt x="140741" y="1024216"/>
                  </a:lnTo>
                  <a:lnTo>
                    <a:pt x="156870" y="1070038"/>
                  </a:lnTo>
                  <a:lnTo>
                    <a:pt x="178041" y="1115123"/>
                  </a:lnTo>
                  <a:lnTo>
                    <a:pt x="203454" y="1157986"/>
                  </a:lnTo>
                  <a:lnTo>
                    <a:pt x="232321" y="1197076"/>
                  </a:lnTo>
                  <a:lnTo>
                    <a:pt x="263804" y="1230909"/>
                  </a:lnTo>
                  <a:lnTo>
                    <a:pt x="297129" y="1257960"/>
                  </a:lnTo>
                  <a:lnTo>
                    <a:pt x="665187" y="1508899"/>
                  </a:lnTo>
                  <a:lnTo>
                    <a:pt x="1033424" y="1257960"/>
                  </a:lnTo>
                  <a:lnTo>
                    <a:pt x="1066749" y="1230909"/>
                  </a:lnTo>
                  <a:lnTo>
                    <a:pt x="1098245" y="1197076"/>
                  </a:lnTo>
                  <a:lnTo>
                    <a:pt x="1127112" y="1157973"/>
                  </a:lnTo>
                  <a:lnTo>
                    <a:pt x="1149197" y="1120749"/>
                  </a:lnTo>
                  <a:lnTo>
                    <a:pt x="1152550" y="1115110"/>
                  </a:lnTo>
                  <a:lnTo>
                    <a:pt x="1173734" y="1070025"/>
                  </a:lnTo>
                  <a:lnTo>
                    <a:pt x="1189863" y="1024204"/>
                  </a:lnTo>
                  <a:lnTo>
                    <a:pt x="1200137" y="979170"/>
                  </a:lnTo>
                  <a:lnTo>
                    <a:pt x="1203731" y="936459"/>
                  </a:lnTo>
                  <a:lnTo>
                    <a:pt x="1203744" y="543191"/>
                  </a:lnTo>
                  <a:lnTo>
                    <a:pt x="1203744" y="404939"/>
                  </a:lnTo>
                  <a:close/>
                </a:path>
                <a:path w="1330960" h="1662430">
                  <a:moveTo>
                    <a:pt x="1330655" y="326263"/>
                  </a:moveTo>
                  <a:lnTo>
                    <a:pt x="1257566" y="290423"/>
                  </a:lnTo>
                  <a:lnTo>
                    <a:pt x="1257566" y="936472"/>
                  </a:lnTo>
                  <a:lnTo>
                    <a:pt x="1254442" y="980617"/>
                  </a:lnTo>
                  <a:lnTo>
                    <a:pt x="1245412" y="1026312"/>
                  </a:lnTo>
                  <a:lnTo>
                    <a:pt x="1231049" y="1072540"/>
                  </a:lnTo>
                  <a:lnTo>
                    <a:pt x="1211910" y="1118235"/>
                  </a:lnTo>
                  <a:lnTo>
                    <a:pt x="1188529" y="1162367"/>
                  </a:lnTo>
                  <a:lnTo>
                    <a:pt x="1161478" y="1203896"/>
                  </a:lnTo>
                  <a:lnTo>
                    <a:pt x="1131303" y="1241780"/>
                  </a:lnTo>
                  <a:lnTo>
                    <a:pt x="1098575" y="1274978"/>
                  </a:lnTo>
                  <a:lnTo>
                    <a:pt x="1063828" y="1302435"/>
                  </a:lnTo>
                  <a:lnTo>
                    <a:pt x="680605" y="1563725"/>
                  </a:lnTo>
                  <a:lnTo>
                    <a:pt x="665391" y="1568411"/>
                  </a:lnTo>
                  <a:lnTo>
                    <a:pt x="657504" y="1567243"/>
                  </a:lnTo>
                  <a:lnTo>
                    <a:pt x="266814" y="1302435"/>
                  </a:lnTo>
                  <a:lnTo>
                    <a:pt x="232054" y="1274978"/>
                  </a:lnTo>
                  <a:lnTo>
                    <a:pt x="199313" y="1241780"/>
                  </a:lnTo>
                  <a:lnTo>
                    <a:pt x="169151" y="1203896"/>
                  </a:lnTo>
                  <a:lnTo>
                    <a:pt x="142087" y="1162367"/>
                  </a:lnTo>
                  <a:lnTo>
                    <a:pt x="118706" y="1118235"/>
                  </a:lnTo>
                  <a:lnTo>
                    <a:pt x="99555" y="1072540"/>
                  </a:lnTo>
                  <a:lnTo>
                    <a:pt x="85191" y="1026312"/>
                  </a:lnTo>
                  <a:lnTo>
                    <a:pt x="76161" y="980617"/>
                  </a:lnTo>
                  <a:lnTo>
                    <a:pt x="73037" y="936472"/>
                  </a:lnTo>
                  <a:lnTo>
                    <a:pt x="73037" y="387362"/>
                  </a:lnTo>
                  <a:lnTo>
                    <a:pt x="660819" y="82892"/>
                  </a:lnTo>
                  <a:lnTo>
                    <a:pt x="669594" y="82892"/>
                  </a:lnTo>
                  <a:lnTo>
                    <a:pt x="1242263" y="364007"/>
                  </a:lnTo>
                  <a:lnTo>
                    <a:pt x="1257566" y="936472"/>
                  </a:lnTo>
                  <a:lnTo>
                    <a:pt x="1257566" y="290423"/>
                  </a:lnTo>
                  <a:lnTo>
                    <a:pt x="834364" y="82892"/>
                  </a:lnTo>
                  <a:lnTo>
                    <a:pt x="665340" y="0"/>
                  </a:lnTo>
                  <a:lnTo>
                    <a:pt x="0" y="325374"/>
                  </a:lnTo>
                  <a:lnTo>
                    <a:pt x="0" y="936472"/>
                  </a:lnTo>
                  <a:lnTo>
                    <a:pt x="2895" y="983183"/>
                  </a:lnTo>
                  <a:lnTo>
                    <a:pt x="11328" y="1031138"/>
                  </a:lnTo>
                  <a:lnTo>
                    <a:pt x="24866" y="1079538"/>
                  </a:lnTo>
                  <a:lnTo>
                    <a:pt x="43065" y="1127556"/>
                  </a:lnTo>
                  <a:lnTo>
                    <a:pt x="65481" y="1174394"/>
                  </a:lnTo>
                  <a:lnTo>
                    <a:pt x="91681" y="1219225"/>
                  </a:lnTo>
                  <a:lnTo>
                    <a:pt x="121246" y="1261249"/>
                  </a:lnTo>
                  <a:lnTo>
                    <a:pt x="153720" y="1299654"/>
                  </a:lnTo>
                  <a:lnTo>
                    <a:pt x="188683" y="1333614"/>
                  </a:lnTo>
                  <a:lnTo>
                    <a:pt x="225679" y="1362329"/>
                  </a:lnTo>
                  <a:lnTo>
                    <a:pt x="665060" y="1661807"/>
                  </a:lnTo>
                  <a:lnTo>
                    <a:pt x="802208" y="1568411"/>
                  </a:lnTo>
                  <a:lnTo>
                    <a:pt x="1104836" y="1362316"/>
                  </a:lnTo>
                  <a:lnTo>
                    <a:pt x="1141831" y="1333601"/>
                  </a:lnTo>
                  <a:lnTo>
                    <a:pt x="1176794" y="1299641"/>
                  </a:lnTo>
                  <a:lnTo>
                    <a:pt x="1209281" y="1261237"/>
                  </a:lnTo>
                  <a:lnTo>
                    <a:pt x="1238859" y="1219225"/>
                  </a:lnTo>
                  <a:lnTo>
                    <a:pt x="1265085" y="1174381"/>
                  </a:lnTo>
                  <a:lnTo>
                    <a:pt x="1287526" y="1127556"/>
                  </a:lnTo>
                  <a:lnTo>
                    <a:pt x="1305737" y="1079525"/>
                  </a:lnTo>
                  <a:lnTo>
                    <a:pt x="1319288" y="1031138"/>
                  </a:lnTo>
                  <a:lnTo>
                    <a:pt x="1327734" y="983183"/>
                  </a:lnTo>
                  <a:lnTo>
                    <a:pt x="1330642" y="936472"/>
                  </a:lnTo>
                  <a:lnTo>
                    <a:pt x="1330655" y="326263"/>
                  </a:lnTo>
                  <a:close/>
                </a:path>
              </a:pathLst>
            </a:custGeom>
            <a:solidFill>
              <a:srgbClr val="C7C8CA"/>
            </a:solidFill>
          </p:spPr>
          <p:txBody>
            <a:bodyPr wrap="square" lIns="0" tIns="0" rIns="0" bIns="0" rtlCol="0"/>
            <a:lstStyle/>
            <a:p>
              <a:endParaRPr/>
            </a:p>
          </p:txBody>
        </p:sp>
      </p:grpSp>
      <p:grpSp>
        <p:nvGrpSpPr>
          <p:cNvPr id="8" name="object 8"/>
          <p:cNvGrpSpPr/>
          <p:nvPr/>
        </p:nvGrpSpPr>
        <p:grpSpPr>
          <a:xfrm>
            <a:off x="7315200" y="457200"/>
            <a:ext cx="1330960" cy="1662430"/>
            <a:chOff x="7315200" y="457200"/>
            <a:chExt cx="1330960" cy="1662430"/>
          </a:xfrm>
        </p:grpSpPr>
        <p:sp>
          <p:nvSpPr>
            <p:cNvPr id="9" name="object 9"/>
            <p:cNvSpPr/>
            <p:nvPr/>
          </p:nvSpPr>
          <p:spPr>
            <a:xfrm>
              <a:off x="7668006" y="1065402"/>
              <a:ext cx="625475" cy="448309"/>
            </a:xfrm>
            <a:custGeom>
              <a:avLst/>
              <a:gdLst/>
              <a:ahLst/>
              <a:cxnLst/>
              <a:rect l="l" t="t" r="r" b="b"/>
              <a:pathLst>
                <a:path w="625475" h="448309">
                  <a:moveTo>
                    <a:pt x="576071" y="0"/>
                  </a:moveTo>
                  <a:lnTo>
                    <a:pt x="240398" y="336245"/>
                  </a:lnTo>
                  <a:lnTo>
                    <a:pt x="233552" y="339217"/>
                  </a:lnTo>
                  <a:lnTo>
                    <a:pt x="226352" y="339369"/>
                  </a:lnTo>
                  <a:lnTo>
                    <a:pt x="219074" y="339204"/>
                  </a:lnTo>
                  <a:lnTo>
                    <a:pt x="212229" y="336194"/>
                  </a:lnTo>
                  <a:lnTo>
                    <a:pt x="207251" y="330974"/>
                  </a:lnTo>
                  <a:lnTo>
                    <a:pt x="49199" y="171183"/>
                  </a:lnTo>
                  <a:lnTo>
                    <a:pt x="0" y="219786"/>
                  </a:lnTo>
                  <a:lnTo>
                    <a:pt x="226021" y="447979"/>
                  </a:lnTo>
                  <a:lnTo>
                    <a:pt x="625005" y="48958"/>
                  </a:lnTo>
                  <a:lnTo>
                    <a:pt x="576071" y="0"/>
                  </a:lnTo>
                  <a:close/>
                </a:path>
              </a:pathLst>
            </a:custGeom>
            <a:solidFill>
              <a:srgbClr val="231F20"/>
            </a:solidFill>
          </p:spPr>
          <p:txBody>
            <a:bodyPr wrap="square" lIns="0" tIns="0" rIns="0" bIns="0" rtlCol="0"/>
            <a:lstStyle/>
            <a:p>
              <a:endParaRPr/>
            </a:p>
          </p:txBody>
        </p:sp>
        <p:sp>
          <p:nvSpPr>
            <p:cNvPr id="10" name="object 10"/>
            <p:cNvSpPr/>
            <p:nvPr/>
          </p:nvSpPr>
          <p:spPr>
            <a:xfrm>
              <a:off x="7315200" y="457199"/>
              <a:ext cx="1330960" cy="1662430"/>
            </a:xfrm>
            <a:custGeom>
              <a:avLst/>
              <a:gdLst/>
              <a:ahLst/>
              <a:cxnLst/>
              <a:rect l="l" t="t" r="r" b="b"/>
              <a:pathLst>
                <a:path w="1330959" h="1662430">
                  <a:moveTo>
                    <a:pt x="1203744" y="404939"/>
                  </a:moveTo>
                  <a:lnTo>
                    <a:pt x="1042809" y="325983"/>
                  </a:lnTo>
                  <a:lnTo>
                    <a:pt x="1042809" y="657136"/>
                  </a:lnTo>
                  <a:lnTo>
                    <a:pt x="1040841" y="667270"/>
                  </a:lnTo>
                  <a:lnTo>
                    <a:pt x="1034935" y="676173"/>
                  </a:lnTo>
                  <a:lnTo>
                    <a:pt x="597776" y="1113040"/>
                  </a:lnTo>
                  <a:lnTo>
                    <a:pt x="592709" y="1118019"/>
                  </a:lnTo>
                  <a:lnTo>
                    <a:pt x="585851" y="1120749"/>
                  </a:lnTo>
                  <a:lnTo>
                    <a:pt x="578739" y="1120648"/>
                  </a:lnTo>
                  <a:lnTo>
                    <a:pt x="571550" y="1120749"/>
                  </a:lnTo>
                  <a:lnTo>
                    <a:pt x="564692" y="1117968"/>
                  </a:lnTo>
                  <a:lnTo>
                    <a:pt x="559625" y="1112951"/>
                  </a:lnTo>
                  <a:lnTo>
                    <a:pt x="290601" y="841451"/>
                  </a:lnTo>
                  <a:lnTo>
                    <a:pt x="287782" y="834605"/>
                  </a:lnTo>
                  <a:lnTo>
                    <a:pt x="287858" y="820356"/>
                  </a:lnTo>
                  <a:lnTo>
                    <a:pt x="290728" y="813549"/>
                  </a:lnTo>
                  <a:lnTo>
                    <a:pt x="383247" y="721969"/>
                  </a:lnTo>
                  <a:lnTo>
                    <a:pt x="392176" y="716102"/>
                  </a:lnTo>
                  <a:lnTo>
                    <a:pt x="402323" y="714171"/>
                  </a:lnTo>
                  <a:lnTo>
                    <a:pt x="412445" y="716203"/>
                  </a:lnTo>
                  <a:lnTo>
                    <a:pt x="421322" y="722160"/>
                  </a:lnTo>
                  <a:lnTo>
                    <a:pt x="579272" y="881646"/>
                  </a:lnTo>
                  <a:lnTo>
                    <a:pt x="746747" y="714171"/>
                  </a:lnTo>
                  <a:lnTo>
                    <a:pt x="909840" y="551078"/>
                  </a:lnTo>
                  <a:lnTo>
                    <a:pt x="918730" y="545172"/>
                  </a:lnTo>
                  <a:lnTo>
                    <a:pt x="928865" y="543191"/>
                  </a:lnTo>
                  <a:lnTo>
                    <a:pt x="938999" y="545172"/>
                  </a:lnTo>
                  <a:lnTo>
                    <a:pt x="947915" y="551078"/>
                  </a:lnTo>
                  <a:lnTo>
                    <a:pt x="1034935" y="638086"/>
                  </a:lnTo>
                  <a:lnTo>
                    <a:pt x="1040841" y="647001"/>
                  </a:lnTo>
                  <a:lnTo>
                    <a:pt x="1042809" y="657136"/>
                  </a:lnTo>
                  <a:lnTo>
                    <a:pt x="1042809" y="325983"/>
                  </a:lnTo>
                  <a:lnTo>
                    <a:pt x="665264" y="140728"/>
                  </a:lnTo>
                  <a:lnTo>
                    <a:pt x="126885" y="404164"/>
                  </a:lnTo>
                  <a:lnTo>
                    <a:pt x="126885" y="936459"/>
                  </a:lnTo>
                  <a:lnTo>
                    <a:pt x="130479" y="979195"/>
                  </a:lnTo>
                  <a:lnTo>
                    <a:pt x="140741" y="1024216"/>
                  </a:lnTo>
                  <a:lnTo>
                    <a:pt x="156870" y="1070038"/>
                  </a:lnTo>
                  <a:lnTo>
                    <a:pt x="178041" y="1115123"/>
                  </a:lnTo>
                  <a:lnTo>
                    <a:pt x="203454" y="1157986"/>
                  </a:lnTo>
                  <a:lnTo>
                    <a:pt x="232321" y="1197076"/>
                  </a:lnTo>
                  <a:lnTo>
                    <a:pt x="263804" y="1230909"/>
                  </a:lnTo>
                  <a:lnTo>
                    <a:pt x="297129" y="1257960"/>
                  </a:lnTo>
                  <a:lnTo>
                    <a:pt x="665187" y="1508899"/>
                  </a:lnTo>
                  <a:lnTo>
                    <a:pt x="1033424" y="1257960"/>
                  </a:lnTo>
                  <a:lnTo>
                    <a:pt x="1066749" y="1230909"/>
                  </a:lnTo>
                  <a:lnTo>
                    <a:pt x="1098245" y="1197076"/>
                  </a:lnTo>
                  <a:lnTo>
                    <a:pt x="1127112" y="1157973"/>
                  </a:lnTo>
                  <a:lnTo>
                    <a:pt x="1149197" y="1120749"/>
                  </a:lnTo>
                  <a:lnTo>
                    <a:pt x="1152550" y="1115110"/>
                  </a:lnTo>
                  <a:lnTo>
                    <a:pt x="1173734" y="1070025"/>
                  </a:lnTo>
                  <a:lnTo>
                    <a:pt x="1189863" y="1024204"/>
                  </a:lnTo>
                  <a:lnTo>
                    <a:pt x="1200137" y="979170"/>
                  </a:lnTo>
                  <a:lnTo>
                    <a:pt x="1203731" y="936459"/>
                  </a:lnTo>
                  <a:lnTo>
                    <a:pt x="1203744" y="543191"/>
                  </a:lnTo>
                  <a:lnTo>
                    <a:pt x="1203744" y="404939"/>
                  </a:lnTo>
                  <a:close/>
                </a:path>
                <a:path w="1330959" h="1662430">
                  <a:moveTo>
                    <a:pt x="1330655" y="326263"/>
                  </a:moveTo>
                  <a:lnTo>
                    <a:pt x="1257566" y="290423"/>
                  </a:lnTo>
                  <a:lnTo>
                    <a:pt x="1257566" y="936472"/>
                  </a:lnTo>
                  <a:lnTo>
                    <a:pt x="1254442" y="980617"/>
                  </a:lnTo>
                  <a:lnTo>
                    <a:pt x="1245412" y="1026312"/>
                  </a:lnTo>
                  <a:lnTo>
                    <a:pt x="1231049" y="1072540"/>
                  </a:lnTo>
                  <a:lnTo>
                    <a:pt x="1211910" y="1118235"/>
                  </a:lnTo>
                  <a:lnTo>
                    <a:pt x="1188529" y="1162367"/>
                  </a:lnTo>
                  <a:lnTo>
                    <a:pt x="1161478" y="1203896"/>
                  </a:lnTo>
                  <a:lnTo>
                    <a:pt x="1131303" y="1241780"/>
                  </a:lnTo>
                  <a:lnTo>
                    <a:pt x="1098575" y="1274978"/>
                  </a:lnTo>
                  <a:lnTo>
                    <a:pt x="1063828" y="1302435"/>
                  </a:lnTo>
                  <a:lnTo>
                    <a:pt x="680605" y="1563725"/>
                  </a:lnTo>
                  <a:lnTo>
                    <a:pt x="665391" y="1568411"/>
                  </a:lnTo>
                  <a:lnTo>
                    <a:pt x="657504" y="1567243"/>
                  </a:lnTo>
                  <a:lnTo>
                    <a:pt x="266814" y="1302435"/>
                  </a:lnTo>
                  <a:lnTo>
                    <a:pt x="232054" y="1274978"/>
                  </a:lnTo>
                  <a:lnTo>
                    <a:pt x="199313" y="1241780"/>
                  </a:lnTo>
                  <a:lnTo>
                    <a:pt x="169151" y="1203896"/>
                  </a:lnTo>
                  <a:lnTo>
                    <a:pt x="142087" y="1162367"/>
                  </a:lnTo>
                  <a:lnTo>
                    <a:pt x="118706" y="1118235"/>
                  </a:lnTo>
                  <a:lnTo>
                    <a:pt x="99555" y="1072540"/>
                  </a:lnTo>
                  <a:lnTo>
                    <a:pt x="85191" y="1026312"/>
                  </a:lnTo>
                  <a:lnTo>
                    <a:pt x="76161" y="980617"/>
                  </a:lnTo>
                  <a:lnTo>
                    <a:pt x="73037" y="936472"/>
                  </a:lnTo>
                  <a:lnTo>
                    <a:pt x="73037" y="387362"/>
                  </a:lnTo>
                  <a:lnTo>
                    <a:pt x="660819" y="82892"/>
                  </a:lnTo>
                  <a:lnTo>
                    <a:pt x="669594" y="82892"/>
                  </a:lnTo>
                  <a:lnTo>
                    <a:pt x="1242263" y="364007"/>
                  </a:lnTo>
                  <a:lnTo>
                    <a:pt x="1257566" y="936472"/>
                  </a:lnTo>
                  <a:lnTo>
                    <a:pt x="1257566" y="290423"/>
                  </a:lnTo>
                  <a:lnTo>
                    <a:pt x="834364" y="82892"/>
                  </a:lnTo>
                  <a:lnTo>
                    <a:pt x="665340" y="0"/>
                  </a:lnTo>
                  <a:lnTo>
                    <a:pt x="0" y="325374"/>
                  </a:lnTo>
                  <a:lnTo>
                    <a:pt x="0" y="936472"/>
                  </a:lnTo>
                  <a:lnTo>
                    <a:pt x="2895" y="983183"/>
                  </a:lnTo>
                  <a:lnTo>
                    <a:pt x="11328" y="1031138"/>
                  </a:lnTo>
                  <a:lnTo>
                    <a:pt x="24866" y="1079538"/>
                  </a:lnTo>
                  <a:lnTo>
                    <a:pt x="43065" y="1127556"/>
                  </a:lnTo>
                  <a:lnTo>
                    <a:pt x="65481" y="1174394"/>
                  </a:lnTo>
                  <a:lnTo>
                    <a:pt x="91681" y="1219225"/>
                  </a:lnTo>
                  <a:lnTo>
                    <a:pt x="121246" y="1261249"/>
                  </a:lnTo>
                  <a:lnTo>
                    <a:pt x="153720" y="1299654"/>
                  </a:lnTo>
                  <a:lnTo>
                    <a:pt x="188683" y="1333614"/>
                  </a:lnTo>
                  <a:lnTo>
                    <a:pt x="225679" y="1362329"/>
                  </a:lnTo>
                  <a:lnTo>
                    <a:pt x="665060" y="1661807"/>
                  </a:lnTo>
                  <a:lnTo>
                    <a:pt x="802208" y="1568411"/>
                  </a:lnTo>
                  <a:lnTo>
                    <a:pt x="1104836" y="1362316"/>
                  </a:lnTo>
                  <a:lnTo>
                    <a:pt x="1141831" y="1333601"/>
                  </a:lnTo>
                  <a:lnTo>
                    <a:pt x="1176794" y="1299641"/>
                  </a:lnTo>
                  <a:lnTo>
                    <a:pt x="1209281" y="1261237"/>
                  </a:lnTo>
                  <a:lnTo>
                    <a:pt x="1238859" y="1219225"/>
                  </a:lnTo>
                  <a:lnTo>
                    <a:pt x="1265085" y="1174381"/>
                  </a:lnTo>
                  <a:lnTo>
                    <a:pt x="1287526" y="1127556"/>
                  </a:lnTo>
                  <a:lnTo>
                    <a:pt x="1305737" y="1079525"/>
                  </a:lnTo>
                  <a:lnTo>
                    <a:pt x="1319288" y="1031138"/>
                  </a:lnTo>
                  <a:lnTo>
                    <a:pt x="1327734" y="983183"/>
                  </a:lnTo>
                  <a:lnTo>
                    <a:pt x="1330642" y="936472"/>
                  </a:lnTo>
                  <a:lnTo>
                    <a:pt x="1330655" y="326263"/>
                  </a:lnTo>
                  <a:close/>
                </a:path>
              </a:pathLst>
            </a:custGeom>
            <a:solidFill>
              <a:srgbClr val="C7C8CA"/>
            </a:solidFill>
          </p:spPr>
          <p:txBody>
            <a:bodyPr wrap="square" lIns="0" tIns="0" rIns="0" bIns="0" rtlCol="0"/>
            <a:lstStyle/>
            <a:p>
              <a:endParaRPr/>
            </a:p>
          </p:txBody>
        </p:sp>
      </p:grpSp>
      <p:sp>
        <p:nvSpPr>
          <p:cNvPr id="11" name="object 11"/>
          <p:cNvSpPr txBox="1">
            <a:spLocks noGrp="1"/>
          </p:cNvSpPr>
          <p:nvPr>
            <p:ph type="title"/>
          </p:nvPr>
        </p:nvSpPr>
        <p:spPr>
          <a:xfrm>
            <a:off x="4446752" y="2042006"/>
            <a:ext cx="3795383" cy="628377"/>
          </a:xfrm>
          <a:prstGeom prst="rect">
            <a:avLst/>
          </a:prstGeom>
        </p:spPr>
        <p:txBody>
          <a:bodyPr vert="horz" wrap="square" lIns="0" tIns="12700" rIns="0" bIns="0" rtlCol="0">
            <a:spAutoFit/>
          </a:bodyPr>
          <a:lstStyle/>
          <a:p>
            <a:pPr marL="12700">
              <a:lnSpc>
                <a:spcPct val="100000"/>
              </a:lnSpc>
              <a:spcBef>
                <a:spcPts val="100"/>
              </a:spcBef>
            </a:pPr>
            <a:r>
              <a:rPr lang="en-US" sz="4000" spc="80" dirty="0">
                <a:solidFill>
                  <a:srgbClr val="9DCE70"/>
                </a:solidFill>
              </a:rPr>
              <a:t>FINE TUNING</a:t>
            </a:r>
            <a:endParaRPr sz="4000" dirty="0"/>
          </a:p>
        </p:txBody>
      </p:sp>
      <p:sp>
        <p:nvSpPr>
          <p:cNvPr id="12" name="object 12"/>
          <p:cNvSpPr txBox="1"/>
          <p:nvPr/>
        </p:nvSpPr>
        <p:spPr>
          <a:xfrm>
            <a:off x="1255791" y="2610279"/>
            <a:ext cx="9384030" cy="901914"/>
          </a:xfrm>
          <a:prstGeom prst="rect">
            <a:avLst/>
          </a:prstGeom>
        </p:spPr>
        <p:txBody>
          <a:bodyPr vert="horz" wrap="square" lIns="0" tIns="12700" rIns="0" bIns="0" rtlCol="0">
            <a:spAutoFit/>
          </a:bodyPr>
          <a:lstStyle/>
          <a:p>
            <a:pPr marL="252729" marR="5080" indent="-240665" algn="ctr">
              <a:lnSpc>
                <a:spcPct val="106500"/>
              </a:lnSpc>
              <a:spcBef>
                <a:spcPts val="100"/>
              </a:spcBef>
            </a:pPr>
            <a:r>
              <a:rPr lang="en-US" b="1" spc="-30" dirty="0">
                <a:latin typeface="Myriad Pro"/>
                <a:cs typeface="Myriad Pro"/>
              </a:rPr>
              <a:t>To ensure the best practices were in place we decided to hire Angela as a NPPS Staff; this ensured we followed all district policies and procedures. This also allowed Angela to enter our buildings.  Due to COVID-19 restrictions, only staff are allowed on-site.</a:t>
            </a:r>
            <a:endParaRPr sz="1800" b="1" dirty="0">
              <a:latin typeface="Myriad Pro"/>
              <a:cs typeface="Myriad Pro"/>
            </a:endParaRPr>
          </a:p>
        </p:txBody>
      </p:sp>
      <p:sp>
        <p:nvSpPr>
          <p:cNvPr id="13" name="object 13"/>
          <p:cNvSpPr txBox="1"/>
          <p:nvPr/>
        </p:nvSpPr>
        <p:spPr>
          <a:xfrm>
            <a:off x="381000" y="3704436"/>
            <a:ext cx="5257800" cy="3031599"/>
          </a:xfrm>
          <a:prstGeom prst="rect">
            <a:avLst/>
          </a:prstGeom>
        </p:spPr>
        <p:txBody>
          <a:bodyPr vert="horz" wrap="square" lIns="0" tIns="55880" rIns="0" bIns="0" rtlCol="0">
            <a:spAutoFit/>
          </a:bodyPr>
          <a:lstStyle/>
          <a:p>
            <a:pPr marL="297815" indent="-285750">
              <a:lnSpc>
                <a:spcPct val="100000"/>
              </a:lnSpc>
              <a:spcBef>
                <a:spcPts val="440"/>
              </a:spcBef>
              <a:buFont typeface="Arial" panose="020B0604020202020204" pitchFamily="34" charset="0"/>
              <a:buChar char="•"/>
              <a:tabLst>
                <a:tab pos="469265" algn="l"/>
                <a:tab pos="469900" algn="l"/>
              </a:tabLst>
            </a:pPr>
            <a:r>
              <a:rPr lang="en-US" dirty="0">
                <a:latin typeface="Myriad Pro"/>
                <a:cs typeface="Myriad Pro"/>
              </a:rPr>
              <a:t>Angela created a schedule to visit our sites once per week</a:t>
            </a:r>
          </a:p>
          <a:p>
            <a:pPr marL="297815" indent="-285750">
              <a:lnSpc>
                <a:spcPct val="100000"/>
              </a:lnSpc>
              <a:spcBef>
                <a:spcPts val="440"/>
              </a:spcBef>
              <a:buFont typeface="Arial" panose="020B0604020202020204" pitchFamily="34" charset="0"/>
              <a:buChar char="•"/>
              <a:tabLst>
                <a:tab pos="469265" algn="l"/>
                <a:tab pos="469900" algn="l"/>
              </a:tabLst>
            </a:pPr>
            <a:r>
              <a:rPr lang="en-US" sz="1800" dirty="0">
                <a:latin typeface="Myriad Pro"/>
                <a:cs typeface="Myriad Pro"/>
              </a:rPr>
              <a:t>Angela used Sanford Harmony as an activity guide for weekly lessons</a:t>
            </a:r>
          </a:p>
          <a:p>
            <a:pPr marL="297815" indent="-285750">
              <a:lnSpc>
                <a:spcPct val="100000"/>
              </a:lnSpc>
              <a:spcBef>
                <a:spcPts val="440"/>
              </a:spcBef>
              <a:buFont typeface="Arial" panose="020B0604020202020204" pitchFamily="34" charset="0"/>
              <a:buChar char="•"/>
              <a:tabLst>
                <a:tab pos="469265" algn="l"/>
                <a:tab pos="469900" algn="l"/>
              </a:tabLst>
            </a:pPr>
            <a:r>
              <a:rPr lang="en-US" dirty="0">
                <a:latin typeface="Myriad Pro"/>
                <a:cs typeface="Myriad Pro"/>
              </a:rPr>
              <a:t>Angela monitors each child’s answers, and notes any red flags or things of concern</a:t>
            </a:r>
          </a:p>
          <a:p>
            <a:pPr marL="297815" indent="-285750">
              <a:lnSpc>
                <a:spcPct val="100000"/>
              </a:lnSpc>
              <a:spcBef>
                <a:spcPts val="440"/>
              </a:spcBef>
              <a:buFont typeface="Arial" panose="020B0604020202020204" pitchFamily="34" charset="0"/>
              <a:buChar char="•"/>
              <a:tabLst>
                <a:tab pos="469265" algn="l"/>
                <a:tab pos="469900" algn="l"/>
              </a:tabLst>
            </a:pPr>
            <a:r>
              <a:rPr lang="en-US" sz="1800" dirty="0">
                <a:latin typeface="Myriad Pro"/>
                <a:cs typeface="Myriad Pro"/>
              </a:rPr>
              <a:t>Angela reports via email any child’s comments or drawings that cause concern</a:t>
            </a:r>
          </a:p>
          <a:p>
            <a:pPr marL="297815" indent="-285750">
              <a:lnSpc>
                <a:spcPct val="100000"/>
              </a:lnSpc>
              <a:spcBef>
                <a:spcPts val="440"/>
              </a:spcBef>
              <a:buFont typeface="Arial" panose="020B0604020202020204" pitchFamily="34" charset="0"/>
              <a:buChar char="•"/>
              <a:tabLst>
                <a:tab pos="469265" algn="l"/>
                <a:tab pos="469900" algn="l"/>
              </a:tabLst>
            </a:pPr>
            <a:r>
              <a:rPr lang="en-US" dirty="0">
                <a:latin typeface="Myriad Pro"/>
                <a:cs typeface="Myriad Pro"/>
              </a:rPr>
              <a:t>Brandy </a:t>
            </a:r>
            <a:r>
              <a:rPr lang="en-US" dirty="0" err="1">
                <a:latin typeface="Myriad Pro"/>
                <a:cs typeface="Myriad Pro"/>
              </a:rPr>
              <a:t>Buscher</a:t>
            </a:r>
            <a:r>
              <a:rPr lang="en-US" dirty="0">
                <a:latin typeface="Myriad Pro"/>
                <a:cs typeface="Myriad Pro"/>
              </a:rPr>
              <a:t> shares that information with our principals who work with Brandy to put the </a:t>
            </a:r>
            <a:endParaRPr sz="1800" dirty="0">
              <a:latin typeface="Myriad Pro"/>
              <a:cs typeface="Myriad Pro"/>
            </a:endParaRPr>
          </a:p>
        </p:txBody>
      </p:sp>
      <p:sp>
        <p:nvSpPr>
          <p:cNvPr id="14" name="object 14"/>
          <p:cNvSpPr txBox="1"/>
          <p:nvPr/>
        </p:nvSpPr>
        <p:spPr>
          <a:xfrm>
            <a:off x="6096000" y="3704436"/>
            <a:ext cx="4737254" cy="3534301"/>
          </a:xfrm>
          <a:prstGeom prst="rect">
            <a:avLst/>
          </a:prstGeom>
        </p:spPr>
        <p:txBody>
          <a:bodyPr vert="horz" wrap="square" lIns="0" tIns="55880" rIns="0" bIns="0" rtlCol="0">
            <a:spAutoFit/>
          </a:bodyPr>
          <a:lstStyle/>
          <a:p>
            <a:pPr marL="12700">
              <a:lnSpc>
                <a:spcPct val="100000"/>
              </a:lnSpc>
              <a:spcBef>
                <a:spcPts val="340"/>
              </a:spcBef>
              <a:tabLst>
                <a:tab pos="469265" algn="l"/>
                <a:tab pos="469900" algn="l"/>
              </a:tabLst>
            </a:pPr>
            <a:r>
              <a:rPr lang="en-US" spc="-35" dirty="0">
                <a:solidFill>
                  <a:srgbClr val="231F20"/>
                </a:solidFill>
                <a:latin typeface="Myriad Pro"/>
                <a:cs typeface="Myriad Pro"/>
              </a:rPr>
              <a:t>     proper supports in place for that child</a:t>
            </a:r>
          </a:p>
          <a:p>
            <a:pPr marL="298450" indent="-285750">
              <a:lnSpc>
                <a:spcPct val="100000"/>
              </a:lnSpc>
              <a:spcBef>
                <a:spcPts val="340"/>
              </a:spcBef>
              <a:buFont typeface="Arial" panose="020B0604020202020204" pitchFamily="34" charset="0"/>
              <a:buChar char="•"/>
              <a:tabLst>
                <a:tab pos="469265" algn="l"/>
                <a:tab pos="469900" algn="l"/>
              </a:tabLst>
            </a:pPr>
            <a:r>
              <a:rPr lang="en-US" spc="-35" dirty="0">
                <a:solidFill>
                  <a:srgbClr val="231F20"/>
                </a:solidFill>
                <a:latin typeface="Myriad Pro"/>
                <a:cs typeface="Myriad Pro"/>
              </a:rPr>
              <a:t>If additional counseling is deemed necessary, we get parent permission and Angela comes in to visit one-on-one with that child during school hours</a:t>
            </a:r>
          </a:p>
          <a:p>
            <a:pPr marL="298450" indent="-285750">
              <a:lnSpc>
                <a:spcPct val="100000"/>
              </a:lnSpc>
              <a:spcBef>
                <a:spcPts val="340"/>
              </a:spcBef>
              <a:buFont typeface="Arial" panose="020B0604020202020204" pitchFamily="34" charset="0"/>
              <a:buChar char="•"/>
              <a:tabLst>
                <a:tab pos="469265" algn="l"/>
                <a:tab pos="469900" algn="l"/>
              </a:tabLst>
            </a:pPr>
            <a:r>
              <a:rPr lang="en-US" spc="-35" dirty="0">
                <a:solidFill>
                  <a:srgbClr val="231F20"/>
                </a:solidFill>
                <a:latin typeface="Myriad Pro"/>
                <a:cs typeface="Myriad Pro"/>
              </a:rPr>
              <a:t>Payment for those services is never a barrier, we assist with that if need be using Medicaid, personal insurance or our Mental Health grant funds. </a:t>
            </a:r>
          </a:p>
          <a:p>
            <a:pPr marL="298450" indent="-285750">
              <a:lnSpc>
                <a:spcPct val="100000"/>
              </a:lnSpc>
              <a:spcBef>
                <a:spcPts val="340"/>
              </a:spcBef>
              <a:buFont typeface="Arial" panose="020B0604020202020204" pitchFamily="34" charset="0"/>
              <a:buChar char="•"/>
              <a:tabLst>
                <a:tab pos="469265" algn="l"/>
                <a:tab pos="469900" algn="l"/>
              </a:tabLst>
            </a:pPr>
            <a:r>
              <a:rPr lang="en-US" spc="-35" dirty="0">
                <a:solidFill>
                  <a:srgbClr val="231F20"/>
                </a:solidFill>
                <a:latin typeface="Myriad Pro"/>
                <a:cs typeface="Myriad Pro"/>
              </a:rPr>
              <a:t>Angela has also offered to do SEL training for our staff</a:t>
            </a:r>
          </a:p>
          <a:p>
            <a:pPr marL="298450" indent="-285750">
              <a:lnSpc>
                <a:spcPct val="100000"/>
              </a:lnSpc>
              <a:spcBef>
                <a:spcPts val="340"/>
              </a:spcBef>
              <a:buFont typeface="Arial" panose="020B0604020202020204" pitchFamily="34" charset="0"/>
              <a:buChar char="•"/>
              <a:tabLst>
                <a:tab pos="469265" algn="l"/>
                <a:tab pos="469900" algn="l"/>
              </a:tabLst>
            </a:pPr>
            <a:endParaRPr lang="en-US" dirty="0">
              <a:latin typeface="Myriad Pro"/>
              <a:cs typeface="Myriad Pr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39333" y="83184"/>
            <a:ext cx="6844302" cy="6858000"/>
            <a:chOff x="0" y="0"/>
            <a:chExt cx="6844302" cy="6858000"/>
          </a:xfrm>
        </p:grpSpPr>
        <p:sp>
          <p:nvSpPr>
            <p:cNvPr id="3" name="object 3"/>
            <p:cNvSpPr/>
            <p:nvPr/>
          </p:nvSpPr>
          <p:spPr>
            <a:xfrm>
              <a:off x="0" y="0"/>
              <a:ext cx="4578350" cy="6858000"/>
            </a:xfrm>
            <a:custGeom>
              <a:avLst/>
              <a:gdLst/>
              <a:ahLst/>
              <a:cxnLst/>
              <a:rect l="l" t="t" r="r" b="b"/>
              <a:pathLst>
                <a:path w="4578350" h="6858000">
                  <a:moveTo>
                    <a:pt x="4577943" y="0"/>
                  </a:moveTo>
                  <a:lnTo>
                    <a:pt x="0" y="0"/>
                  </a:lnTo>
                  <a:lnTo>
                    <a:pt x="0" y="6857619"/>
                  </a:lnTo>
                  <a:lnTo>
                    <a:pt x="4577943" y="6857619"/>
                  </a:lnTo>
                  <a:lnTo>
                    <a:pt x="4577943" y="0"/>
                  </a:lnTo>
                  <a:close/>
                </a:path>
              </a:pathLst>
            </a:custGeom>
            <a:solidFill>
              <a:srgbClr val="231F20"/>
            </a:solidFill>
          </p:spPr>
          <p:txBody>
            <a:bodyPr wrap="square" lIns="0" tIns="0" rIns="0" bIns="0" rtlCol="0"/>
            <a:lstStyle/>
            <a:p>
              <a:endParaRPr/>
            </a:p>
          </p:txBody>
        </p:sp>
        <p:sp>
          <p:nvSpPr>
            <p:cNvPr id="4" name="object 4"/>
            <p:cNvSpPr/>
            <p:nvPr/>
          </p:nvSpPr>
          <p:spPr>
            <a:xfrm>
              <a:off x="3588657" y="375926"/>
              <a:ext cx="3255645" cy="3255645"/>
            </a:xfrm>
            <a:custGeom>
              <a:avLst/>
              <a:gdLst/>
              <a:ahLst/>
              <a:cxnLst/>
              <a:rect l="l" t="t" r="r" b="b"/>
              <a:pathLst>
                <a:path w="3255645" h="3255645">
                  <a:moveTo>
                    <a:pt x="1627632" y="0"/>
                  </a:moveTo>
                  <a:lnTo>
                    <a:pt x="1579641" y="693"/>
                  </a:lnTo>
                  <a:lnTo>
                    <a:pt x="1531996" y="2763"/>
                  </a:lnTo>
                  <a:lnTo>
                    <a:pt x="1484714" y="6188"/>
                  </a:lnTo>
                  <a:lnTo>
                    <a:pt x="1437815" y="10950"/>
                  </a:lnTo>
                  <a:lnTo>
                    <a:pt x="1391318" y="17030"/>
                  </a:lnTo>
                  <a:lnTo>
                    <a:pt x="1345242" y="24409"/>
                  </a:lnTo>
                  <a:lnTo>
                    <a:pt x="1299606" y="33067"/>
                  </a:lnTo>
                  <a:lnTo>
                    <a:pt x="1254430" y="42986"/>
                  </a:lnTo>
                  <a:lnTo>
                    <a:pt x="1209731" y="54147"/>
                  </a:lnTo>
                  <a:lnTo>
                    <a:pt x="1165531" y="66530"/>
                  </a:lnTo>
                  <a:lnTo>
                    <a:pt x="1121846" y="80117"/>
                  </a:lnTo>
                  <a:lnTo>
                    <a:pt x="1078697" y="94888"/>
                  </a:lnTo>
                  <a:lnTo>
                    <a:pt x="1036103" y="110824"/>
                  </a:lnTo>
                  <a:lnTo>
                    <a:pt x="994083" y="127907"/>
                  </a:lnTo>
                  <a:lnTo>
                    <a:pt x="952655" y="146116"/>
                  </a:lnTo>
                  <a:lnTo>
                    <a:pt x="911839" y="165433"/>
                  </a:lnTo>
                  <a:lnTo>
                    <a:pt x="871654" y="185840"/>
                  </a:lnTo>
                  <a:lnTo>
                    <a:pt x="832119" y="207316"/>
                  </a:lnTo>
                  <a:lnTo>
                    <a:pt x="793254" y="229843"/>
                  </a:lnTo>
                  <a:lnTo>
                    <a:pt x="755076" y="253402"/>
                  </a:lnTo>
                  <a:lnTo>
                    <a:pt x="717606" y="277973"/>
                  </a:lnTo>
                  <a:lnTo>
                    <a:pt x="680862" y="303538"/>
                  </a:lnTo>
                  <a:lnTo>
                    <a:pt x="644864" y="330077"/>
                  </a:lnTo>
                  <a:lnTo>
                    <a:pt x="609630" y="357571"/>
                  </a:lnTo>
                  <a:lnTo>
                    <a:pt x="575179" y="386002"/>
                  </a:lnTo>
                  <a:lnTo>
                    <a:pt x="541532" y="415350"/>
                  </a:lnTo>
                  <a:lnTo>
                    <a:pt x="508706" y="445596"/>
                  </a:lnTo>
                  <a:lnTo>
                    <a:pt x="476721" y="476721"/>
                  </a:lnTo>
                  <a:lnTo>
                    <a:pt x="445596" y="508706"/>
                  </a:lnTo>
                  <a:lnTo>
                    <a:pt x="415350" y="541532"/>
                  </a:lnTo>
                  <a:lnTo>
                    <a:pt x="386002" y="575179"/>
                  </a:lnTo>
                  <a:lnTo>
                    <a:pt x="357571" y="609630"/>
                  </a:lnTo>
                  <a:lnTo>
                    <a:pt x="330077" y="644864"/>
                  </a:lnTo>
                  <a:lnTo>
                    <a:pt x="303538" y="680862"/>
                  </a:lnTo>
                  <a:lnTo>
                    <a:pt x="277973" y="717606"/>
                  </a:lnTo>
                  <a:lnTo>
                    <a:pt x="253402" y="755076"/>
                  </a:lnTo>
                  <a:lnTo>
                    <a:pt x="229843" y="793254"/>
                  </a:lnTo>
                  <a:lnTo>
                    <a:pt x="207316" y="832119"/>
                  </a:lnTo>
                  <a:lnTo>
                    <a:pt x="185840" y="871654"/>
                  </a:lnTo>
                  <a:lnTo>
                    <a:pt x="165433" y="911839"/>
                  </a:lnTo>
                  <a:lnTo>
                    <a:pt x="146116" y="952655"/>
                  </a:lnTo>
                  <a:lnTo>
                    <a:pt x="127907" y="994083"/>
                  </a:lnTo>
                  <a:lnTo>
                    <a:pt x="110824" y="1036103"/>
                  </a:lnTo>
                  <a:lnTo>
                    <a:pt x="94888" y="1078697"/>
                  </a:lnTo>
                  <a:lnTo>
                    <a:pt x="80117" y="1121846"/>
                  </a:lnTo>
                  <a:lnTo>
                    <a:pt x="66530" y="1165531"/>
                  </a:lnTo>
                  <a:lnTo>
                    <a:pt x="54147" y="1209731"/>
                  </a:lnTo>
                  <a:lnTo>
                    <a:pt x="42986" y="1254430"/>
                  </a:lnTo>
                  <a:lnTo>
                    <a:pt x="33067" y="1299606"/>
                  </a:lnTo>
                  <a:lnTo>
                    <a:pt x="24409" y="1345242"/>
                  </a:lnTo>
                  <a:lnTo>
                    <a:pt x="17030" y="1391318"/>
                  </a:lnTo>
                  <a:lnTo>
                    <a:pt x="10950" y="1437815"/>
                  </a:lnTo>
                  <a:lnTo>
                    <a:pt x="6188" y="1484714"/>
                  </a:lnTo>
                  <a:lnTo>
                    <a:pt x="2763" y="1531996"/>
                  </a:lnTo>
                  <a:lnTo>
                    <a:pt x="693" y="1579641"/>
                  </a:lnTo>
                  <a:lnTo>
                    <a:pt x="0" y="1627631"/>
                  </a:lnTo>
                  <a:lnTo>
                    <a:pt x="693" y="1675622"/>
                  </a:lnTo>
                  <a:lnTo>
                    <a:pt x="2763" y="1723267"/>
                  </a:lnTo>
                  <a:lnTo>
                    <a:pt x="6188" y="1770549"/>
                  </a:lnTo>
                  <a:lnTo>
                    <a:pt x="10950" y="1817448"/>
                  </a:lnTo>
                  <a:lnTo>
                    <a:pt x="17030" y="1863945"/>
                  </a:lnTo>
                  <a:lnTo>
                    <a:pt x="24409" y="1910021"/>
                  </a:lnTo>
                  <a:lnTo>
                    <a:pt x="33067" y="1955657"/>
                  </a:lnTo>
                  <a:lnTo>
                    <a:pt x="42986" y="2000833"/>
                  </a:lnTo>
                  <a:lnTo>
                    <a:pt x="54147" y="2045532"/>
                  </a:lnTo>
                  <a:lnTo>
                    <a:pt x="66530" y="2089732"/>
                  </a:lnTo>
                  <a:lnTo>
                    <a:pt x="80117" y="2133417"/>
                  </a:lnTo>
                  <a:lnTo>
                    <a:pt x="94888" y="2176566"/>
                  </a:lnTo>
                  <a:lnTo>
                    <a:pt x="110824" y="2219160"/>
                  </a:lnTo>
                  <a:lnTo>
                    <a:pt x="127907" y="2261180"/>
                  </a:lnTo>
                  <a:lnTo>
                    <a:pt x="146116" y="2302608"/>
                  </a:lnTo>
                  <a:lnTo>
                    <a:pt x="165433" y="2343424"/>
                  </a:lnTo>
                  <a:lnTo>
                    <a:pt x="185840" y="2383609"/>
                  </a:lnTo>
                  <a:lnTo>
                    <a:pt x="207316" y="2423144"/>
                  </a:lnTo>
                  <a:lnTo>
                    <a:pt x="229843" y="2462009"/>
                  </a:lnTo>
                  <a:lnTo>
                    <a:pt x="253402" y="2500187"/>
                  </a:lnTo>
                  <a:lnTo>
                    <a:pt x="277973" y="2537657"/>
                  </a:lnTo>
                  <a:lnTo>
                    <a:pt x="303538" y="2574401"/>
                  </a:lnTo>
                  <a:lnTo>
                    <a:pt x="330077" y="2610399"/>
                  </a:lnTo>
                  <a:lnTo>
                    <a:pt x="357571" y="2645633"/>
                  </a:lnTo>
                  <a:lnTo>
                    <a:pt x="386002" y="2680084"/>
                  </a:lnTo>
                  <a:lnTo>
                    <a:pt x="415350" y="2713731"/>
                  </a:lnTo>
                  <a:lnTo>
                    <a:pt x="445596" y="2746557"/>
                  </a:lnTo>
                  <a:lnTo>
                    <a:pt x="476721" y="2778542"/>
                  </a:lnTo>
                  <a:lnTo>
                    <a:pt x="508706" y="2809667"/>
                  </a:lnTo>
                  <a:lnTo>
                    <a:pt x="541532" y="2839913"/>
                  </a:lnTo>
                  <a:lnTo>
                    <a:pt x="575179" y="2869261"/>
                  </a:lnTo>
                  <a:lnTo>
                    <a:pt x="609630" y="2897692"/>
                  </a:lnTo>
                  <a:lnTo>
                    <a:pt x="644864" y="2925186"/>
                  </a:lnTo>
                  <a:lnTo>
                    <a:pt x="680862" y="2951725"/>
                  </a:lnTo>
                  <a:lnTo>
                    <a:pt x="717606" y="2977290"/>
                  </a:lnTo>
                  <a:lnTo>
                    <a:pt x="755076" y="3001861"/>
                  </a:lnTo>
                  <a:lnTo>
                    <a:pt x="793254" y="3025420"/>
                  </a:lnTo>
                  <a:lnTo>
                    <a:pt x="832119" y="3047947"/>
                  </a:lnTo>
                  <a:lnTo>
                    <a:pt x="871654" y="3069423"/>
                  </a:lnTo>
                  <a:lnTo>
                    <a:pt x="911839" y="3089830"/>
                  </a:lnTo>
                  <a:lnTo>
                    <a:pt x="952655" y="3109147"/>
                  </a:lnTo>
                  <a:lnTo>
                    <a:pt x="994083" y="3127356"/>
                  </a:lnTo>
                  <a:lnTo>
                    <a:pt x="1036103" y="3144439"/>
                  </a:lnTo>
                  <a:lnTo>
                    <a:pt x="1078697" y="3160375"/>
                  </a:lnTo>
                  <a:lnTo>
                    <a:pt x="1121846" y="3175146"/>
                  </a:lnTo>
                  <a:lnTo>
                    <a:pt x="1165531" y="3188733"/>
                  </a:lnTo>
                  <a:lnTo>
                    <a:pt x="1209731" y="3201116"/>
                  </a:lnTo>
                  <a:lnTo>
                    <a:pt x="1254430" y="3212277"/>
                  </a:lnTo>
                  <a:lnTo>
                    <a:pt x="1299606" y="3222196"/>
                  </a:lnTo>
                  <a:lnTo>
                    <a:pt x="1345242" y="3230854"/>
                  </a:lnTo>
                  <a:lnTo>
                    <a:pt x="1391318" y="3238233"/>
                  </a:lnTo>
                  <a:lnTo>
                    <a:pt x="1437815" y="3244313"/>
                  </a:lnTo>
                  <a:lnTo>
                    <a:pt x="1484714" y="3249075"/>
                  </a:lnTo>
                  <a:lnTo>
                    <a:pt x="1531996" y="3252500"/>
                  </a:lnTo>
                  <a:lnTo>
                    <a:pt x="1579641" y="3254570"/>
                  </a:lnTo>
                  <a:lnTo>
                    <a:pt x="1627632" y="3255263"/>
                  </a:lnTo>
                  <a:lnTo>
                    <a:pt x="1675622" y="3254570"/>
                  </a:lnTo>
                  <a:lnTo>
                    <a:pt x="1723267" y="3252500"/>
                  </a:lnTo>
                  <a:lnTo>
                    <a:pt x="1770549" y="3249075"/>
                  </a:lnTo>
                  <a:lnTo>
                    <a:pt x="1817448" y="3244313"/>
                  </a:lnTo>
                  <a:lnTo>
                    <a:pt x="1863945" y="3238233"/>
                  </a:lnTo>
                  <a:lnTo>
                    <a:pt x="1910021" y="3230854"/>
                  </a:lnTo>
                  <a:lnTo>
                    <a:pt x="1955657" y="3222196"/>
                  </a:lnTo>
                  <a:lnTo>
                    <a:pt x="2000833" y="3212277"/>
                  </a:lnTo>
                  <a:lnTo>
                    <a:pt x="2045532" y="3201116"/>
                  </a:lnTo>
                  <a:lnTo>
                    <a:pt x="2089732" y="3188733"/>
                  </a:lnTo>
                  <a:lnTo>
                    <a:pt x="2133417" y="3175146"/>
                  </a:lnTo>
                  <a:lnTo>
                    <a:pt x="2176566" y="3160375"/>
                  </a:lnTo>
                  <a:lnTo>
                    <a:pt x="2219160" y="3144439"/>
                  </a:lnTo>
                  <a:lnTo>
                    <a:pt x="2261180" y="3127356"/>
                  </a:lnTo>
                  <a:lnTo>
                    <a:pt x="2302608" y="3109147"/>
                  </a:lnTo>
                  <a:lnTo>
                    <a:pt x="2343424" y="3089830"/>
                  </a:lnTo>
                  <a:lnTo>
                    <a:pt x="2383609" y="3069423"/>
                  </a:lnTo>
                  <a:lnTo>
                    <a:pt x="2423144" y="3047947"/>
                  </a:lnTo>
                  <a:lnTo>
                    <a:pt x="2462009" y="3025420"/>
                  </a:lnTo>
                  <a:lnTo>
                    <a:pt x="2500187" y="3001861"/>
                  </a:lnTo>
                  <a:lnTo>
                    <a:pt x="2537657" y="2977290"/>
                  </a:lnTo>
                  <a:lnTo>
                    <a:pt x="2574401" y="2951725"/>
                  </a:lnTo>
                  <a:lnTo>
                    <a:pt x="2610399" y="2925186"/>
                  </a:lnTo>
                  <a:lnTo>
                    <a:pt x="2645633" y="2897692"/>
                  </a:lnTo>
                  <a:lnTo>
                    <a:pt x="2680084" y="2869261"/>
                  </a:lnTo>
                  <a:lnTo>
                    <a:pt x="2713731" y="2839913"/>
                  </a:lnTo>
                  <a:lnTo>
                    <a:pt x="2746557" y="2809667"/>
                  </a:lnTo>
                  <a:lnTo>
                    <a:pt x="2778542" y="2778542"/>
                  </a:lnTo>
                  <a:lnTo>
                    <a:pt x="2809667" y="2746557"/>
                  </a:lnTo>
                  <a:lnTo>
                    <a:pt x="2839913" y="2713731"/>
                  </a:lnTo>
                  <a:lnTo>
                    <a:pt x="2869261" y="2680084"/>
                  </a:lnTo>
                  <a:lnTo>
                    <a:pt x="2897692" y="2645633"/>
                  </a:lnTo>
                  <a:lnTo>
                    <a:pt x="2925186" y="2610399"/>
                  </a:lnTo>
                  <a:lnTo>
                    <a:pt x="2951725" y="2574401"/>
                  </a:lnTo>
                  <a:lnTo>
                    <a:pt x="2977290" y="2537657"/>
                  </a:lnTo>
                  <a:lnTo>
                    <a:pt x="3001861" y="2500187"/>
                  </a:lnTo>
                  <a:lnTo>
                    <a:pt x="3025420" y="2462009"/>
                  </a:lnTo>
                  <a:lnTo>
                    <a:pt x="3047947" y="2423144"/>
                  </a:lnTo>
                  <a:lnTo>
                    <a:pt x="3069423" y="2383609"/>
                  </a:lnTo>
                  <a:lnTo>
                    <a:pt x="3089830" y="2343424"/>
                  </a:lnTo>
                  <a:lnTo>
                    <a:pt x="3109147" y="2302608"/>
                  </a:lnTo>
                  <a:lnTo>
                    <a:pt x="3127356" y="2261180"/>
                  </a:lnTo>
                  <a:lnTo>
                    <a:pt x="3144439" y="2219160"/>
                  </a:lnTo>
                  <a:lnTo>
                    <a:pt x="3160375" y="2176566"/>
                  </a:lnTo>
                  <a:lnTo>
                    <a:pt x="3175146" y="2133417"/>
                  </a:lnTo>
                  <a:lnTo>
                    <a:pt x="3188733" y="2089732"/>
                  </a:lnTo>
                  <a:lnTo>
                    <a:pt x="3201116" y="2045532"/>
                  </a:lnTo>
                  <a:lnTo>
                    <a:pt x="3212277" y="2000833"/>
                  </a:lnTo>
                  <a:lnTo>
                    <a:pt x="3222196" y="1955657"/>
                  </a:lnTo>
                  <a:lnTo>
                    <a:pt x="3230854" y="1910021"/>
                  </a:lnTo>
                  <a:lnTo>
                    <a:pt x="3238233" y="1863945"/>
                  </a:lnTo>
                  <a:lnTo>
                    <a:pt x="3244313" y="1817448"/>
                  </a:lnTo>
                  <a:lnTo>
                    <a:pt x="3249075" y="1770549"/>
                  </a:lnTo>
                  <a:lnTo>
                    <a:pt x="3252500" y="1723267"/>
                  </a:lnTo>
                  <a:lnTo>
                    <a:pt x="3254570" y="1675622"/>
                  </a:lnTo>
                  <a:lnTo>
                    <a:pt x="3255264" y="1627631"/>
                  </a:lnTo>
                  <a:lnTo>
                    <a:pt x="3254570" y="1579641"/>
                  </a:lnTo>
                  <a:lnTo>
                    <a:pt x="3252500" y="1531996"/>
                  </a:lnTo>
                  <a:lnTo>
                    <a:pt x="3249075" y="1484714"/>
                  </a:lnTo>
                  <a:lnTo>
                    <a:pt x="3244313" y="1437815"/>
                  </a:lnTo>
                  <a:lnTo>
                    <a:pt x="3238233" y="1391318"/>
                  </a:lnTo>
                  <a:lnTo>
                    <a:pt x="3230854" y="1345242"/>
                  </a:lnTo>
                  <a:lnTo>
                    <a:pt x="3222196" y="1299606"/>
                  </a:lnTo>
                  <a:lnTo>
                    <a:pt x="3212277" y="1254430"/>
                  </a:lnTo>
                  <a:lnTo>
                    <a:pt x="3201116" y="1209731"/>
                  </a:lnTo>
                  <a:lnTo>
                    <a:pt x="3188733" y="1165531"/>
                  </a:lnTo>
                  <a:lnTo>
                    <a:pt x="3175146" y="1121846"/>
                  </a:lnTo>
                  <a:lnTo>
                    <a:pt x="3160375" y="1078697"/>
                  </a:lnTo>
                  <a:lnTo>
                    <a:pt x="3144439" y="1036103"/>
                  </a:lnTo>
                  <a:lnTo>
                    <a:pt x="3127356" y="994083"/>
                  </a:lnTo>
                  <a:lnTo>
                    <a:pt x="3109147" y="952655"/>
                  </a:lnTo>
                  <a:lnTo>
                    <a:pt x="3089830" y="911839"/>
                  </a:lnTo>
                  <a:lnTo>
                    <a:pt x="3069423" y="871654"/>
                  </a:lnTo>
                  <a:lnTo>
                    <a:pt x="3047947" y="832119"/>
                  </a:lnTo>
                  <a:lnTo>
                    <a:pt x="3025420" y="793254"/>
                  </a:lnTo>
                  <a:lnTo>
                    <a:pt x="3001861" y="755076"/>
                  </a:lnTo>
                  <a:lnTo>
                    <a:pt x="2977290" y="717606"/>
                  </a:lnTo>
                  <a:lnTo>
                    <a:pt x="2951725" y="680862"/>
                  </a:lnTo>
                  <a:lnTo>
                    <a:pt x="2925186" y="644864"/>
                  </a:lnTo>
                  <a:lnTo>
                    <a:pt x="2897692" y="609630"/>
                  </a:lnTo>
                  <a:lnTo>
                    <a:pt x="2869261" y="575179"/>
                  </a:lnTo>
                  <a:lnTo>
                    <a:pt x="2839913" y="541532"/>
                  </a:lnTo>
                  <a:lnTo>
                    <a:pt x="2809667" y="508706"/>
                  </a:lnTo>
                  <a:lnTo>
                    <a:pt x="2778542" y="476721"/>
                  </a:lnTo>
                  <a:lnTo>
                    <a:pt x="2746557" y="445596"/>
                  </a:lnTo>
                  <a:lnTo>
                    <a:pt x="2713731" y="415350"/>
                  </a:lnTo>
                  <a:lnTo>
                    <a:pt x="2680084" y="386002"/>
                  </a:lnTo>
                  <a:lnTo>
                    <a:pt x="2645633" y="357571"/>
                  </a:lnTo>
                  <a:lnTo>
                    <a:pt x="2610399" y="330077"/>
                  </a:lnTo>
                  <a:lnTo>
                    <a:pt x="2574401" y="303538"/>
                  </a:lnTo>
                  <a:lnTo>
                    <a:pt x="2537657" y="277973"/>
                  </a:lnTo>
                  <a:lnTo>
                    <a:pt x="2500187" y="253402"/>
                  </a:lnTo>
                  <a:lnTo>
                    <a:pt x="2462009" y="229843"/>
                  </a:lnTo>
                  <a:lnTo>
                    <a:pt x="2423144" y="207316"/>
                  </a:lnTo>
                  <a:lnTo>
                    <a:pt x="2383609" y="185840"/>
                  </a:lnTo>
                  <a:lnTo>
                    <a:pt x="2343424" y="165433"/>
                  </a:lnTo>
                  <a:lnTo>
                    <a:pt x="2302608" y="146116"/>
                  </a:lnTo>
                  <a:lnTo>
                    <a:pt x="2261180" y="127907"/>
                  </a:lnTo>
                  <a:lnTo>
                    <a:pt x="2219160" y="110824"/>
                  </a:lnTo>
                  <a:lnTo>
                    <a:pt x="2176566" y="94888"/>
                  </a:lnTo>
                  <a:lnTo>
                    <a:pt x="2133417" y="80117"/>
                  </a:lnTo>
                  <a:lnTo>
                    <a:pt x="2089732" y="66530"/>
                  </a:lnTo>
                  <a:lnTo>
                    <a:pt x="2045532" y="54147"/>
                  </a:lnTo>
                  <a:lnTo>
                    <a:pt x="2000833" y="42986"/>
                  </a:lnTo>
                  <a:lnTo>
                    <a:pt x="1955657" y="33067"/>
                  </a:lnTo>
                  <a:lnTo>
                    <a:pt x="1910021" y="24409"/>
                  </a:lnTo>
                  <a:lnTo>
                    <a:pt x="1863945" y="17030"/>
                  </a:lnTo>
                  <a:lnTo>
                    <a:pt x="1817448" y="10950"/>
                  </a:lnTo>
                  <a:lnTo>
                    <a:pt x="1770549" y="6188"/>
                  </a:lnTo>
                  <a:lnTo>
                    <a:pt x="1723267" y="2763"/>
                  </a:lnTo>
                  <a:lnTo>
                    <a:pt x="1675622" y="693"/>
                  </a:lnTo>
                  <a:lnTo>
                    <a:pt x="1627632" y="0"/>
                  </a:lnTo>
                  <a:close/>
                </a:path>
              </a:pathLst>
            </a:custGeom>
            <a:solidFill>
              <a:srgbClr val="9ECE70"/>
            </a:solidFill>
          </p:spPr>
          <p:txBody>
            <a:bodyPr wrap="square" lIns="0" tIns="0" rIns="0" bIns="0" rtlCol="0"/>
            <a:lstStyle/>
            <a:p>
              <a:endParaRPr/>
            </a:p>
          </p:txBody>
        </p:sp>
      </p:grpSp>
      <p:sp>
        <p:nvSpPr>
          <p:cNvPr id="5" name="object 5"/>
          <p:cNvSpPr txBox="1">
            <a:spLocks noGrp="1"/>
          </p:cNvSpPr>
          <p:nvPr>
            <p:ph type="title"/>
          </p:nvPr>
        </p:nvSpPr>
        <p:spPr>
          <a:xfrm>
            <a:off x="4016153" y="1126412"/>
            <a:ext cx="7098030" cy="1443985"/>
          </a:xfrm>
          <a:prstGeom prst="rect">
            <a:avLst/>
          </a:prstGeom>
        </p:spPr>
        <p:txBody>
          <a:bodyPr vert="horz" wrap="square" lIns="0" tIns="12700" rIns="0" bIns="0" rtlCol="0">
            <a:spAutoFit/>
          </a:bodyPr>
          <a:lstStyle/>
          <a:p>
            <a:pPr marL="12700">
              <a:lnSpc>
                <a:spcPct val="100000"/>
              </a:lnSpc>
              <a:spcBef>
                <a:spcPts val="100"/>
              </a:spcBef>
            </a:pPr>
            <a:r>
              <a:rPr lang="en-US" sz="3100" dirty="0"/>
              <a:t>Using our SEL practices daily after school has been instrumental in the success of Kids </a:t>
            </a:r>
            <a:r>
              <a:rPr lang="en-US" sz="3100" dirty="0" err="1"/>
              <a:t>Klub</a:t>
            </a:r>
            <a:r>
              <a:rPr lang="en-US" sz="3100" dirty="0"/>
              <a:t> this year</a:t>
            </a:r>
            <a:endParaRPr sz="3100" dirty="0"/>
          </a:p>
        </p:txBody>
      </p:sp>
      <p:sp>
        <p:nvSpPr>
          <p:cNvPr id="6" name="object 6"/>
          <p:cNvSpPr txBox="1"/>
          <p:nvPr/>
        </p:nvSpPr>
        <p:spPr>
          <a:xfrm>
            <a:off x="5158639" y="1758810"/>
            <a:ext cx="5103596" cy="489878"/>
          </a:xfrm>
          <a:prstGeom prst="rect">
            <a:avLst/>
          </a:prstGeom>
        </p:spPr>
        <p:txBody>
          <a:bodyPr vert="horz" wrap="square" lIns="0" tIns="12700" rIns="0" bIns="0" rtlCol="0">
            <a:spAutoFit/>
          </a:bodyPr>
          <a:lstStyle/>
          <a:p>
            <a:pPr marL="12700">
              <a:lnSpc>
                <a:spcPct val="100000"/>
              </a:lnSpc>
              <a:spcBef>
                <a:spcPts val="100"/>
              </a:spcBef>
            </a:pPr>
            <a:endParaRPr sz="3100" dirty="0">
              <a:latin typeface="Myriad Pro Black"/>
              <a:cs typeface="Myriad Pro Black"/>
            </a:endParaRPr>
          </a:p>
        </p:txBody>
      </p:sp>
      <p:sp>
        <p:nvSpPr>
          <p:cNvPr id="7" name="object 7"/>
          <p:cNvSpPr txBox="1"/>
          <p:nvPr/>
        </p:nvSpPr>
        <p:spPr>
          <a:xfrm>
            <a:off x="6318613" y="2592195"/>
            <a:ext cx="5208270" cy="4137030"/>
          </a:xfrm>
          <a:prstGeom prst="rect">
            <a:avLst/>
          </a:prstGeom>
        </p:spPr>
        <p:txBody>
          <a:bodyPr vert="horz" wrap="square" lIns="0" tIns="119380" rIns="0" bIns="0" rtlCol="0">
            <a:spAutoFit/>
          </a:bodyPr>
          <a:lstStyle/>
          <a:p>
            <a:pPr marL="298450" indent="-285750">
              <a:lnSpc>
                <a:spcPct val="100000"/>
              </a:lnSpc>
              <a:spcBef>
                <a:spcPts val="940"/>
              </a:spcBef>
              <a:buFont typeface="Arial" panose="020B0604020202020204" pitchFamily="34" charset="0"/>
              <a:buChar char="•"/>
              <a:tabLst>
                <a:tab pos="469265" algn="l"/>
                <a:tab pos="469900" algn="l"/>
              </a:tabLst>
            </a:pPr>
            <a:r>
              <a:rPr lang="en-US" dirty="0">
                <a:latin typeface="Myriad Pro"/>
                <a:cs typeface="Myriad Pro"/>
              </a:rPr>
              <a:t> Things I Wish My Teacher Knew* Journals *</a:t>
            </a:r>
            <a:r>
              <a:rPr lang="en-US" sz="1400" dirty="0">
                <a:latin typeface="Myriad Pro"/>
                <a:cs typeface="Myriad Pro"/>
              </a:rPr>
              <a:t>(inspired by Kyle Schwartz’s book; Things I Wish My Teacher Knew) </a:t>
            </a:r>
          </a:p>
          <a:p>
            <a:pPr marL="298450" indent="-285750">
              <a:lnSpc>
                <a:spcPct val="100000"/>
              </a:lnSpc>
              <a:spcBef>
                <a:spcPts val="940"/>
              </a:spcBef>
              <a:buFont typeface="Arial" panose="020B0604020202020204" pitchFamily="34" charset="0"/>
              <a:buChar char="•"/>
              <a:tabLst>
                <a:tab pos="469265" algn="l"/>
                <a:tab pos="469900" algn="l"/>
              </a:tabLst>
            </a:pPr>
            <a:r>
              <a:rPr lang="en-US" sz="1800" dirty="0">
                <a:latin typeface="Myriad Pro"/>
                <a:cs typeface="Myriad Pro"/>
              </a:rPr>
              <a:t>Open communication between our students and staff</a:t>
            </a:r>
          </a:p>
          <a:p>
            <a:pPr marL="298450" indent="-285750">
              <a:lnSpc>
                <a:spcPct val="100000"/>
              </a:lnSpc>
              <a:spcBef>
                <a:spcPts val="940"/>
              </a:spcBef>
              <a:buFont typeface="Arial" panose="020B0604020202020204" pitchFamily="34" charset="0"/>
              <a:buChar char="•"/>
              <a:tabLst>
                <a:tab pos="469265" algn="l"/>
                <a:tab pos="469900" algn="l"/>
              </a:tabLst>
            </a:pPr>
            <a:r>
              <a:rPr lang="en-US" dirty="0">
                <a:latin typeface="Myriad Pro"/>
                <a:cs typeface="Myriad Pro"/>
              </a:rPr>
              <a:t>Open communication between our day time and afterschool staff</a:t>
            </a:r>
          </a:p>
          <a:p>
            <a:pPr marL="298450" indent="-285750">
              <a:lnSpc>
                <a:spcPct val="100000"/>
              </a:lnSpc>
              <a:spcBef>
                <a:spcPts val="940"/>
              </a:spcBef>
              <a:buFont typeface="Arial" panose="020B0604020202020204" pitchFamily="34" charset="0"/>
              <a:buChar char="•"/>
              <a:tabLst>
                <a:tab pos="469265" algn="l"/>
                <a:tab pos="469900" algn="l"/>
              </a:tabLst>
            </a:pPr>
            <a:r>
              <a:rPr lang="en-US" sz="1800" dirty="0">
                <a:latin typeface="Myriad Pro"/>
                <a:cs typeface="Myriad Pro"/>
              </a:rPr>
              <a:t>Linking services to our students </a:t>
            </a:r>
          </a:p>
          <a:p>
            <a:pPr marL="298450" indent="-285750">
              <a:lnSpc>
                <a:spcPct val="100000"/>
              </a:lnSpc>
              <a:spcBef>
                <a:spcPts val="940"/>
              </a:spcBef>
              <a:buFont typeface="Arial" panose="020B0604020202020204" pitchFamily="34" charset="0"/>
              <a:buChar char="•"/>
              <a:tabLst>
                <a:tab pos="469265" algn="l"/>
                <a:tab pos="469900" algn="l"/>
              </a:tabLst>
            </a:pPr>
            <a:r>
              <a:rPr lang="en-US" dirty="0">
                <a:latin typeface="Myriad Pro"/>
                <a:cs typeface="Myriad Pro"/>
              </a:rPr>
              <a:t>Relieving financial strain on our families for these services</a:t>
            </a:r>
          </a:p>
          <a:p>
            <a:pPr marL="298450" indent="-285750">
              <a:lnSpc>
                <a:spcPct val="100000"/>
              </a:lnSpc>
              <a:spcBef>
                <a:spcPts val="940"/>
              </a:spcBef>
              <a:buFont typeface="Arial" panose="020B0604020202020204" pitchFamily="34" charset="0"/>
              <a:buChar char="•"/>
              <a:tabLst>
                <a:tab pos="469265" algn="l"/>
                <a:tab pos="469900" algn="l"/>
              </a:tabLst>
            </a:pPr>
            <a:r>
              <a:rPr lang="en-US" dirty="0">
                <a:latin typeface="Myriad Pro"/>
                <a:cs typeface="Myriad Pro"/>
              </a:rPr>
              <a:t>Promoting the overall well-being of our students</a:t>
            </a:r>
          </a:p>
          <a:p>
            <a:pPr marL="12700">
              <a:lnSpc>
                <a:spcPct val="100000"/>
              </a:lnSpc>
              <a:spcBef>
                <a:spcPts val="940"/>
              </a:spcBef>
              <a:tabLst>
                <a:tab pos="469265" algn="l"/>
                <a:tab pos="469900" algn="l"/>
              </a:tabLst>
            </a:pPr>
            <a:endParaRPr sz="1800" dirty="0">
              <a:latin typeface="Myriad Pro"/>
              <a:cs typeface="Myriad Pro"/>
            </a:endParaRPr>
          </a:p>
        </p:txBody>
      </p:sp>
      <p:sp>
        <p:nvSpPr>
          <p:cNvPr id="8" name="object 8"/>
          <p:cNvSpPr txBox="1"/>
          <p:nvPr/>
        </p:nvSpPr>
        <p:spPr>
          <a:xfrm>
            <a:off x="1636877" y="3029584"/>
            <a:ext cx="1687830" cy="482600"/>
          </a:xfrm>
          <a:prstGeom prst="rect">
            <a:avLst/>
          </a:prstGeom>
        </p:spPr>
        <p:txBody>
          <a:bodyPr vert="horz" wrap="square" lIns="0" tIns="12700" rIns="0" bIns="0" rtlCol="0">
            <a:spAutoFit/>
          </a:bodyPr>
          <a:lstStyle/>
          <a:p>
            <a:pPr marL="12700">
              <a:lnSpc>
                <a:spcPct val="100000"/>
              </a:lnSpc>
              <a:spcBef>
                <a:spcPts val="100"/>
              </a:spcBef>
            </a:pPr>
            <a:r>
              <a:rPr sz="3000" spc="-15" dirty="0">
                <a:solidFill>
                  <a:srgbClr val="FFFFFF"/>
                </a:solidFill>
                <a:latin typeface="Minion Pro"/>
                <a:cs typeface="Minion Pro"/>
              </a:rPr>
              <a:t>Photo</a:t>
            </a:r>
            <a:r>
              <a:rPr sz="3000" spc="-95" dirty="0">
                <a:solidFill>
                  <a:srgbClr val="FFFFFF"/>
                </a:solidFill>
                <a:latin typeface="Minion Pro"/>
                <a:cs typeface="Minion Pro"/>
              </a:rPr>
              <a:t> </a:t>
            </a:r>
            <a:r>
              <a:rPr sz="3000" spc="-15" dirty="0">
                <a:solidFill>
                  <a:srgbClr val="FFFFFF"/>
                </a:solidFill>
                <a:latin typeface="Minion Pro"/>
                <a:cs typeface="Minion Pro"/>
              </a:rPr>
              <a:t>here</a:t>
            </a:r>
            <a:endParaRPr sz="3000">
              <a:latin typeface="Minion Pro"/>
              <a:cs typeface="Minion Pro"/>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57609" y="1540286"/>
            <a:ext cx="4910002" cy="346119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89303"/>
            <a:ext cx="12192000" cy="1828800"/>
          </a:xfrm>
          <a:custGeom>
            <a:avLst/>
            <a:gdLst/>
            <a:ahLst/>
            <a:cxnLst/>
            <a:rect l="l" t="t" r="r" b="b"/>
            <a:pathLst>
              <a:path w="12192000" h="1828800">
                <a:moveTo>
                  <a:pt x="12191695" y="0"/>
                </a:moveTo>
                <a:lnTo>
                  <a:pt x="0" y="0"/>
                </a:lnTo>
                <a:lnTo>
                  <a:pt x="0" y="1828800"/>
                </a:lnTo>
                <a:lnTo>
                  <a:pt x="12191695" y="1828800"/>
                </a:lnTo>
                <a:lnTo>
                  <a:pt x="12191695" y="0"/>
                </a:lnTo>
                <a:close/>
              </a:path>
            </a:pathLst>
          </a:custGeom>
          <a:solidFill>
            <a:srgbClr val="9ECE70"/>
          </a:solidFill>
        </p:spPr>
        <p:txBody>
          <a:bodyPr wrap="square" lIns="0" tIns="0" rIns="0" bIns="0" rtlCol="0"/>
          <a:lstStyle/>
          <a:p>
            <a:endParaRPr/>
          </a:p>
        </p:txBody>
      </p:sp>
      <p:sp>
        <p:nvSpPr>
          <p:cNvPr id="3" name="object 3"/>
          <p:cNvSpPr txBox="1">
            <a:spLocks noGrp="1"/>
          </p:cNvSpPr>
          <p:nvPr>
            <p:ph type="body" idx="1"/>
          </p:nvPr>
        </p:nvSpPr>
        <p:spPr>
          <a:xfrm>
            <a:off x="76200" y="1295400"/>
            <a:ext cx="11963400" cy="1551707"/>
          </a:xfrm>
          <a:prstGeom prst="rect">
            <a:avLst/>
          </a:prstGeom>
        </p:spPr>
        <p:txBody>
          <a:bodyPr vert="horz" wrap="square" lIns="0" tIns="12700" rIns="0" bIns="0" rtlCol="0">
            <a:spAutoFit/>
          </a:bodyPr>
          <a:lstStyle/>
          <a:p>
            <a:pPr marL="66675">
              <a:lnSpc>
                <a:spcPct val="100000"/>
              </a:lnSpc>
              <a:spcBef>
                <a:spcPts val="100"/>
              </a:spcBef>
            </a:pPr>
            <a:r>
              <a:rPr lang="en-US" sz="10000" spc="5" dirty="0"/>
              <a:t>FUTURE PLANS</a:t>
            </a:r>
            <a:endParaRPr sz="10000" spc="434" dirty="0"/>
          </a:p>
        </p:txBody>
      </p:sp>
      <p:sp>
        <p:nvSpPr>
          <p:cNvPr id="4" name="object 4"/>
          <p:cNvSpPr txBox="1"/>
          <p:nvPr/>
        </p:nvSpPr>
        <p:spPr>
          <a:xfrm>
            <a:off x="609601" y="3352800"/>
            <a:ext cx="5867400" cy="3129062"/>
          </a:xfrm>
          <a:prstGeom prst="rect">
            <a:avLst/>
          </a:prstGeom>
        </p:spPr>
        <p:txBody>
          <a:bodyPr vert="horz" wrap="square" lIns="0" tIns="12700" rIns="0" bIns="0" rtlCol="0">
            <a:spAutoFit/>
          </a:bodyPr>
          <a:lstStyle/>
          <a:p>
            <a:pPr marL="102870" algn="ctr">
              <a:lnSpc>
                <a:spcPct val="100000"/>
              </a:lnSpc>
              <a:spcBef>
                <a:spcPts val="100"/>
              </a:spcBef>
            </a:pPr>
            <a:r>
              <a:rPr lang="en-US" sz="2000" b="1" spc="-45" dirty="0">
                <a:solidFill>
                  <a:srgbClr val="231F20"/>
                </a:solidFill>
                <a:latin typeface="Myriad Pro"/>
                <a:cs typeface="Myriad Pro"/>
              </a:rPr>
              <a:t>EXPANDING SEL TRAINING TO OUR STAFF </a:t>
            </a:r>
          </a:p>
          <a:p>
            <a:pPr marL="102870" algn="ctr">
              <a:lnSpc>
                <a:spcPct val="100000"/>
              </a:lnSpc>
              <a:spcBef>
                <a:spcPts val="100"/>
              </a:spcBef>
            </a:pPr>
            <a:endParaRPr lang="en-US" sz="2000" b="1" spc="-45" dirty="0">
              <a:solidFill>
                <a:srgbClr val="231F20"/>
              </a:solidFill>
              <a:latin typeface="Myriad Pro"/>
              <a:cs typeface="Myriad Pro"/>
            </a:endParaRPr>
          </a:p>
          <a:p>
            <a:pPr marL="102870">
              <a:lnSpc>
                <a:spcPct val="100000"/>
              </a:lnSpc>
              <a:spcBef>
                <a:spcPts val="100"/>
              </a:spcBef>
            </a:pPr>
            <a:r>
              <a:rPr lang="en-US" sz="2000" spc="-45" dirty="0">
                <a:solidFill>
                  <a:srgbClr val="231F20"/>
                </a:solidFill>
                <a:latin typeface="Myriad Pro"/>
                <a:cs typeface="Myriad Pro"/>
              </a:rPr>
              <a:t>Due to the success of our partnership with Angela, and her ability to bond so quickly with our students and staff, we have decided to utilize Angela to assist us with some staff professional development.  </a:t>
            </a:r>
          </a:p>
          <a:p>
            <a:pPr marL="102870">
              <a:lnSpc>
                <a:spcPct val="100000"/>
              </a:lnSpc>
              <a:spcBef>
                <a:spcPts val="100"/>
              </a:spcBef>
            </a:pPr>
            <a:r>
              <a:rPr lang="en-US" sz="2000" spc="-45" dirty="0">
                <a:solidFill>
                  <a:srgbClr val="231F20"/>
                </a:solidFill>
                <a:latin typeface="Myriad Pro"/>
                <a:cs typeface="Myriad Pro"/>
              </a:rPr>
              <a:t>This has been one of the most successful new partnerships we have ever put together and we cannot wait to see how it grows.  We hope to inspire others to implement SEL into their after school time.  </a:t>
            </a:r>
            <a:endParaRPr sz="2000" dirty="0">
              <a:latin typeface="Myriad Pro"/>
              <a:cs typeface="Myriad Pro"/>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7316132" y="3386919"/>
            <a:ext cx="3350935" cy="3048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TotalTime>
  <Words>770</Words>
  <Application>Microsoft Office PowerPoint</Application>
  <PresentationFormat>Widescreen</PresentationFormat>
  <Paragraphs>57</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Arial Black</vt:lpstr>
      <vt:lpstr>Arial Narrow</vt:lpstr>
      <vt:lpstr>Calibri</vt:lpstr>
      <vt:lpstr>Minion Pro</vt:lpstr>
      <vt:lpstr>Myriad Pro</vt:lpstr>
      <vt:lpstr>Myriad Pro Black</vt:lpstr>
      <vt:lpstr>Times New Roman</vt:lpstr>
      <vt:lpstr>Office Theme</vt:lpstr>
      <vt:lpstr>PowerPoint Presentation</vt:lpstr>
      <vt:lpstr>GETTING STARTED</vt:lpstr>
      <vt:lpstr>OUR BIG IDEA:</vt:lpstr>
      <vt:lpstr>Our Ask…</vt:lpstr>
      <vt:lpstr>She Said...</vt:lpstr>
      <vt:lpstr>FINE TUNING</vt:lpstr>
      <vt:lpstr>Using our SEL practices daily after school has been instrumental in the success of Kids Klub this year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BSB_ELO Opportunity Innovation Network.indd</dc:title>
  <dc:creator>scorey</dc:creator>
  <cp:lastModifiedBy>Sherri Landis</cp:lastModifiedBy>
  <cp:revision>39</cp:revision>
  <dcterms:created xsi:type="dcterms:W3CDTF">2020-08-20T23:50:11Z</dcterms:created>
  <dcterms:modified xsi:type="dcterms:W3CDTF">2020-12-21T13:20:54Z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2020-08-20T00:00:00Z</vt:filetime>
  </property>
  <property fmtid="{D5CDD505-2E9C-101B-9397-08002B2CF9AE}" pid="3" name="Creator">
    <vt:lpwstr>PScript5.dll Version 5.2.2</vt:lpwstr>
  </property>
  <property fmtid="{D5CDD505-2E9C-101B-9397-08002B2CF9AE}" pid="4" name="LastSaved">
    <vt:filetime>2020-08-20T00:00:00Z</vt:filetime>
  </property>
</Properties>
</file>