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73" r:id="rId5"/>
    <p:sldId id="2441" r:id="rId6"/>
    <p:sldId id="1792" r:id="rId7"/>
    <p:sldId id="274" r:id="rId8"/>
    <p:sldId id="2440" r:id="rId9"/>
    <p:sldId id="2438" r:id="rId10"/>
    <p:sldId id="1797" r:id="rId11"/>
    <p:sldId id="2439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rie Phillips" initials="CP" lastIdx="5" clrIdx="0">
    <p:extLst>
      <p:ext uri="{19B8F6BF-5375-455C-9EA6-DF929625EA0E}">
        <p15:presenceInfo xmlns:p15="http://schemas.microsoft.com/office/powerpoint/2012/main" userId="S::carrie.phillips@nwea.org::40f80491-1042-4d1b-b7ce-3787b7d9a151" providerId="AD"/>
      </p:ext>
    </p:extLst>
  </p:cmAuthor>
  <p:cmAuthor id="2" name="Barb Mullins" initials="BM [2]" lastIdx="12" clrIdx="1">
    <p:extLst>
      <p:ext uri="{19B8F6BF-5375-455C-9EA6-DF929625EA0E}">
        <p15:presenceInfo xmlns:p15="http://schemas.microsoft.com/office/powerpoint/2012/main" userId="S::barb.mullins@nwea.org::b9f3d06f-97f8-41bf-91f1-18b3c9d0ec50" providerId="AD"/>
      </p:ext>
    </p:extLst>
  </p:cmAuthor>
  <p:cmAuthor id="3" name="Aly Martinez Wilkinson" initials="AMW" lastIdx="24" clrIdx="2">
    <p:extLst>
      <p:ext uri="{19B8F6BF-5375-455C-9EA6-DF929625EA0E}">
        <p15:presenceInfo xmlns:p15="http://schemas.microsoft.com/office/powerpoint/2012/main" userId="S::aly.martinez.wilkinson@nwea.org::453e66e6-cf6f-4739-880d-41f01ff85274" providerId="AD"/>
      </p:ext>
    </p:extLst>
  </p:cmAuthor>
  <p:cmAuthor id="4" name="Holly Alexander" initials="HA" lastIdx="20" clrIdx="3">
    <p:extLst>
      <p:ext uri="{19B8F6BF-5375-455C-9EA6-DF929625EA0E}">
        <p15:presenceInfo xmlns:p15="http://schemas.microsoft.com/office/powerpoint/2012/main" userId="S-1-5-21-1192046546-1560294445-313073093-28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B4DF6D-272D-4140-9AD9-4B8EB0174984}" v="53" dt="2020-07-27T05:06:50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/>
    <p:restoredTop sz="63145" autoAdjust="0"/>
  </p:normalViewPr>
  <p:slideViewPr>
    <p:cSldViewPr snapToGrid="0" snapToObjects="1">
      <p:cViewPr varScale="1">
        <p:scale>
          <a:sx n="82" d="100"/>
          <a:sy n="82" d="100"/>
        </p:scale>
        <p:origin x="14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57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 Martinez Wilkinson" userId="453e66e6-cf6f-4739-880d-41f01ff85274" providerId="ADAL" clId="{79AAFA9A-393F-4099-9E0F-2BDC84A842A7}"/>
    <pc:docChg chg="undo custSel addSld delSld modSld sldOrd">
      <pc:chgData name="Aly Martinez Wilkinson" userId="453e66e6-cf6f-4739-880d-41f01ff85274" providerId="ADAL" clId="{79AAFA9A-393F-4099-9E0F-2BDC84A842A7}" dt="2020-07-22T16:08:37.691" v="894" actId="20577"/>
      <pc:docMkLst>
        <pc:docMk/>
      </pc:docMkLst>
      <pc:sldChg chg="modSp">
        <pc:chgData name="Aly Martinez Wilkinson" userId="453e66e6-cf6f-4739-880d-41f01ff85274" providerId="ADAL" clId="{79AAFA9A-393F-4099-9E0F-2BDC84A842A7}" dt="2020-07-22T15:50:15.759" v="594" actId="207"/>
        <pc:sldMkLst>
          <pc:docMk/>
          <pc:sldMk cId="2819635597" sldId="274"/>
        </pc:sldMkLst>
        <pc:spChg chg="mod">
          <ac:chgData name="Aly Martinez Wilkinson" userId="453e66e6-cf6f-4739-880d-41f01ff85274" providerId="ADAL" clId="{79AAFA9A-393F-4099-9E0F-2BDC84A842A7}" dt="2020-07-22T15:50:15.759" v="594" actId="207"/>
          <ac:spMkLst>
            <pc:docMk/>
            <pc:sldMk cId="2819635597" sldId="274"/>
            <ac:spMk id="2" creationId="{0FDBDD53-57A2-454C-A773-0439C1106556}"/>
          </ac:spMkLst>
        </pc:spChg>
        <pc:spChg chg="mod">
          <ac:chgData name="Aly Martinez Wilkinson" userId="453e66e6-cf6f-4739-880d-41f01ff85274" providerId="ADAL" clId="{79AAFA9A-393F-4099-9E0F-2BDC84A842A7}" dt="2020-07-22T15:46:34.947" v="593" actId="27636"/>
          <ac:spMkLst>
            <pc:docMk/>
            <pc:sldMk cId="2819635597" sldId="274"/>
            <ac:spMk id="3" creationId="{B9987787-76DA-334C-9400-AFF40C6D22F6}"/>
          </ac:spMkLst>
        </pc:spChg>
      </pc:sldChg>
      <pc:sldChg chg="addSp delSp modSp modNotesTx">
        <pc:chgData name="Aly Martinez Wilkinson" userId="453e66e6-cf6f-4739-880d-41f01ff85274" providerId="ADAL" clId="{79AAFA9A-393F-4099-9E0F-2BDC84A842A7}" dt="2020-07-22T15:40:00.844" v="556" actId="20577"/>
        <pc:sldMkLst>
          <pc:docMk/>
          <pc:sldMk cId="1226760173" sldId="278"/>
        </pc:sldMkLst>
        <pc:spChg chg="del">
          <ac:chgData name="Aly Martinez Wilkinson" userId="453e66e6-cf6f-4739-880d-41f01ff85274" providerId="ADAL" clId="{79AAFA9A-393F-4099-9E0F-2BDC84A842A7}" dt="2020-07-22T15:26:54.474" v="195"/>
          <ac:spMkLst>
            <pc:docMk/>
            <pc:sldMk cId="1226760173" sldId="278"/>
            <ac:spMk id="3" creationId="{356F04F6-CA2A-474A-8C36-67B351129AE5}"/>
          </ac:spMkLst>
        </pc:spChg>
        <pc:spChg chg="add del mod">
          <ac:chgData name="Aly Martinez Wilkinson" userId="453e66e6-cf6f-4739-880d-41f01ff85274" providerId="ADAL" clId="{79AAFA9A-393F-4099-9E0F-2BDC84A842A7}" dt="2020-07-22T15:27:05.361" v="196"/>
          <ac:spMkLst>
            <pc:docMk/>
            <pc:sldMk cId="1226760173" sldId="278"/>
            <ac:spMk id="4" creationId="{4EC16309-1E75-4EB0-B4EB-151FB480B704}"/>
          </ac:spMkLst>
        </pc:spChg>
        <pc:spChg chg="add del mod">
          <ac:chgData name="Aly Martinez Wilkinson" userId="453e66e6-cf6f-4739-880d-41f01ff85274" providerId="ADAL" clId="{79AAFA9A-393F-4099-9E0F-2BDC84A842A7}" dt="2020-07-22T15:27:05.361" v="196"/>
          <ac:spMkLst>
            <pc:docMk/>
            <pc:sldMk cId="1226760173" sldId="278"/>
            <ac:spMk id="5" creationId="{D9D221F3-0EC0-48DA-9505-B5014CCFF9D2}"/>
          </ac:spMkLst>
        </pc:spChg>
        <pc:spChg chg="add mod">
          <ac:chgData name="Aly Martinez Wilkinson" userId="453e66e6-cf6f-4739-880d-41f01ff85274" providerId="ADAL" clId="{79AAFA9A-393F-4099-9E0F-2BDC84A842A7}" dt="2020-07-22T15:37:51.141" v="331" actId="1076"/>
          <ac:spMkLst>
            <pc:docMk/>
            <pc:sldMk cId="1226760173" sldId="278"/>
            <ac:spMk id="6" creationId="{0416910C-BB5B-405A-A05B-6E9E5251FDC1}"/>
          </ac:spMkLst>
        </pc:spChg>
        <pc:spChg chg="add mod">
          <ac:chgData name="Aly Martinez Wilkinson" userId="453e66e6-cf6f-4739-880d-41f01ff85274" providerId="ADAL" clId="{79AAFA9A-393F-4099-9E0F-2BDC84A842A7}" dt="2020-07-22T15:38:31.752" v="340" actId="1076"/>
          <ac:spMkLst>
            <pc:docMk/>
            <pc:sldMk cId="1226760173" sldId="278"/>
            <ac:spMk id="7" creationId="{BD3111D3-38CE-4450-82D3-1EDE028001DC}"/>
          </ac:spMkLst>
        </pc:spChg>
      </pc:sldChg>
      <pc:sldChg chg="add del">
        <pc:chgData name="Aly Martinez Wilkinson" userId="453e66e6-cf6f-4739-880d-41f01ff85274" providerId="ADAL" clId="{79AAFA9A-393F-4099-9E0F-2BDC84A842A7}" dt="2020-07-22T15:20:43.125" v="65" actId="2696"/>
        <pc:sldMkLst>
          <pc:docMk/>
          <pc:sldMk cId="2272195452" sldId="1722"/>
        </pc:sldMkLst>
      </pc:sldChg>
      <pc:sldChg chg="ord">
        <pc:chgData name="Aly Martinez Wilkinson" userId="453e66e6-cf6f-4739-880d-41f01ff85274" providerId="ADAL" clId="{79AAFA9A-393F-4099-9E0F-2BDC84A842A7}" dt="2020-07-22T15:18:33.298" v="58"/>
        <pc:sldMkLst>
          <pc:docMk/>
          <pc:sldMk cId="758893692" sldId="1792"/>
        </pc:sldMkLst>
      </pc:sldChg>
      <pc:sldChg chg="modNotesTx">
        <pc:chgData name="Aly Martinez Wilkinson" userId="453e66e6-cf6f-4739-880d-41f01ff85274" providerId="ADAL" clId="{79AAFA9A-393F-4099-9E0F-2BDC84A842A7}" dt="2020-07-22T16:05:03.898" v="840" actId="6549"/>
        <pc:sldMkLst>
          <pc:docMk/>
          <pc:sldMk cId="738433666" sldId="1797"/>
        </pc:sldMkLst>
      </pc:sldChg>
      <pc:sldChg chg="addSp delSp modSp modNotesTx">
        <pc:chgData name="Aly Martinez Wilkinson" userId="453e66e6-cf6f-4739-880d-41f01ff85274" providerId="ADAL" clId="{79AAFA9A-393F-4099-9E0F-2BDC84A842A7}" dt="2020-07-22T16:04:27.684" v="839" actId="1076"/>
        <pc:sldMkLst>
          <pc:docMk/>
          <pc:sldMk cId="2747537699" sldId="2438"/>
        </pc:sldMkLst>
        <pc:spChg chg="mod">
          <ac:chgData name="Aly Martinez Wilkinson" userId="453e66e6-cf6f-4739-880d-41f01ff85274" providerId="ADAL" clId="{79AAFA9A-393F-4099-9E0F-2BDC84A842A7}" dt="2020-07-22T16:03:24.126" v="831" actId="20577"/>
          <ac:spMkLst>
            <pc:docMk/>
            <pc:sldMk cId="2747537699" sldId="2438"/>
            <ac:spMk id="4" creationId="{C67D4E1B-693D-4E64-B8C3-ECEAD5E65245}"/>
          </ac:spMkLst>
        </pc:spChg>
        <pc:spChg chg="mod">
          <ac:chgData name="Aly Martinez Wilkinson" userId="453e66e6-cf6f-4739-880d-41f01ff85274" providerId="ADAL" clId="{79AAFA9A-393F-4099-9E0F-2BDC84A842A7}" dt="2020-07-22T15:58:34.884" v="670" actId="20577"/>
          <ac:spMkLst>
            <pc:docMk/>
            <pc:sldMk cId="2747537699" sldId="2438"/>
            <ac:spMk id="22" creationId="{A461B20C-D151-46AB-ADED-A7EF8B599361}"/>
          </ac:spMkLst>
        </pc:spChg>
        <pc:picChg chg="add mod">
          <ac:chgData name="Aly Martinez Wilkinson" userId="453e66e6-cf6f-4739-880d-41f01ff85274" providerId="ADAL" clId="{79AAFA9A-393F-4099-9E0F-2BDC84A842A7}" dt="2020-07-22T16:04:24.132" v="838" actId="1076"/>
          <ac:picMkLst>
            <pc:docMk/>
            <pc:sldMk cId="2747537699" sldId="2438"/>
            <ac:picMk id="2" creationId="{628F08EC-637B-4FA1-9C70-752C0D490901}"/>
          </ac:picMkLst>
        </pc:picChg>
        <pc:picChg chg="del">
          <ac:chgData name="Aly Martinez Wilkinson" userId="453e66e6-cf6f-4739-880d-41f01ff85274" providerId="ADAL" clId="{79AAFA9A-393F-4099-9E0F-2BDC84A842A7}" dt="2020-07-22T15:58:28.288" v="666" actId="478"/>
          <ac:picMkLst>
            <pc:docMk/>
            <pc:sldMk cId="2747537699" sldId="2438"/>
            <ac:picMk id="17" creationId="{10752497-F64D-4108-A300-58839EB35A1E}"/>
          </ac:picMkLst>
        </pc:picChg>
        <pc:picChg chg="mod">
          <ac:chgData name="Aly Martinez Wilkinson" userId="453e66e6-cf6f-4739-880d-41f01ff85274" providerId="ADAL" clId="{79AAFA9A-393F-4099-9E0F-2BDC84A842A7}" dt="2020-07-22T16:04:27.684" v="839" actId="1076"/>
          <ac:picMkLst>
            <pc:docMk/>
            <pc:sldMk cId="2747537699" sldId="2438"/>
            <ac:picMk id="23" creationId="{9C62D1A6-44B7-46B8-8872-005F23CFB2F2}"/>
          </ac:picMkLst>
        </pc:picChg>
      </pc:sldChg>
      <pc:sldChg chg="modSp modNotesTx">
        <pc:chgData name="Aly Martinez Wilkinson" userId="453e66e6-cf6f-4739-880d-41f01ff85274" providerId="ADAL" clId="{79AAFA9A-393F-4099-9E0F-2BDC84A842A7}" dt="2020-07-22T16:07:44.710" v="876" actId="255"/>
        <pc:sldMkLst>
          <pc:docMk/>
          <pc:sldMk cId="2424718358" sldId="2439"/>
        </pc:sldMkLst>
        <pc:spChg chg="mod">
          <ac:chgData name="Aly Martinez Wilkinson" userId="453e66e6-cf6f-4739-880d-41f01ff85274" providerId="ADAL" clId="{79AAFA9A-393F-4099-9E0F-2BDC84A842A7}" dt="2020-07-22T16:07:44.710" v="876" actId="255"/>
          <ac:spMkLst>
            <pc:docMk/>
            <pc:sldMk cId="2424718358" sldId="2439"/>
            <ac:spMk id="3" creationId="{7F508D8F-011C-405B-99AA-ED24288AC5E8}"/>
          </ac:spMkLst>
        </pc:spChg>
      </pc:sldChg>
      <pc:sldChg chg="addSp delSp modSp add modNotesTx">
        <pc:chgData name="Aly Martinez Wilkinson" userId="453e66e6-cf6f-4739-880d-41f01ff85274" providerId="ADAL" clId="{79AAFA9A-393F-4099-9E0F-2BDC84A842A7}" dt="2020-07-22T15:54:03.142" v="662" actId="20577"/>
        <pc:sldMkLst>
          <pc:docMk/>
          <pc:sldMk cId="1462348455" sldId="2440"/>
        </pc:sldMkLst>
        <pc:spChg chg="mod">
          <ac:chgData name="Aly Martinez Wilkinson" userId="453e66e6-cf6f-4739-880d-41f01ff85274" providerId="ADAL" clId="{79AAFA9A-393F-4099-9E0F-2BDC84A842A7}" dt="2020-07-22T15:19:22.522" v="64" actId="20577"/>
          <ac:spMkLst>
            <pc:docMk/>
            <pc:sldMk cId="1462348455" sldId="2440"/>
            <ac:spMk id="2" creationId="{56CBF724-4782-49F4-97F8-C9502DD26647}"/>
          </ac:spMkLst>
        </pc:spChg>
        <pc:spChg chg="del mod">
          <ac:chgData name="Aly Martinez Wilkinson" userId="453e66e6-cf6f-4739-880d-41f01ff85274" providerId="ADAL" clId="{79AAFA9A-393F-4099-9E0F-2BDC84A842A7}" dt="2020-07-22T15:50:25.453" v="595" actId="478"/>
          <ac:spMkLst>
            <pc:docMk/>
            <pc:sldMk cId="1462348455" sldId="2440"/>
            <ac:spMk id="3" creationId="{619902CA-0BCB-43CC-AD2C-3AF5068A93D5}"/>
          </ac:spMkLst>
        </pc:spChg>
        <pc:spChg chg="add del mod">
          <ac:chgData name="Aly Martinez Wilkinson" userId="453e66e6-cf6f-4739-880d-41f01ff85274" providerId="ADAL" clId="{79AAFA9A-393F-4099-9E0F-2BDC84A842A7}" dt="2020-07-22T15:50:42.501" v="597"/>
          <ac:spMkLst>
            <pc:docMk/>
            <pc:sldMk cId="1462348455" sldId="2440"/>
            <ac:spMk id="5" creationId="{46FEA103-5A55-46D7-B413-2EF3B3C20E78}"/>
          </ac:spMkLst>
        </pc:spChg>
        <pc:spChg chg="add mod">
          <ac:chgData name="Aly Martinez Wilkinson" userId="453e66e6-cf6f-4739-880d-41f01ff85274" providerId="ADAL" clId="{79AAFA9A-393F-4099-9E0F-2BDC84A842A7}" dt="2020-07-22T15:51:56.618" v="660" actId="14100"/>
          <ac:spMkLst>
            <pc:docMk/>
            <pc:sldMk cId="1462348455" sldId="2440"/>
            <ac:spMk id="6" creationId="{CC09271F-446A-4858-9C70-601B7A1CD31F}"/>
          </ac:spMkLst>
        </pc:spChg>
        <pc:picChg chg="add mod">
          <ac:chgData name="Aly Martinez Wilkinson" userId="453e66e6-cf6f-4739-880d-41f01ff85274" providerId="ADAL" clId="{79AAFA9A-393F-4099-9E0F-2BDC84A842A7}" dt="2020-07-22T15:51:58.099" v="661" actId="1076"/>
          <ac:picMkLst>
            <pc:docMk/>
            <pc:sldMk cId="1462348455" sldId="2440"/>
            <ac:picMk id="4" creationId="{7B6523EE-DA0D-4137-8B02-E057C0EAB633}"/>
          </ac:picMkLst>
        </pc:picChg>
      </pc:sldChg>
      <pc:sldChg chg="modSp add">
        <pc:chgData name="Aly Martinez Wilkinson" userId="453e66e6-cf6f-4739-880d-41f01ff85274" providerId="ADAL" clId="{79AAFA9A-393F-4099-9E0F-2BDC84A842A7}" dt="2020-07-22T16:08:37.691" v="894" actId="20577"/>
        <pc:sldMkLst>
          <pc:docMk/>
          <pc:sldMk cId="3012100026" sldId="2441"/>
        </pc:sldMkLst>
        <pc:spChg chg="mod">
          <ac:chgData name="Aly Martinez Wilkinson" userId="453e66e6-cf6f-4739-880d-41f01ff85274" providerId="ADAL" clId="{79AAFA9A-393F-4099-9E0F-2BDC84A842A7}" dt="2020-07-22T16:08:37.691" v="894" actId="20577"/>
          <ac:spMkLst>
            <pc:docMk/>
            <pc:sldMk cId="3012100026" sldId="2441"/>
            <ac:spMk id="2" creationId="{8FABE123-A7E7-4A1C-A902-26AD12909ACC}"/>
          </ac:spMkLst>
        </pc:spChg>
      </pc:sldChg>
    </pc:docChg>
  </pc:docChgLst>
  <pc:docChgLst>
    <pc:chgData name="Aly Martinez Wilkinson" userId="453e66e6-cf6f-4739-880d-41f01ff85274" providerId="ADAL" clId="{78B4DF6D-272D-4140-9AD9-4B8EB0174984}"/>
    <pc:docChg chg="custSel modSld">
      <pc:chgData name="Aly Martinez Wilkinson" userId="453e66e6-cf6f-4739-880d-41f01ff85274" providerId="ADAL" clId="{78B4DF6D-272D-4140-9AD9-4B8EB0174984}" dt="2020-07-23T01:43:32.699" v="109" actId="207"/>
      <pc:docMkLst>
        <pc:docMk/>
      </pc:docMkLst>
      <pc:sldChg chg="modSp">
        <pc:chgData name="Aly Martinez Wilkinson" userId="453e66e6-cf6f-4739-880d-41f01ff85274" providerId="ADAL" clId="{78B4DF6D-272D-4140-9AD9-4B8EB0174984}" dt="2020-07-23T01:43:32.699" v="109" actId="207"/>
        <pc:sldMkLst>
          <pc:docMk/>
          <pc:sldMk cId="2819635597" sldId="274"/>
        </pc:sldMkLst>
        <pc:spChg chg="mod">
          <ac:chgData name="Aly Martinez Wilkinson" userId="453e66e6-cf6f-4739-880d-41f01ff85274" providerId="ADAL" clId="{78B4DF6D-272D-4140-9AD9-4B8EB0174984}" dt="2020-07-23T01:43:32.699" v="109" actId="207"/>
          <ac:spMkLst>
            <pc:docMk/>
            <pc:sldMk cId="2819635597" sldId="274"/>
            <ac:spMk id="2" creationId="{0FDBDD53-57A2-454C-A773-0439C1106556}"/>
          </ac:spMkLst>
        </pc:spChg>
      </pc:sldChg>
      <pc:sldChg chg="addSp modSp modNotesTx">
        <pc:chgData name="Aly Martinez Wilkinson" userId="453e66e6-cf6f-4739-880d-41f01ff85274" providerId="ADAL" clId="{78B4DF6D-272D-4140-9AD9-4B8EB0174984}" dt="2020-07-23T01:40:43.669" v="108"/>
        <pc:sldMkLst>
          <pc:docMk/>
          <pc:sldMk cId="3012100026" sldId="2441"/>
        </pc:sldMkLst>
        <pc:spChg chg="mod">
          <ac:chgData name="Aly Martinez Wilkinson" userId="453e66e6-cf6f-4739-880d-41f01ff85274" providerId="ADAL" clId="{78B4DF6D-272D-4140-9AD9-4B8EB0174984}" dt="2020-07-23T01:24:41.012" v="99" actId="5793"/>
          <ac:spMkLst>
            <pc:docMk/>
            <pc:sldMk cId="3012100026" sldId="2441"/>
            <ac:spMk id="3" creationId="{7FDF7711-15D0-4A57-B216-7EAA250FE3ED}"/>
          </ac:spMkLst>
        </pc:spChg>
        <pc:picChg chg="add mod">
          <ac:chgData name="Aly Martinez Wilkinson" userId="453e66e6-cf6f-4739-880d-41f01ff85274" providerId="ADAL" clId="{78B4DF6D-272D-4140-9AD9-4B8EB0174984}" dt="2020-07-23T01:40:43.669" v="108"/>
          <ac:picMkLst>
            <pc:docMk/>
            <pc:sldMk cId="3012100026" sldId="2441"/>
            <ac:picMk id="1026" creationId="{AD7CCF3F-7B5C-4682-8917-E803E21C1A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425F-8FA1-ED41-9750-566E43DC890B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E9C9F-63CA-1241-A502-713AB3FE43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7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.ly/NDE_GBT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unchne.com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csso.org/sites/default/files/2020-07/Assessment%20Considerations%20for%20Fall%202020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csso.org/sites/default/files/2020-04/CCSSO%20COVID19%20Strategic%20Report%20final.pdf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ea.org/resource-library/welcome/kick-start-fall-planning-4-principles-for-instructional-leader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wea.org/resource-library/i/1258868-guiding-instruction-and-using-map-growth-amid-covid-19-school-closures/0?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nwea.org/community/professional-development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channel/UCmdB7jO3Yr2wV_qDmiXj3tQ" TargetMode="External"/><Relationship Id="rId5" Type="http://schemas.openxmlformats.org/officeDocument/2006/relationships/hyperlink" Target="https://www.nwea.org/blog/category/formative-assessment/" TargetMode="External"/><Relationship Id="rId4" Type="http://schemas.openxmlformats.org/officeDocument/2006/relationships/hyperlink" Target="https://community.nwea.org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hlinkClick r:id="rId3"/>
              </a:rPr>
              <a:t>www.bit.ly/NDE_</a:t>
            </a:r>
            <a:r>
              <a:rPr lang="en-US" sz="1200" u="none" dirty="0">
                <a:hlinkClick r:id="rId3"/>
              </a:rPr>
              <a:t>GBTS</a:t>
            </a:r>
            <a:endParaRPr lang="en-US" sz="1200" u="none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https://docs.google.com/document/d/1GqHyp2irPc-0ZhZodFzyyFhvBAGVWFWcq3ib7eNidGA/edit?usp=sharing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E9C9F-63CA-1241-A502-713AB3FE43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1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A216-2807-4B17-B93F-D97B03D835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944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www.launchne.com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E9C9F-63CA-1241-A502-713AB3FE43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41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https://ccsso.org/sites/default/files/2020-07/Assessment%20Considerations%20for%20Fall%202020.pdf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https://ccsso.org/sites/default/files/2020-04/CCSSO%20COVID19%20Strategic%20Report%20final.pdf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E9C9F-63CA-1241-A502-713AB3FE43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9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https://www.nwea.org/resource-library/welcome/kick-start-fall-planning-4-principles-for-instructional-leaders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4"/>
              </a:rPr>
              <a:t>https://www.nwea.org/resource-library/i/1258868-guiding-instruction-and-using-map-growth-amid-covid-19-school-closures/0?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A216-2807-4B17-B93F-D97B03D835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84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A216-2807-4B17-B93F-D97B03D8358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03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Professional Learning Online</a:t>
            </a:r>
          </a:p>
          <a:p>
            <a:pPr lvl="1"/>
            <a:r>
              <a:rPr lang="en-US" dirty="0">
                <a:hlinkClick r:id="rId3"/>
              </a:rPr>
              <a:t>https://community.nwea.org/community/professional-development/</a:t>
            </a:r>
            <a:endParaRPr lang="en-US" dirty="0"/>
          </a:p>
          <a:p>
            <a:endParaRPr lang="en-US" dirty="0"/>
          </a:p>
          <a:p>
            <a:r>
              <a:rPr lang="en-US" dirty="0"/>
              <a:t>NWEA Connection</a:t>
            </a:r>
          </a:p>
          <a:p>
            <a:pPr lvl="1"/>
            <a:r>
              <a:rPr lang="en-US" dirty="0">
                <a:hlinkClick r:id="rId4"/>
              </a:rPr>
              <a:t>https://community.nwea.org/</a:t>
            </a:r>
            <a:endParaRPr lang="en-US" dirty="0"/>
          </a:p>
          <a:p>
            <a:endParaRPr lang="en-US" dirty="0"/>
          </a:p>
          <a:p>
            <a:r>
              <a:rPr lang="en-US" dirty="0"/>
              <a:t>Teach.Learn.Grow</a:t>
            </a:r>
          </a:p>
          <a:p>
            <a:pPr lvl="1"/>
            <a:r>
              <a:rPr lang="en-US" dirty="0">
                <a:hlinkClick r:id="rId5"/>
              </a:rPr>
              <a:t>https://www.nwea.org/blog/category/formative-assessment/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NWEAvideos</a:t>
            </a:r>
          </a:p>
          <a:p>
            <a:pPr lvl="1"/>
            <a:r>
              <a:rPr lang="en-US" dirty="0">
                <a:hlinkClick r:id="rId6"/>
              </a:rPr>
              <a:t>https://www.youtube.com/channel/UCmdB7jO3Yr2wV_qDmiXj3tQ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E9C9F-63CA-1241-A502-713AB3FE43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88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Information:</a:t>
            </a:r>
          </a:p>
          <a:p>
            <a:endParaRPr lang="en-US" dirty="0"/>
          </a:p>
          <a:p>
            <a:r>
              <a:rPr lang="en-US" dirty="0"/>
              <a:t>Dr. Trudy Clark, Assistant Director of Statewide Assessment – trudy.clark@nebraska.gov</a:t>
            </a:r>
          </a:p>
          <a:p>
            <a:endParaRPr lang="en-US" dirty="0"/>
          </a:p>
          <a:p>
            <a:r>
              <a:rPr lang="en-US" dirty="0"/>
              <a:t>Aly Martinez Wilkinson, NE Professional Learning Lead – aly.martinez.wilkinson@nwea.org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E9C9F-63CA-1241-A502-713AB3FE43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6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1640" y="2489704"/>
            <a:ext cx="8591738" cy="2027976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1640" y="5077750"/>
            <a:ext cx="8591738" cy="9609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30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020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686" y="1"/>
            <a:ext cx="10737086" cy="11646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299" y="1447800"/>
            <a:ext cx="11425473" cy="4729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871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99" y="1"/>
            <a:ext cx="11425473" cy="11646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299" y="1447800"/>
            <a:ext cx="11425473" cy="4533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452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41" y="1"/>
            <a:ext cx="9896031" cy="1165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8741" y="1613646"/>
            <a:ext cx="9896031" cy="48352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05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739242" y="489857"/>
            <a:ext cx="4572001" cy="4506687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336A49-7DF1-8546-B858-A7F416B55BAE}"/>
              </a:ext>
            </a:extLst>
          </p:cNvPr>
          <p:cNvSpPr txBox="1">
            <a:spLocks/>
          </p:cNvSpPr>
          <p:nvPr userDrawn="1"/>
        </p:nvSpPr>
        <p:spPr>
          <a:xfrm>
            <a:off x="3739242" y="5127172"/>
            <a:ext cx="8452758" cy="16031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477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| tablet centere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96" b="9049"/>
          <a:stretch/>
        </p:blipFill>
        <p:spPr>
          <a:xfrm>
            <a:off x="285806" y="360954"/>
            <a:ext cx="11419632" cy="6071651"/>
          </a:xfrm>
          <a:prstGeom prst="rect">
            <a:avLst/>
          </a:prstGeom>
        </p:spPr>
      </p:pic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AFBB2E8-6A2F-4987-B30F-103BA78C235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1725434" y="938255"/>
            <a:ext cx="8434756" cy="47310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2E9EA37-D36F-4CD6-A0B9-B7578FFF8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125" y="-664407"/>
            <a:ext cx="10920814" cy="486099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Include slide title/description here for accessibility purposes.</a:t>
            </a:r>
          </a:p>
        </p:txBody>
      </p:sp>
    </p:spTree>
    <p:extLst>
      <p:ext uri="{BB962C8B-B14F-4D97-AF65-F5344CB8AC3E}">
        <p14:creationId xmlns:p14="http://schemas.microsoft.com/office/powerpoint/2010/main" val="425789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99341" y="542601"/>
            <a:ext cx="8282313" cy="486099"/>
          </a:xfrm>
        </p:spPr>
        <p:txBody>
          <a:bodyPr/>
          <a:lstStyle/>
          <a:p>
            <a:r>
              <a:rPr lang="en-US"/>
              <a:t>34pt Text Slide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720724" y="1819275"/>
            <a:ext cx="8198423" cy="3921125"/>
          </a:xfrm>
        </p:spPr>
        <p:txBody>
          <a:bodyPr/>
          <a:lstStyle>
            <a:lvl1pPr>
              <a:defRPr baseline="0"/>
            </a:lvl1pPr>
            <a:lvl3pPr>
              <a:defRPr baseline="0"/>
            </a:lvl3pPr>
            <a:lvl4pPr>
              <a:defRPr baseline="0"/>
            </a:lvl4pPr>
          </a:lstStyle>
          <a:p>
            <a:pPr lvl="0"/>
            <a:r>
              <a:rPr lang="en-US"/>
              <a:t>26pt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3432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|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asted-image.pdf"/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-3224051" y="-2266508"/>
            <a:ext cx="253904" cy="70599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 Placeholder 1"/>
          <p:cNvSpPr>
            <a:spLocks noGrp="1"/>
          </p:cNvSpPr>
          <p:nvPr>
            <p:ph idx="1" hasCustomPrompt="1"/>
          </p:nvPr>
        </p:nvSpPr>
        <p:spPr>
          <a:xfrm>
            <a:off x="718676" y="1663091"/>
            <a:ext cx="4662793" cy="268580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HiraginoSans-W3" charset="-128"/>
              <a:buNone/>
              <a:tabLst/>
              <a:defRPr sz="2600" b="1" i="0" spc="0" baseline="0">
                <a:solidFill>
                  <a:srgbClr val="747474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HiraginoSans-W3" charset="-128"/>
              <a:buNone/>
              <a:tabLst/>
              <a:defRPr/>
            </a:pPr>
            <a:r>
              <a:rPr lang="en-US"/>
              <a:t>26pt Quote Slide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705735" y="4766056"/>
            <a:ext cx="4690724" cy="434714"/>
          </a:xfrm>
        </p:spPr>
        <p:txBody>
          <a:bodyPr lIns="0">
            <a:normAutofit/>
          </a:bodyPr>
          <a:lstStyle>
            <a:lvl1pPr marL="0" indent="0">
              <a:spcAft>
                <a:spcPts val="500"/>
              </a:spcAft>
              <a:buNone/>
              <a:defRPr sz="2000" b="1" baseline="0">
                <a:solidFill>
                  <a:srgbClr val="747474"/>
                </a:solidFill>
              </a:defRPr>
            </a:lvl1pPr>
          </a:lstStyle>
          <a:p>
            <a:pPr lvl="0"/>
            <a:r>
              <a:rPr lang="en-US"/>
              <a:t>20pt Name, Occupation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05735" y="5125820"/>
            <a:ext cx="4690724" cy="492108"/>
          </a:xfrm>
        </p:spPr>
        <p:txBody>
          <a:bodyPr lIns="0" anchor="ctr" anchorCtr="0">
            <a:normAutofit/>
          </a:bodyPr>
          <a:lstStyle>
            <a:lvl1pPr marL="0" indent="0">
              <a:spcAft>
                <a:spcPts val="500"/>
              </a:spcAft>
              <a:buNone/>
              <a:defRPr sz="2000" b="0" baseline="0">
                <a:solidFill>
                  <a:srgbClr val="747474"/>
                </a:solidFill>
              </a:defRPr>
            </a:lvl1pPr>
          </a:lstStyle>
          <a:p>
            <a:pPr lvl="0"/>
            <a:r>
              <a:rPr lang="en-US"/>
              <a:t>20pt 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F2234-5803-4CFD-A149-581A7AA7A2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71" y="0"/>
            <a:ext cx="6063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9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299" y="1"/>
            <a:ext cx="11425473" cy="1154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299" y="1469571"/>
            <a:ext cx="11425473" cy="4707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91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6" r:id="rId3"/>
    <p:sldLayoutId id="2147483668" r:id="rId4"/>
    <p:sldLayoutId id="2147483667" r:id="rId5"/>
    <p:sldLayoutId id="2147483662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.ly/NDE_GB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unchn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nwea.org/community/professional-developmen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mdB7jO3Yr2wV_qDmiXj3tQ" TargetMode="External"/><Relationship Id="rId5" Type="http://schemas.openxmlformats.org/officeDocument/2006/relationships/hyperlink" Target="https://www.nwea.org/blog/category/formative-assessment/" TargetMode="External"/><Relationship Id="rId4" Type="http://schemas.openxmlformats.org/officeDocument/2006/relationships/hyperlink" Target="https://community.nwea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rudy.clark@Nebraska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aly.martinez.wilkinson@nwe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598" y="1650461"/>
            <a:ext cx="9459259" cy="2027976"/>
          </a:xfrm>
        </p:spPr>
        <p:txBody>
          <a:bodyPr/>
          <a:lstStyle/>
          <a:p>
            <a:r>
              <a:rPr lang="en-US" dirty="0"/>
              <a:t>Getting Back to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Trudy Clark</a:t>
            </a:r>
          </a:p>
          <a:p>
            <a:r>
              <a:rPr lang="en-US" dirty="0"/>
              <a:t>Aly Martinez Wilkinson</a:t>
            </a:r>
          </a:p>
        </p:txBody>
      </p:sp>
    </p:spTree>
    <p:extLst>
      <p:ext uri="{BB962C8B-B14F-4D97-AF65-F5344CB8AC3E}">
        <p14:creationId xmlns:p14="http://schemas.microsoft.com/office/powerpoint/2010/main" val="102413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BE123-A7E7-4A1C-A902-26AD1290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F7711-15D0-4A57-B216-7EAA250FE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675" y="1826794"/>
            <a:ext cx="5550600" cy="4309075"/>
          </a:xfrm>
        </p:spPr>
        <p:txBody>
          <a:bodyPr/>
          <a:lstStyle/>
          <a:p>
            <a:pPr lvl="1"/>
            <a:r>
              <a:rPr lang="en-US" sz="2800" dirty="0"/>
              <a:t>Google Doc</a:t>
            </a:r>
          </a:p>
          <a:p>
            <a:pPr marL="457200" lvl="1" indent="0">
              <a:buNone/>
            </a:pPr>
            <a:endParaRPr lang="en-US" sz="2800" dirty="0"/>
          </a:p>
          <a:p>
            <a:pPr lvl="2"/>
            <a:r>
              <a:rPr lang="en-US" sz="2400" dirty="0"/>
              <a:t>www.bit.ly/NDE_GBTS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Sign In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Resources from PPT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AD7CCF3F-7B5C-4682-8917-E803E21C1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92" y="2037810"/>
            <a:ext cx="3109546" cy="31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0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7139E0-C688-4E95-86A4-0D8F148C29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5518484" cy="686744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DBCA38-02E7-4B66-AF23-96F02DD1C6A5}"/>
              </a:ext>
            </a:extLst>
          </p:cNvPr>
          <p:cNvSpPr txBox="1">
            <a:spLocks/>
          </p:cNvSpPr>
          <p:nvPr/>
        </p:nvSpPr>
        <p:spPr>
          <a:xfrm>
            <a:off x="699341" y="542601"/>
            <a:ext cx="8282313" cy="486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Redefining Growth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FED1C1F-7349-4334-98F3-1769F8051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026" y="1844295"/>
            <a:ext cx="5243974" cy="2866554"/>
          </a:xfrm>
        </p:spPr>
        <p:txBody>
          <a:bodyPr/>
          <a:lstStyle/>
          <a:p>
            <a:r>
              <a:rPr lang="en-US" dirty="0"/>
              <a:t>Schools cannot simply return to an instructional scope and sequence put on pause in the spring and continue at the same pace without students falling further behind.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DA03A66-6DCB-4D35-9762-9767EBD80A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96823" y="5480139"/>
            <a:ext cx="4690724" cy="434714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Chase Nordengren, PhD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43FBAC0-BEE8-4A23-A215-D73249E0C6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96823" y="5697496"/>
            <a:ext cx="4690724" cy="49210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Research Scientist, NWEA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93BC51-E8F8-40A4-BF51-CA1AA71CEDA2}"/>
              </a:ext>
            </a:extLst>
          </p:cNvPr>
          <p:cNvSpPr/>
          <p:nvPr/>
        </p:nvSpPr>
        <p:spPr>
          <a:xfrm>
            <a:off x="11473324" y="0"/>
            <a:ext cx="718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nwea-graphite-large-rgb.png">
            <a:extLst>
              <a:ext uri="{FF2B5EF4-FFF2-40B4-BE49-F238E27FC236}">
                <a16:creationId xmlns:a16="http://schemas.microsoft.com/office/drawing/2014/main" id="{901FDAA6-A708-48F8-9A18-D75C87EC79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00" y="6421513"/>
            <a:ext cx="961602" cy="2816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5889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BDD53-57A2-454C-A773-0439C1106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Launch Nebraska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87787-76DA-334C-9400-AFF40C6D2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>
              <a:lnSpc>
                <a:spcPct val="150000"/>
              </a:lnSpc>
            </a:pPr>
            <a:r>
              <a:rPr lang="en-US" sz="3600" dirty="0"/>
              <a:t>Leadership &amp; Planning</a:t>
            </a:r>
          </a:p>
          <a:p>
            <a:pPr lvl="3">
              <a:lnSpc>
                <a:spcPct val="150000"/>
              </a:lnSpc>
            </a:pPr>
            <a:r>
              <a:rPr lang="en-US" sz="3600" dirty="0"/>
              <a:t>Conditions for Learning</a:t>
            </a:r>
          </a:p>
          <a:p>
            <a:pPr lvl="3">
              <a:lnSpc>
                <a:spcPct val="150000"/>
              </a:lnSpc>
            </a:pPr>
            <a:r>
              <a:rPr lang="en-US" sz="3600" dirty="0"/>
              <a:t>Continuity of Learning</a:t>
            </a:r>
          </a:p>
          <a:p>
            <a:pPr lvl="3">
              <a:lnSpc>
                <a:spcPct val="150000"/>
              </a:lnSpc>
            </a:pPr>
            <a:r>
              <a:rPr lang="en-US" sz="3600" dirty="0"/>
              <a:t>Partner Perspectives</a:t>
            </a:r>
          </a:p>
          <a:p>
            <a:pPr lvl="3">
              <a:lnSpc>
                <a:spcPct val="150000"/>
              </a:lnSpc>
            </a:pPr>
            <a:r>
              <a:rPr lang="en-US" sz="3600" dirty="0"/>
              <a:t>Professional Learning &amp; Resources</a:t>
            </a:r>
          </a:p>
          <a:p>
            <a:pPr lvl="3">
              <a:lnSpc>
                <a:spcPct val="150000"/>
              </a:lnSpc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3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BF724-4782-49F4-97F8-C9502DD2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CCSSO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9271F-446A-4858-9C70-601B7A1CD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8741" y="1613646"/>
            <a:ext cx="4482059" cy="4835279"/>
          </a:xfrm>
        </p:spPr>
        <p:txBody>
          <a:bodyPr>
            <a:normAutofit/>
          </a:bodyPr>
          <a:lstStyle/>
          <a:p>
            <a:r>
              <a:rPr lang="en-US" sz="3200" dirty="0"/>
              <a:t>Restart &amp; Recovery:  Assessment Considerations for Fall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523EE-DA0D-4137-8B02-E057C0EAB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698" y="1022902"/>
            <a:ext cx="3789204" cy="48111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34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A461B20C-D151-46AB-ADED-A7EF8B59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NWEA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D4E1B-693D-4E64-B8C3-ECEAD5E65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8741" y="1613646"/>
            <a:ext cx="4367759" cy="4835279"/>
          </a:xfrm>
        </p:spPr>
        <p:txBody>
          <a:bodyPr>
            <a:normAutofit/>
          </a:bodyPr>
          <a:lstStyle/>
          <a:p>
            <a:pPr marL="577850" indent="-577850">
              <a:buClr>
                <a:srgbClr val="FFC000"/>
              </a:buClr>
              <a:buFont typeface="Wingdings 2" panose="05020102010507070707" pitchFamily="18" charset="2"/>
              <a:buChar char="Ê"/>
            </a:pPr>
            <a:r>
              <a:rPr lang="en-US" dirty="0"/>
              <a:t>Kick-start fall planning: 4 principles for instructional leaders</a:t>
            </a:r>
          </a:p>
          <a:p>
            <a:pPr marL="577850" indent="-577850">
              <a:buClr>
                <a:srgbClr val="FFC000"/>
              </a:buClr>
              <a:buFont typeface="Wingdings 2" panose="05020102010507070707" pitchFamily="18" charset="2"/>
              <a:buChar char="Ê"/>
            </a:pPr>
            <a:endParaRPr lang="en-US" dirty="0"/>
          </a:p>
          <a:p>
            <a:pPr marL="577850" indent="-577850">
              <a:buClr>
                <a:srgbClr val="FFC000"/>
              </a:buClr>
              <a:buFont typeface="Wingdings 2" panose="05020102010507070707" pitchFamily="18" charset="2"/>
              <a:buChar char="Ê"/>
            </a:pPr>
            <a:r>
              <a:rPr lang="en-US" dirty="0"/>
              <a:t>Turning a New Page: Guiding Instruction and Using MAP Growth amid COVID-19 School Closures</a:t>
            </a:r>
          </a:p>
          <a:p>
            <a:pPr marL="577850" indent="-577850">
              <a:buClr>
                <a:srgbClr val="FFC000"/>
              </a:buClr>
              <a:buFont typeface="Wingdings 2" panose="05020102010507070707" pitchFamily="18" charset="2"/>
              <a:buChar char="Ê"/>
            </a:pP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62D1A6-44B7-46B8-8872-005F23CFB2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6"/>
          <a:stretch/>
        </p:blipFill>
        <p:spPr>
          <a:xfrm>
            <a:off x="6922005" y="411973"/>
            <a:ext cx="2464883" cy="31352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8F08EC-637B-4FA1-9C70-752C0D490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2200" y="3286980"/>
            <a:ext cx="2612572" cy="33415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753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47"/>
          <a:stretch/>
        </p:blipFill>
        <p:spPr>
          <a:xfrm>
            <a:off x="2315506" y="1201577"/>
            <a:ext cx="7379695" cy="565642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18343" y="1696530"/>
            <a:ext cx="10994634" cy="4190275"/>
            <a:chOff x="316951" y="2116272"/>
            <a:chExt cx="11203254" cy="4030313"/>
          </a:xfrm>
        </p:grpSpPr>
        <p:sp>
          <p:nvSpPr>
            <p:cNvPr id="15" name="Shape 423"/>
            <p:cNvSpPr/>
            <p:nvPr/>
          </p:nvSpPr>
          <p:spPr>
            <a:xfrm>
              <a:off x="9071673" y="5485457"/>
              <a:ext cx="2448528" cy="661128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>
                <a:defRPr sz="3600" b="0">
                  <a:solidFill>
                    <a:srgbClr val="555555"/>
                  </a:solidFill>
                </a:defRPr>
              </a:pPr>
              <a:r>
                <a:rPr lang="en-US" sz="1900" b="0" spc="40" dirty="0">
                  <a:latin typeface="Arial" charset="0"/>
                  <a:ea typeface="Arial" charset="0"/>
                  <a:cs typeface="Arial" charset="0"/>
                </a:rPr>
                <a:t>Certified </a:t>
              </a:r>
            </a:p>
            <a:p>
              <a:pPr algn="l">
                <a:defRPr sz="3600" b="0">
                  <a:solidFill>
                    <a:srgbClr val="555555"/>
                  </a:solidFill>
                </a:defRPr>
              </a:pPr>
              <a:r>
                <a:rPr lang="en-US" sz="1900" spc="40" dirty="0">
                  <a:latin typeface="Arial" charset="0"/>
                  <a:ea typeface="Arial" charset="0"/>
                  <a:cs typeface="Arial" charset="0"/>
                </a:rPr>
                <a:t>Facilitators </a:t>
              </a:r>
              <a:endParaRPr sz="1900" b="0" spc="4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Shape 423"/>
            <p:cNvSpPr/>
            <p:nvPr/>
          </p:nvSpPr>
          <p:spPr>
            <a:xfrm>
              <a:off x="316951" y="4414949"/>
              <a:ext cx="2448530" cy="661128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r">
                <a:defRPr sz="3600" b="0">
                  <a:solidFill>
                    <a:srgbClr val="555555"/>
                  </a:solidFill>
                </a:defRPr>
              </a:pPr>
              <a:r>
                <a:rPr lang="en-US" sz="1900" b="0" spc="40" dirty="0">
                  <a:latin typeface="Arial" charset="0"/>
                  <a:ea typeface="Arial" charset="0"/>
                  <a:cs typeface="Arial" charset="0"/>
                </a:rPr>
                <a:t>Online </a:t>
              </a:r>
              <a:r>
                <a:rPr lang="en-US" sz="1900" spc="40" dirty="0">
                  <a:latin typeface="Arial" charset="0"/>
                  <a:ea typeface="Arial" charset="0"/>
                  <a:cs typeface="Arial" charset="0"/>
                </a:rPr>
                <a:t>learning</a:t>
              </a:r>
              <a:br>
                <a:rPr lang="en-US" sz="1900" spc="40" dirty="0">
                  <a:latin typeface="Arial" charset="0"/>
                  <a:ea typeface="Arial" charset="0"/>
                  <a:cs typeface="Arial" charset="0"/>
                </a:rPr>
              </a:br>
              <a:r>
                <a:rPr lang="en-US" sz="1900" spc="40" dirty="0">
                  <a:latin typeface="Arial" charset="0"/>
                  <a:ea typeface="Arial" charset="0"/>
                  <a:cs typeface="Arial" charset="0"/>
                </a:rPr>
                <a:t>and </a:t>
              </a:r>
              <a:r>
                <a:rPr lang="en-US" sz="1900" b="0" spc="40" dirty="0">
                  <a:latin typeface="Arial" charset="0"/>
                  <a:ea typeface="Arial" charset="0"/>
                  <a:cs typeface="Arial" charset="0"/>
                </a:rPr>
                <a:t>communities</a:t>
              </a:r>
              <a:endParaRPr sz="1900" b="0" spc="4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Shape 423"/>
            <p:cNvSpPr/>
            <p:nvPr/>
          </p:nvSpPr>
          <p:spPr>
            <a:xfrm>
              <a:off x="1024852" y="2116272"/>
              <a:ext cx="2450519" cy="883147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r">
                <a:defRPr sz="3600" b="0">
                  <a:solidFill>
                    <a:srgbClr val="555555"/>
                  </a:solidFill>
                </a:defRPr>
              </a:pPr>
              <a:r>
                <a:rPr lang="en-US" sz="1900" b="0" spc="40" dirty="0">
                  <a:latin typeface="Arial" charset="0"/>
                  <a:ea typeface="Arial" charset="0"/>
                  <a:cs typeface="Arial" charset="0"/>
                </a:rPr>
                <a:t>Onsite and </a:t>
              </a:r>
              <a:r>
                <a:rPr lang="en-US" sz="1900" spc="40" dirty="0">
                  <a:latin typeface="Arial" charset="0"/>
                  <a:ea typeface="Arial" charset="0"/>
                  <a:cs typeface="Arial" charset="0"/>
                </a:rPr>
                <a:t>regional </a:t>
              </a:r>
              <a:br>
                <a:rPr lang="en-US" sz="1900" spc="40" dirty="0">
                  <a:latin typeface="Arial" charset="0"/>
                  <a:ea typeface="Arial" charset="0"/>
                  <a:cs typeface="Arial" charset="0"/>
                </a:rPr>
              </a:br>
              <a:r>
                <a:rPr lang="en-US" sz="1900" spc="40" dirty="0">
                  <a:latin typeface="Arial" charset="0"/>
                  <a:ea typeface="Arial" charset="0"/>
                  <a:cs typeface="Arial" charset="0"/>
                </a:rPr>
                <a:t>workshops</a:t>
              </a:r>
            </a:p>
            <a:p>
              <a:pPr algn="r">
                <a:defRPr sz="3600" b="0">
                  <a:solidFill>
                    <a:srgbClr val="555555"/>
                  </a:solidFill>
                </a:defRPr>
              </a:pPr>
              <a:endParaRPr sz="1300" b="0" spc="4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Shape 423"/>
            <p:cNvSpPr/>
            <p:nvPr/>
          </p:nvSpPr>
          <p:spPr>
            <a:xfrm>
              <a:off x="9071673" y="2466200"/>
              <a:ext cx="2448532" cy="942353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>
                <a:defRPr sz="3600" b="0">
                  <a:solidFill>
                    <a:srgbClr val="555555"/>
                  </a:solidFill>
                </a:defRPr>
              </a:pPr>
              <a:r>
                <a:rPr lang="en-US" sz="1900" spc="40" dirty="0">
                  <a:solidFill>
                    <a:srgbClr val="555555"/>
                  </a:solidFill>
                  <a:latin typeface="Arial" charset="0"/>
                  <a:cs typeface="Arial" charset="0"/>
                </a:rPr>
                <a:t>Impact</a:t>
              </a:r>
            </a:p>
            <a:p>
              <a:pPr algn="l">
                <a:defRPr sz="3600" b="0">
                  <a:solidFill>
                    <a:srgbClr val="555555"/>
                  </a:solidFill>
                </a:defRPr>
              </a:pPr>
              <a:r>
                <a:rPr lang="en-US" sz="1900" spc="40" dirty="0">
                  <a:solidFill>
                    <a:srgbClr val="555555"/>
                  </a:solidFill>
                  <a:latin typeface="Arial" charset="0"/>
                  <a:cs typeface="Arial" charset="0"/>
                </a:rPr>
                <a:t>classroom</a:t>
              </a:r>
            </a:p>
            <a:p>
              <a:pPr algn="l">
                <a:defRPr sz="3600" b="0">
                  <a:solidFill>
                    <a:srgbClr val="555555"/>
                  </a:solidFill>
                </a:defRPr>
              </a:pPr>
              <a:r>
                <a:rPr lang="en-US" sz="1900" spc="40" dirty="0">
                  <a:latin typeface="Arial" charset="0"/>
                  <a:ea typeface="Arial" charset="0"/>
                  <a:cs typeface="Arial" charset="0"/>
                </a:rPr>
                <a:t>practices</a:t>
              </a:r>
              <a:endParaRPr sz="1900" b="0" spc="4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0C9F338F-8367-4EFF-815E-66A1C012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89" y="166156"/>
            <a:ext cx="11045705" cy="486099"/>
          </a:xfrm>
        </p:spPr>
        <p:txBody>
          <a:bodyPr>
            <a:normAutofit fontScale="90000"/>
          </a:bodyPr>
          <a:lstStyle/>
          <a:p>
            <a:r>
              <a:rPr lang="en-US" dirty="0"/>
              <a:t>Nebraska Professional Learning 2020–2021</a:t>
            </a:r>
          </a:p>
        </p:txBody>
      </p:sp>
      <p:pic>
        <p:nvPicPr>
          <p:cNvPr id="14" name="nwea-graphite-large-rgb.png">
            <a:extLst>
              <a:ext uri="{FF2B5EF4-FFF2-40B4-BE49-F238E27FC236}">
                <a16:creationId xmlns:a16="http://schemas.microsoft.com/office/drawing/2014/main" id="{2AB194FC-720E-4ADE-8547-77BE379669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00" y="6421513"/>
            <a:ext cx="961602" cy="2816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3843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CDD9-6089-4959-8CA4-87223E2D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NWEA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08D8F-011C-405B-99AA-ED24288AC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686" y="1683884"/>
            <a:ext cx="11425473" cy="4707392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Professional Learning Online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4"/>
              </a:rPr>
              <a:t>NWEA Connection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5"/>
              </a:rPr>
              <a:t>Teach.Learn.Grow</a:t>
            </a:r>
            <a:endParaRPr lang="en-US" dirty="0"/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dirty="0">
                <a:hlinkClick r:id="rId6"/>
              </a:rPr>
              <a:t>NWEAvideos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1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16910C-BB5B-405A-A05B-6E9E5251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9242" y="1067374"/>
            <a:ext cx="4572001" cy="3568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111D3-38CE-4450-82D3-1EDE028001DC}"/>
              </a:ext>
            </a:extLst>
          </p:cNvPr>
          <p:cNvSpPr txBox="1"/>
          <p:nvPr/>
        </p:nvSpPr>
        <p:spPr>
          <a:xfrm>
            <a:off x="3739242" y="5311831"/>
            <a:ext cx="9351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Dr. Trudy Clark  </a:t>
            </a:r>
            <a:r>
              <a:rPr lang="en-US" sz="2400" dirty="0">
                <a:solidFill>
                  <a:schemeClr val="bg1"/>
                </a:solidFill>
                <a:hlinkClick r:id="rId3"/>
              </a:rPr>
              <a:t>trudy.clark@nebraska.gov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Aly Martinez Wilkinson  </a:t>
            </a:r>
            <a:r>
              <a:rPr lang="en-US" sz="2400" dirty="0">
                <a:solidFill>
                  <a:schemeClr val="bg1"/>
                </a:solidFill>
                <a:hlinkClick r:id="rId4"/>
              </a:rPr>
              <a:t>aly.martinez.wilkinson@nwea.org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60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20 Vision">
      <a:dk1>
        <a:srgbClr val="242461"/>
      </a:dk1>
      <a:lt1>
        <a:srgbClr val="FFFFFF"/>
      </a:lt1>
      <a:dk2>
        <a:srgbClr val="454551"/>
      </a:dk2>
      <a:lt2>
        <a:srgbClr val="D8D9DC"/>
      </a:lt2>
      <a:accent1>
        <a:srgbClr val="EC2F7C"/>
      </a:accent1>
      <a:accent2>
        <a:srgbClr val="4A50A1"/>
      </a:accent2>
      <a:accent3>
        <a:srgbClr val="36B4B5"/>
      </a:accent3>
      <a:accent4>
        <a:srgbClr val="2276BA"/>
      </a:accent4>
      <a:accent5>
        <a:srgbClr val="4A50A1"/>
      </a:accent5>
      <a:accent6>
        <a:srgbClr val="D54773"/>
      </a:accent6>
      <a:hlink>
        <a:srgbClr val="36B4B5"/>
      </a:hlink>
      <a:folHlink>
        <a:srgbClr val="24246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819A5AE434FE45BE88F3F5AAE22545" ma:contentTypeVersion="13" ma:contentTypeDescription="Create a new document." ma:contentTypeScope="" ma:versionID="4061fda2e012749b6cb557440c6a38e1">
  <xsd:schema xmlns:xsd="http://www.w3.org/2001/XMLSchema" xmlns:xs="http://www.w3.org/2001/XMLSchema" xmlns:p="http://schemas.microsoft.com/office/2006/metadata/properties" xmlns:ns3="d1adf946-e879-48fb-837b-37fb6aafd608" xmlns:ns4="ea6d80a2-1f60-4bb4-8640-724730d87fda" targetNamespace="http://schemas.microsoft.com/office/2006/metadata/properties" ma:root="true" ma:fieldsID="8a4938ab9c370be48f2a48a04a748c31" ns3:_="" ns4:_="">
    <xsd:import namespace="d1adf946-e879-48fb-837b-37fb6aafd608"/>
    <xsd:import namespace="ea6d80a2-1f60-4bb4-8640-724730d87f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df946-e879-48fb-837b-37fb6aafd6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d80a2-1f60-4bb4-8640-724730d87fd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F614C9-2014-4AFE-B509-6E829ED6644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1adf946-e879-48fb-837b-37fb6aafd608"/>
    <ds:schemaRef ds:uri="ea6d80a2-1f60-4bb4-8640-724730d87fda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84E36D9-812F-4DEE-AA34-1C2A0324B9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98E59C-D731-4968-AA62-04E743E202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adf946-e879-48fb-837b-37fb6aafd608"/>
    <ds:schemaRef ds:uri="ea6d80a2-1f60-4bb4-8640-724730d87f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384</Words>
  <Application>Microsoft Office PowerPoint</Application>
  <PresentationFormat>Widescreen</PresentationFormat>
  <Paragraphs>81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Georgia</vt:lpstr>
      <vt:lpstr>HiraginoSans-W3</vt:lpstr>
      <vt:lpstr>Wingdings 2</vt:lpstr>
      <vt:lpstr>Office Theme</vt:lpstr>
      <vt:lpstr>Getting Back to School</vt:lpstr>
      <vt:lpstr>Session Resources</vt:lpstr>
      <vt:lpstr>PowerPoint Presentation</vt:lpstr>
      <vt:lpstr>Launch Nebraska</vt:lpstr>
      <vt:lpstr>CCSSO</vt:lpstr>
      <vt:lpstr>NWEA</vt:lpstr>
      <vt:lpstr>Nebraska Professional Learning 2020–2021</vt:lpstr>
      <vt:lpstr>NWEA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Aly Martinez Wilkinson</cp:lastModifiedBy>
  <cp:revision>33</cp:revision>
  <dcterms:created xsi:type="dcterms:W3CDTF">2017-06-22T15:41:10Z</dcterms:created>
  <dcterms:modified xsi:type="dcterms:W3CDTF">2020-07-27T05:06:59Z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0x01010034819A5AE434FE45BE88F3F5AAE22545</vt:lpwstr>
  </property>
</Properties>
</file>