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73" r:id="rId11"/>
    <p:sldId id="275" r:id="rId12"/>
    <p:sldId id="276" r:id="rId13"/>
    <p:sldId id="277" r:id="rId14"/>
    <p:sldId id="287" r:id="rId15"/>
    <p:sldId id="288" r:id="rId16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187" y="7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013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0" i="1">
                <a:solidFill>
                  <a:srgbClr val="EB2D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13625" y="779453"/>
            <a:ext cx="6831149" cy="1638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0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04785" y="2689578"/>
            <a:ext cx="6048829" cy="2848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1">
                <a:solidFill>
                  <a:srgbClr val="EB2D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7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56.jpg"/><Relationship Id="rId7" Type="http://schemas.openxmlformats.org/officeDocument/2006/relationships/image" Target="../media/image6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10" Type="http://schemas.openxmlformats.org/officeDocument/2006/relationships/image" Target="../media/image63.jpg"/><Relationship Id="rId4" Type="http://schemas.openxmlformats.org/officeDocument/2006/relationships/image" Target="../media/image57.jpg"/><Relationship Id="rId9" Type="http://schemas.openxmlformats.org/officeDocument/2006/relationships/image" Target="../media/image6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pn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pn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13" Type="http://schemas.openxmlformats.org/officeDocument/2006/relationships/image" Target="../media/image38.jpg"/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12" Type="http://schemas.openxmlformats.org/officeDocument/2006/relationships/image" Target="../media/image3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g"/><Relationship Id="rId11" Type="http://schemas.openxmlformats.org/officeDocument/2006/relationships/image" Target="../media/image36.jpg"/><Relationship Id="rId5" Type="http://schemas.openxmlformats.org/officeDocument/2006/relationships/image" Target="../media/image30.png"/><Relationship Id="rId10" Type="http://schemas.openxmlformats.org/officeDocument/2006/relationships/image" Target="../media/image35.jpg"/><Relationship Id="rId4" Type="http://schemas.openxmlformats.org/officeDocument/2006/relationships/image" Target="../media/image29.png"/><Relationship Id="rId9" Type="http://schemas.openxmlformats.org/officeDocument/2006/relationships/image" Target="../media/image34.jpg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7" Type="http://schemas.openxmlformats.org/officeDocument/2006/relationships/image" Target="../media/image5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1223" y="2860765"/>
            <a:ext cx="600891" cy="182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63884" y="3383279"/>
            <a:ext cx="3892731" cy="7576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04011" y="4310743"/>
            <a:ext cx="600891" cy="1828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67897" y="4336867"/>
            <a:ext cx="561702" cy="3526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97679" y="4767943"/>
            <a:ext cx="770708" cy="1828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69725" y="4545874"/>
            <a:ext cx="836022" cy="3526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4743" y="5251268"/>
            <a:ext cx="457200" cy="522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22468" y="5551713"/>
            <a:ext cx="875211" cy="4702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20048" y="2586445"/>
            <a:ext cx="0" cy="601345"/>
          </a:xfrm>
          <a:custGeom>
            <a:avLst/>
            <a:gdLst/>
            <a:ahLst/>
            <a:cxnLst/>
            <a:rect l="l" t="t" r="r" b="b"/>
            <a:pathLst>
              <a:path h="601344">
                <a:moveTo>
                  <a:pt x="0" y="600891"/>
                </a:moveTo>
                <a:lnTo>
                  <a:pt x="0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97288" y="2586445"/>
            <a:ext cx="0" cy="601345"/>
          </a:xfrm>
          <a:custGeom>
            <a:avLst/>
            <a:gdLst/>
            <a:ahLst/>
            <a:cxnLst/>
            <a:rect l="l" t="t" r="r" b="b"/>
            <a:pathLst>
              <a:path h="601344">
                <a:moveTo>
                  <a:pt x="0" y="600891"/>
                </a:moveTo>
                <a:lnTo>
                  <a:pt x="0" y="0"/>
                </a:lnTo>
              </a:path>
            </a:pathLst>
          </a:custGeom>
          <a:ln w="6531">
            <a:solidFill>
              <a:srgbClr val="34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16783" y="2589711"/>
            <a:ext cx="784225" cy="0"/>
          </a:xfrm>
          <a:custGeom>
            <a:avLst/>
            <a:gdLst/>
            <a:ahLst/>
            <a:cxnLst/>
            <a:rect l="l" t="t" r="r" b="b"/>
            <a:pathLst>
              <a:path w="784225">
                <a:moveTo>
                  <a:pt x="0" y="0"/>
                </a:moveTo>
                <a:lnTo>
                  <a:pt x="783771" y="0"/>
                </a:lnTo>
              </a:path>
            </a:pathLst>
          </a:custGeom>
          <a:ln w="6531">
            <a:solidFill>
              <a:srgbClr val="34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16783" y="3184071"/>
            <a:ext cx="784225" cy="0"/>
          </a:xfrm>
          <a:custGeom>
            <a:avLst/>
            <a:gdLst/>
            <a:ahLst/>
            <a:cxnLst/>
            <a:rect l="l" t="t" r="r" b="b"/>
            <a:pathLst>
              <a:path w="784225">
                <a:moveTo>
                  <a:pt x="0" y="0"/>
                </a:moveTo>
                <a:lnTo>
                  <a:pt x="783771" y="0"/>
                </a:lnTo>
              </a:path>
            </a:pathLst>
          </a:custGeom>
          <a:ln w="6531">
            <a:solidFill>
              <a:srgbClr val="34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99071" y="3474720"/>
            <a:ext cx="0" cy="621030"/>
          </a:xfrm>
          <a:custGeom>
            <a:avLst/>
            <a:gdLst/>
            <a:ahLst/>
            <a:cxnLst/>
            <a:rect l="l" t="t" r="r" b="b"/>
            <a:pathLst>
              <a:path h="621029">
                <a:moveTo>
                  <a:pt x="0" y="620485"/>
                </a:moveTo>
                <a:lnTo>
                  <a:pt x="0" y="0"/>
                </a:lnTo>
              </a:path>
            </a:pathLst>
          </a:custGeom>
          <a:ln w="6531">
            <a:solidFill>
              <a:srgbClr val="34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22714" y="4500154"/>
            <a:ext cx="529590" cy="0"/>
          </a:xfrm>
          <a:custGeom>
            <a:avLst/>
            <a:gdLst/>
            <a:ahLst/>
            <a:cxnLst/>
            <a:rect l="l" t="t" r="r" b="b"/>
            <a:pathLst>
              <a:path w="529589">
                <a:moveTo>
                  <a:pt x="0" y="0"/>
                </a:moveTo>
                <a:lnTo>
                  <a:pt x="529045" y="0"/>
                </a:lnTo>
              </a:path>
            </a:pathLst>
          </a:custGeom>
          <a:ln w="52251">
            <a:solidFill>
              <a:srgbClr val="18A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44091" y="4493623"/>
            <a:ext cx="849630" cy="0"/>
          </a:xfrm>
          <a:custGeom>
            <a:avLst/>
            <a:gdLst/>
            <a:ahLst/>
            <a:cxnLst/>
            <a:rect l="l" t="t" r="r" b="b"/>
            <a:pathLst>
              <a:path w="849629">
                <a:moveTo>
                  <a:pt x="0" y="0"/>
                </a:moveTo>
                <a:lnTo>
                  <a:pt x="849085" y="0"/>
                </a:lnTo>
              </a:path>
            </a:pathLst>
          </a:custGeom>
          <a:ln w="52251">
            <a:solidFill>
              <a:srgbClr val="1FAF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92484" y="4493623"/>
            <a:ext cx="777240" cy="0"/>
          </a:xfrm>
          <a:custGeom>
            <a:avLst/>
            <a:gdLst/>
            <a:ahLst/>
            <a:cxnLst/>
            <a:rect l="l" t="t" r="r" b="b"/>
            <a:pathLst>
              <a:path w="777239">
                <a:moveTo>
                  <a:pt x="0" y="0"/>
                </a:moveTo>
                <a:lnTo>
                  <a:pt x="777239" y="0"/>
                </a:lnTo>
              </a:path>
            </a:pathLst>
          </a:custGeom>
          <a:ln w="52251">
            <a:solidFill>
              <a:srgbClr val="13AC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01245" y="4493623"/>
            <a:ext cx="882015" cy="0"/>
          </a:xfrm>
          <a:custGeom>
            <a:avLst/>
            <a:gdLst/>
            <a:ahLst/>
            <a:cxnLst/>
            <a:rect l="l" t="t" r="r" b="b"/>
            <a:pathLst>
              <a:path w="882015">
                <a:moveTo>
                  <a:pt x="0" y="0"/>
                </a:moveTo>
                <a:lnTo>
                  <a:pt x="881743" y="0"/>
                </a:lnTo>
              </a:path>
            </a:pathLst>
          </a:custGeom>
          <a:ln w="52251">
            <a:solidFill>
              <a:srgbClr val="1CAF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65068" y="5460274"/>
            <a:ext cx="464184" cy="0"/>
          </a:xfrm>
          <a:custGeom>
            <a:avLst/>
            <a:gdLst/>
            <a:ahLst/>
            <a:cxnLst/>
            <a:rect l="l" t="t" r="r" b="b"/>
            <a:pathLst>
              <a:path w="464185">
                <a:moveTo>
                  <a:pt x="0" y="0"/>
                </a:moveTo>
                <a:lnTo>
                  <a:pt x="463731" y="0"/>
                </a:lnTo>
              </a:path>
            </a:pathLst>
          </a:custGeom>
          <a:ln w="52251">
            <a:solidFill>
              <a:srgbClr val="FBC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42063" y="5385163"/>
            <a:ext cx="836294" cy="0"/>
          </a:xfrm>
          <a:custGeom>
            <a:avLst/>
            <a:gdLst/>
            <a:ahLst/>
            <a:cxnLst/>
            <a:rect l="l" t="t" r="r" b="b"/>
            <a:pathLst>
              <a:path w="836295">
                <a:moveTo>
                  <a:pt x="0" y="0"/>
                </a:moveTo>
                <a:lnTo>
                  <a:pt x="836021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25634" y="5470071"/>
            <a:ext cx="770890" cy="0"/>
          </a:xfrm>
          <a:custGeom>
            <a:avLst/>
            <a:gdLst/>
            <a:ahLst/>
            <a:cxnLst/>
            <a:rect l="l" t="t" r="r" b="b"/>
            <a:pathLst>
              <a:path w="770889">
                <a:moveTo>
                  <a:pt x="0" y="0"/>
                </a:moveTo>
                <a:lnTo>
                  <a:pt x="770708" y="0"/>
                </a:lnTo>
              </a:path>
            </a:pathLst>
          </a:custGeom>
          <a:ln w="45720">
            <a:solidFill>
              <a:srgbClr val="FBC8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05757" y="1670067"/>
            <a:ext cx="8680450" cy="463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50" b="1" spc="-3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3450" b="1" spc="50" dirty="0">
                <a:solidFill>
                  <a:srgbClr val="333333"/>
                </a:solidFill>
                <a:latin typeface="Arial"/>
                <a:cs typeface="Arial"/>
              </a:rPr>
              <a:t>ebr</a:t>
            </a:r>
            <a:r>
              <a:rPr sz="3450" b="1" spc="9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3450" b="1" spc="55" dirty="0">
                <a:solidFill>
                  <a:srgbClr val="333333"/>
                </a:solidFill>
                <a:latin typeface="Arial"/>
                <a:cs typeface="Arial"/>
              </a:rPr>
              <a:t>ska </a:t>
            </a:r>
            <a:r>
              <a:rPr sz="3450" b="1" spc="20" dirty="0">
                <a:solidFill>
                  <a:srgbClr val="333333"/>
                </a:solidFill>
                <a:latin typeface="Arial"/>
                <a:cs typeface="Arial"/>
              </a:rPr>
              <a:t>C</a:t>
            </a:r>
            <a:r>
              <a:rPr sz="3450" b="1" spc="30" dirty="0">
                <a:solidFill>
                  <a:srgbClr val="333333"/>
                </a:solidFill>
                <a:latin typeface="Arial"/>
                <a:cs typeface="Arial"/>
              </a:rPr>
              <a:t>ouncil</a:t>
            </a:r>
            <a:r>
              <a:rPr sz="3450" b="1" spc="1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450" b="1" spc="20" dirty="0">
                <a:solidFill>
                  <a:srgbClr val="333333"/>
                </a:solidFill>
                <a:latin typeface="Arial"/>
                <a:cs typeface="Arial"/>
              </a:rPr>
              <a:t>on</a:t>
            </a:r>
            <a:r>
              <a:rPr sz="3450" b="1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450" b="1" spc="-12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3450" b="1" spc="95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3450" b="1" spc="2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3450" b="1" dirty="0">
                <a:solidFill>
                  <a:srgbClr val="333333"/>
                </a:solidFill>
                <a:latin typeface="Arial"/>
                <a:cs typeface="Arial"/>
              </a:rPr>
              <a:t>cher</a:t>
            </a:r>
            <a:r>
              <a:rPr sz="3450" b="1" spc="3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450" b="1" spc="40" dirty="0">
                <a:solidFill>
                  <a:srgbClr val="333333"/>
                </a:solidFill>
                <a:latin typeface="Arial"/>
                <a:cs typeface="Arial"/>
              </a:rPr>
              <a:t>Ed</a:t>
            </a:r>
            <a:r>
              <a:rPr sz="3450" b="1" spc="-30" dirty="0">
                <a:solidFill>
                  <a:srgbClr val="333333"/>
                </a:solidFill>
                <a:latin typeface="Arial"/>
                <a:cs typeface="Arial"/>
              </a:rPr>
              <a:t>u</a:t>
            </a:r>
            <a:r>
              <a:rPr sz="3450" b="1" spc="130" dirty="0">
                <a:solidFill>
                  <a:srgbClr val="333333"/>
                </a:solidFill>
                <a:latin typeface="Arial"/>
                <a:cs typeface="Arial"/>
              </a:rPr>
              <a:t>c</a:t>
            </a:r>
            <a:r>
              <a:rPr sz="3450" b="1" spc="-12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3450" b="1" spc="8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3450" b="1" spc="10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3450" b="1" spc="60" dirty="0">
                <a:solidFill>
                  <a:srgbClr val="333333"/>
                </a:solidFill>
                <a:latin typeface="Arial"/>
                <a:cs typeface="Arial"/>
              </a:rPr>
              <a:t>on</a:t>
            </a:r>
            <a:endParaRPr sz="34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22140" y="2192580"/>
            <a:ext cx="1235075" cy="463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50" b="1" spc="2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3450" b="1" spc="-30" dirty="0">
                <a:solidFill>
                  <a:srgbClr val="333333"/>
                </a:solidFill>
                <a:latin typeface="Arial"/>
                <a:cs typeface="Arial"/>
              </a:rPr>
              <a:t>C</a:t>
            </a:r>
            <a:r>
              <a:rPr sz="3450" b="1" spc="40" dirty="0">
                <a:solidFill>
                  <a:srgbClr val="333333"/>
                </a:solidFill>
                <a:latin typeface="Arial"/>
                <a:cs typeface="Arial"/>
              </a:rPr>
              <a:t>TE</a:t>
            </a:r>
            <a:endParaRPr sz="34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14753" y="2646423"/>
            <a:ext cx="564515" cy="415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450215" algn="l"/>
              </a:tabLst>
            </a:pPr>
            <a:r>
              <a:rPr sz="750" spc="90" dirty="0">
                <a:solidFill>
                  <a:srgbClr val="4F4F4F"/>
                </a:solidFill>
                <a:latin typeface="Arial"/>
                <a:cs typeface="Arial"/>
              </a:rPr>
              <a:t>El</a:t>
            </a:r>
            <a:r>
              <a:rPr sz="750" spc="90" dirty="0">
                <a:solidFill>
                  <a:srgbClr val="4F4F4F"/>
                </a:solidFill>
                <a:latin typeface="Times New Roman"/>
                <a:cs typeface="Times New Roman"/>
              </a:rPr>
              <a:t> 	</a:t>
            </a:r>
            <a:r>
              <a:rPr sz="750" spc="515" dirty="0">
                <a:solidFill>
                  <a:srgbClr val="4F4F4F"/>
                </a:solidFill>
                <a:latin typeface="Times New Roman"/>
                <a:cs typeface="Times New Roman"/>
              </a:rPr>
              <a:t>0</a:t>
            </a:r>
            <a:endParaRPr sz="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tabLst>
                <a:tab pos="450215" algn="l"/>
              </a:tabLst>
            </a:pPr>
            <a:r>
              <a:rPr sz="1200" spc="97" baseline="-10416" dirty="0">
                <a:solidFill>
                  <a:srgbClr val="4F4F4F"/>
                </a:solidFill>
                <a:latin typeface="Arial"/>
                <a:cs typeface="Arial"/>
              </a:rPr>
              <a:t>El   </a:t>
            </a:r>
            <a:r>
              <a:rPr sz="1200" spc="-67" baseline="-10416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125" spc="682" baseline="-11111" dirty="0">
                <a:solidFill>
                  <a:srgbClr val="5E5E5D"/>
                </a:solidFill>
                <a:latin typeface="Times New Roman"/>
                <a:cs typeface="Times New Roman"/>
              </a:rPr>
              <a:t>0</a:t>
            </a:r>
            <a:r>
              <a:rPr sz="1125" baseline="-11111" dirty="0">
                <a:solidFill>
                  <a:srgbClr val="5E5E5D"/>
                </a:solidFill>
                <a:latin typeface="Times New Roman"/>
                <a:cs typeface="Times New Roman"/>
              </a:rPr>
              <a:t>	</a:t>
            </a:r>
            <a:r>
              <a:rPr sz="600" spc="40" dirty="0">
                <a:solidFill>
                  <a:srgbClr val="5E5E5D"/>
                </a:solidFill>
                <a:latin typeface="Arial"/>
                <a:cs typeface="Arial"/>
              </a:rPr>
              <a:t>IT</a:t>
            </a:r>
            <a:r>
              <a:rPr sz="600" spc="30" dirty="0">
                <a:solidFill>
                  <a:srgbClr val="5E5E5D"/>
                </a:solidFill>
                <a:latin typeface="Arial"/>
                <a:cs typeface="Arial"/>
              </a:rPr>
              <a:t>)</a:t>
            </a:r>
            <a:endParaRPr sz="600">
              <a:latin typeface="Arial"/>
              <a:cs typeface="Arial"/>
            </a:endParaRPr>
          </a:p>
          <a:p>
            <a:pPr>
              <a:lnSpc>
                <a:spcPts val="1190"/>
              </a:lnSpc>
              <a:spcBef>
                <a:spcPts val="280"/>
              </a:spcBef>
            </a:pPr>
            <a:r>
              <a:rPr sz="1050" spc="419" baseline="7936" dirty="0">
                <a:solidFill>
                  <a:srgbClr val="333333"/>
                </a:solidFill>
                <a:latin typeface="Arial"/>
                <a:cs typeface="Arial"/>
              </a:rPr>
              <a:t>G   </a:t>
            </a:r>
            <a:r>
              <a:rPr sz="1050" spc="-104" baseline="7936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160" dirty="0">
                <a:solidFill>
                  <a:srgbClr val="5E5E5D"/>
                </a:solidFill>
                <a:latin typeface="Arial"/>
                <a:cs typeface="Arial"/>
              </a:rPr>
              <a:t>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65423" y="2954387"/>
            <a:ext cx="158750" cy="145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550" spc="220" dirty="0">
                <a:solidFill>
                  <a:srgbClr val="5E5E5D"/>
                </a:solidFill>
                <a:latin typeface="Arial"/>
                <a:cs typeface="Arial"/>
              </a:rPr>
              <a:t>@</a:t>
            </a:r>
            <a:endParaRPr sz="550">
              <a:latin typeface="Arial"/>
              <a:cs typeface="Arial"/>
            </a:endParaRPr>
          </a:p>
          <a:p>
            <a:pPr>
              <a:lnSpc>
                <a:spcPts val="480"/>
              </a:lnSpc>
              <a:spcBef>
                <a:spcPts val="105"/>
              </a:spcBef>
            </a:pPr>
            <a:r>
              <a:rPr sz="400" spc="35" dirty="0">
                <a:solidFill>
                  <a:srgbClr val="909090"/>
                </a:solidFill>
                <a:latin typeface="Times New Roman"/>
                <a:cs typeface="Times New Roman"/>
              </a:rPr>
              <a:t>,,..</a:t>
            </a:r>
            <a:r>
              <a:rPr sz="400" spc="60" dirty="0">
                <a:solidFill>
                  <a:srgbClr val="909090"/>
                </a:solidFill>
                <a:latin typeface="Times New Roman"/>
                <a:cs typeface="Times New Roman"/>
              </a:rPr>
              <a:t>_</a:t>
            </a:r>
            <a:r>
              <a:rPr sz="400" spc="110" dirty="0">
                <a:solidFill>
                  <a:srgbClr val="909090"/>
                </a:solidFill>
                <a:latin typeface="Times New Roman"/>
                <a:cs typeface="Times New Roman"/>
              </a:rPr>
              <a:t>..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931389" y="3048487"/>
            <a:ext cx="363855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00" spc="-95" dirty="0">
                <a:solidFill>
                  <a:srgbClr val="BFBFBF"/>
                </a:solidFill>
                <a:latin typeface="Times New Roman"/>
                <a:cs typeface="Times New Roman"/>
              </a:rPr>
              <a:t>,</a:t>
            </a:r>
            <a:r>
              <a:rPr sz="400" spc="105" dirty="0">
                <a:solidFill>
                  <a:srgbClr val="909090"/>
                </a:solidFill>
                <a:latin typeface="Times New Roman"/>
                <a:cs typeface="Times New Roman"/>
              </a:rPr>
              <a:t>\T:fft..&lt;b-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145053" y="2538125"/>
            <a:ext cx="581660" cy="263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014" algn="ctr">
              <a:lnSpc>
                <a:spcPct val="100000"/>
              </a:lnSpc>
            </a:pPr>
            <a:r>
              <a:rPr sz="600" spc="15" dirty="0">
                <a:solidFill>
                  <a:srgbClr val="4F4F4F"/>
                </a:solidFill>
                <a:latin typeface="Arial"/>
                <a:cs typeface="Arial"/>
              </a:rPr>
              <a:t>Get</a:t>
            </a:r>
            <a:r>
              <a:rPr sz="600" spc="-150" dirty="0">
                <a:solidFill>
                  <a:srgbClr val="4F4F4F"/>
                </a:solidFill>
                <a:latin typeface="Arial"/>
                <a:cs typeface="Arial"/>
              </a:rPr>
              <a:t>t</a:t>
            </a:r>
            <a:r>
              <a:rPr sz="600" spc="-70" dirty="0">
                <a:solidFill>
                  <a:srgbClr val="777777"/>
                </a:solidFill>
                <a:latin typeface="Arial"/>
                <a:cs typeface="Arial"/>
              </a:rPr>
              <a:t>i</a:t>
            </a:r>
            <a:r>
              <a:rPr sz="600" spc="40" dirty="0">
                <a:solidFill>
                  <a:srgbClr val="5E5E5D"/>
                </a:solidFill>
                <a:latin typeface="Arial"/>
                <a:cs typeface="Arial"/>
              </a:rPr>
              <a:t>ng</a:t>
            </a:r>
            <a:endParaRPr sz="600">
              <a:latin typeface="Arial"/>
              <a:cs typeface="Arial"/>
            </a:endParaRPr>
          </a:p>
          <a:p>
            <a:pPr marL="97790" algn="ctr">
              <a:lnSpc>
                <a:spcPct val="100000"/>
              </a:lnSpc>
            </a:pPr>
            <a:r>
              <a:rPr sz="600" spc="-165" dirty="0">
                <a:solidFill>
                  <a:srgbClr val="777777"/>
                </a:solidFill>
                <a:latin typeface="Arial"/>
                <a:cs typeface="Arial"/>
              </a:rPr>
              <a:t>I</a:t>
            </a:r>
            <a:r>
              <a:rPr sz="600" spc="20" dirty="0">
                <a:solidFill>
                  <a:srgbClr val="5E5E5D"/>
                </a:solidFill>
                <a:latin typeface="Arial"/>
                <a:cs typeface="Arial"/>
              </a:rPr>
              <a:t>nforma</a:t>
            </a:r>
            <a:r>
              <a:rPr sz="600" spc="5" dirty="0">
                <a:solidFill>
                  <a:srgbClr val="5E5E5D"/>
                </a:solidFill>
                <a:latin typeface="Arial"/>
                <a:cs typeface="Arial"/>
              </a:rPr>
              <a:t>t</a:t>
            </a:r>
            <a:r>
              <a:rPr sz="600" spc="1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600" spc="25" dirty="0">
                <a:solidFill>
                  <a:srgbClr val="777777"/>
                </a:solidFill>
                <a:latin typeface="Arial"/>
                <a:cs typeface="Arial"/>
              </a:rPr>
              <a:t>o</a:t>
            </a:r>
            <a:r>
              <a:rPr sz="600" spc="135" dirty="0">
                <a:solidFill>
                  <a:srgbClr val="5E5E5D"/>
                </a:solidFill>
                <a:latin typeface="Arial"/>
                <a:cs typeface="Arial"/>
              </a:rPr>
              <a:t>n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250" i="1" spc="160" dirty="0">
                <a:solidFill>
                  <a:srgbClr val="F493A7"/>
                </a:solidFill>
                <a:latin typeface="Times New Roman"/>
                <a:cs typeface="Times New Roman"/>
              </a:rPr>
              <a:t>,</a:t>
            </a:r>
            <a:r>
              <a:rPr sz="250" i="1" spc="170" dirty="0">
                <a:solidFill>
                  <a:srgbClr val="F493A7"/>
                </a:solidFill>
                <a:latin typeface="Times New Roman"/>
                <a:cs typeface="Times New Roman"/>
              </a:rPr>
              <a:t>.</a:t>
            </a:r>
            <a:r>
              <a:rPr sz="250" i="1" spc="415" dirty="0">
                <a:solidFill>
                  <a:srgbClr val="F493A7"/>
                </a:solidFill>
                <a:latin typeface="Times New Roman"/>
                <a:cs typeface="Times New Roman"/>
              </a:rPr>
              <a:t>(: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158116" y="2786172"/>
            <a:ext cx="503555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0220" algn="l"/>
              </a:tabLst>
            </a:pPr>
            <a:r>
              <a:rPr sz="350" u="sng" spc="30" dirty="0">
                <a:solidFill>
                  <a:srgbClr val="777777"/>
                </a:solidFill>
                <a:latin typeface="Times New Roman"/>
                <a:cs typeface="Times New Roman"/>
              </a:rPr>
              <a:t>""W*"W=ed'K  </a:t>
            </a:r>
            <a:r>
              <a:rPr sz="350" i="1" u="sng" spc="15" dirty="0">
                <a:solidFill>
                  <a:srgbClr val="777777"/>
                </a:solidFill>
                <a:latin typeface="Times New Roman"/>
                <a:cs typeface="Times New Roman"/>
              </a:rPr>
              <a:t>....  </a:t>
            </a:r>
            <a:r>
              <a:rPr sz="350" i="1" u="sng" spc="-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350" i="1" u="sng" spc="120" dirty="0">
                <a:solidFill>
                  <a:srgbClr val="777777"/>
                </a:solidFill>
                <a:latin typeface="Times New Roman"/>
                <a:cs typeface="Times New Roman"/>
              </a:rPr>
              <a:t>.</a:t>
            </a:r>
            <a:r>
              <a:rPr sz="350" i="1" u="sng" spc="-135" dirty="0">
                <a:solidFill>
                  <a:srgbClr val="777777"/>
                </a:solidFill>
                <a:latin typeface="Times New Roman"/>
                <a:cs typeface="Times New Roman"/>
              </a:rPr>
              <a:t>.</a:t>
            </a:r>
            <a:r>
              <a:rPr sz="350" i="1" u="sng" dirty="0">
                <a:solidFill>
                  <a:srgbClr val="777777"/>
                </a:solidFill>
                <a:latin typeface="Times New Roman"/>
                <a:cs typeface="Times New Roman"/>
              </a:rPr>
              <a:t> 	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634911" y="2744757"/>
            <a:ext cx="109220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i="1" u="sng" spc="-140" dirty="0">
                <a:solidFill>
                  <a:srgbClr val="777777"/>
                </a:solidFill>
                <a:latin typeface="Arial"/>
                <a:cs typeface="Arial"/>
              </a:rPr>
              <a:t>,</a:t>
            </a:r>
            <a:r>
              <a:rPr sz="750" i="1" u="sng" spc="-85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50" i="1" u="sng" spc="-335" dirty="0">
                <a:solidFill>
                  <a:srgbClr val="777777"/>
                </a:solidFill>
                <a:latin typeface="Arial"/>
                <a:cs typeface="Arial"/>
              </a:rPr>
              <a:t>M</a:t>
            </a:r>
            <a:r>
              <a:rPr sz="750" i="1" spc="-90" dirty="0">
                <a:solidFill>
                  <a:srgbClr val="777777"/>
                </a:solidFill>
                <a:latin typeface="Arial"/>
                <a:cs typeface="Arial"/>
              </a:rPr>
              <a:t>il</a:t>
            </a:r>
            <a:endParaRPr sz="7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78448" y="4195722"/>
            <a:ext cx="805180" cy="641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155" marR="99060" indent="8890" algn="ctr">
              <a:lnSpc>
                <a:spcPct val="90900"/>
              </a:lnSpc>
            </a:pPr>
            <a:r>
              <a:rPr sz="550" i="1" spc="-85" dirty="0">
                <a:solidFill>
                  <a:srgbClr val="E6382D"/>
                </a:solidFill>
                <a:latin typeface="Arial"/>
                <a:cs typeface="Arial"/>
              </a:rPr>
              <a:t>T</a:t>
            </a:r>
            <a:r>
              <a:rPr sz="550" i="1" spc="10" dirty="0">
                <a:solidFill>
                  <a:srgbClr val="E85248"/>
                </a:solidFill>
                <a:latin typeface="Arial"/>
                <a:cs typeface="Arial"/>
              </a:rPr>
              <a:t>he</a:t>
            </a:r>
            <a:r>
              <a:rPr sz="550" i="1" spc="-20" dirty="0">
                <a:solidFill>
                  <a:srgbClr val="E85248"/>
                </a:solidFill>
                <a:latin typeface="Arial"/>
                <a:cs typeface="Arial"/>
              </a:rPr>
              <a:t> </a:t>
            </a:r>
            <a:r>
              <a:rPr sz="550" i="1" spc="10" dirty="0">
                <a:solidFill>
                  <a:srgbClr val="E6382D"/>
                </a:solidFill>
                <a:latin typeface="Arial"/>
                <a:cs typeface="Arial"/>
              </a:rPr>
              <a:t>N</a:t>
            </a:r>
            <a:r>
              <a:rPr sz="550" i="1" spc="15" dirty="0">
                <a:solidFill>
                  <a:srgbClr val="E85248"/>
                </a:solidFill>
                <a:latin typeface="Arial"/>
                <a:cs typeface="Arial"/>
              </a:rPr>
              <a:t>ebmska</a:t>
            </a:r>
            <a:r>
              <a:rPr sz="550" i="1" spc="5" dirty="0">
                <a:solidFill>
                  <a:srgbClr val="E85248"/>
                </a:solidFill>
                <a:latin typeface="Arial"/>
                <a:cs typeface="Arial"/>
              </a:rPr>
              <a:t> </a:t>
            </a:r>
            <a:r>
              <a:rPr sz="550" i="1" spc="-45" dirty="0">
                <a:solidFill>
                  <a:srgbClr val="E6382D"/>
                </a:solidFill>
                <a:latin typeface="Arial"/>
                <a:cs typeface="Arial"/>
              </a:rPr>
              <a:t>C</a:t>
            </a:r>
            <a:r>
              <a:rPr sz="550" i="1" spc="45" dirty="0">
                <a:solidFill>
                  <a:srgbClr val="E85248"/>
                </a:solidFill>
                <a:latin typeface="Arial"/>
                <a:cs typeface="Arial"/>
              </a:rPr>
              <a:t>o</a:t>
            </a:r>
            <a:r>
              <a:rPr sz="550" i="1" dirty="0">
                <a:solidFill>
                  <a:srgbClr val="E6382D"/>
                </a:solidFill>
                <a:latin typeface="Arial"/>
                <a:cs typeface="Arial"/>
              </a:rPr>
              <a:t>u</a:t>
            </a:r>
            <a:r>
              <a:rPr sz="550" i="1" spc="50" dirty="0">
                <a:solidFill>
                  <a:srgbClr val="E85248"/>
                </a:solidFill>
                <a:latin typeface="Arial"/>
                <a:cs typeface="Arial"/>
              </a:rPr>
              <a:t>ncllon</a:t>
            </a:r>
            <a:r>
              <a:rPr sz="550" i="1" spc="30" dirty="0">
                <a:solidFill>
                  <a:srgbClr val="E85248"/>
                </a:solidFill>
                <a:latin typeface="Arial"/>
                <a:cs typeface="Arial"/>
              </a:rPr>
              <a:t> </a:t>
            </a:r>
            <a:r>
              <a:rPr sz="550" i="1" dirty="0">
                <a:solidFill>
                  <a:srgbClr val="E85248"/>
                </a:solidFill>
                <a:latin typeface="Arial"/>
                <a:cs typeface="Arial"/>
              </a:rPr>
              <a:t>Teacher</a:t>
            </a:r>
            <a:r>
              <a:rPr sz="550" i="1" spc="-30" dirty="0">
                <a:solidFill>
                  <a:srgbClr val="E85248"/>
                </a:solidFill>
                <a:latin typeface="Arial"/>
                <a:cs typeface="Arial"/>
              </a:rPr>
              <a:t> </a:t>
            </a:r>
            <a:r>
              <a:rPr sz="550" i="1" spc="10" dirty="0">
                <a:solidFill>
                  <a:srgbClr val="E85248"/>
                </a:solidFill>
                <a:latin typeface="Arial"/>
                <a:cs typeface="Arial"/>
              </a:rPr>
              <a:t>Education</a:t>
            </a:r>
            <a:r>
              <a:rPr sz="550" i="1" spc="5" dirty="0">
                <a:solidFill>
                  <a:srgbClr val="E85248"/>
                </a:solidFill>
                <a:latin typeface="Arial"/>
                <a:cs typeface="Arial"/>
              </a:rPr>
              <a:t> </a:t>
            </a:r>
            <a:r>
              <a:rPr sz="550" i="1" spc="10" dirty="0">
                <a:solidFill>
                  <a:srgbClr val="E85248"/>
                </a:solidFill>
                <a:latin typeface="Times New Roman"/>
                <a:cs typeface="Times New Roman"/>
              </a:rPr>
              <a:t>(</a:t>
            </a:r>
            <a:r>
              <a:rPr sz="550" i="1" spc="45" dirty="0">
                <a:solidFill>
                  <a:srgbClr val="E85248"/>
                </a:solidFill>
                <a:latin typeface="Times New Roman"/>
                <a:cs typeface="Times New Roman"/>
              </a:rPr>
              <a:t>N</a:t>
            </a:r>
            <a:r>
              <a:rPr sz="550" i="1" spc="40" dirty="0">
                <a:solidFill>
                  <a:srgbClr val="E6382D"/>
                </a:solidFill>
                <a:latin typeface="Times New Roman"/>
                <a:cs typeface="Times New Roman"/>
              </a:rPr>
              <a:t>C</a:t>
            </a:r>
            <a:r>
              <a:rPr sz="550" i="1" spc="20" dirty="0">
                <a:solidFill>
                  <a:srgbClr val="E85248"/>
                </a:solidFill>
                <a:latin typeface="Times New Roman"/>
                <a:cs typeface="Times New Roman"/>
              </a:rPr>
              <a:t>TE</a:t>
            </a:r>
            <a:r>
              <a:rPr sz="550" i="1" spc="10" dirty="0">
                <a:solidFill>
                  <a:srgbClr val="E85248"/>
                </a:solidFill>
                <a:latin typeface="Times New Roman"/>
                <a:cs typeface="Times New Roman"/>
              </a:rPr>
              <a:t>)</a:t>
            </a:r>
            <a:endParaRPr sz="550">
              <a:latin typeface="Times New Roman"/>
              <a:cs typeface="Times New Roman"/>
            </a:endParaRPr>
          </a:p>
          <a:p>
            <a:pPr marL="12700" marR="5080" algn="ctr">
              <a:lnSpc>
                <a:spcPts val="409"/>
              </a:lnSpc>
              <a:spcBef>
                <a:spcPts val="434"/>
              </a:spcBef>
              <a:tabLst>
                <a:tab pos="306070" algn="l"/>
              </a:tabLst>
            </a:pPr>
            <a:r>
              <a:rPr sz="400" spc="70" dirty="0">
                <a:solidFill>
                  <a:srgbClr val="777777"/>
                </a:solidFill>
                <a:latin typeface="Times New Roman"/>
                <a:cs typeface="Times New Roman"/>
              </a:rPr>
              <a:t>l     </a:t>
            </a:r>
            <a:r>
              <a:rPr sz="400" spc="-1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400" spc="10" dirty="0">
                <a:solidFill>
                  <a:srgbClr val="909090"/>
                </a:solidFill>
                <a:latin typeface="Times New Roman"/>
                <a:cs typeface="Times New Roman"/>
              </a:rPr>
              <a:t>C</a:t>
            </a:r>
            <a:r>
              <a:rPr sz="400" spc="-25" dirty="0">
                <a:solidFill>
                  <a:srgbClr val="909090"/>
                </a:solidFill>
                <a:latin typeface="Times New Roman"/>
                <a:cs typeface="Times New Roman"/>
              </a:rPr>
              <a:t> </a:t>
            </a:r>
            <a:r>
              <a:rPr sz="400" spc="25" dirty="0">
                <a:solidFill>
                  <a:srgbClr val="909090"/>
                </a:solidFill>
                <a:latin typeface="Times New Roman"/>
                <a:cs typeface="Times New Roman"/>
              </a:rPr>
              <a:t>!l</a:t>
            </a:r>
            <a:r>
              <a:rPr sz="400" spc="-75" dirty="0">
                <a:solidFill>
                  <a:srgbClr val="909090"/>
                </a:solidFill>
                <a:latin typeface="Times New Roman"/>
                <a:cs typeface="Times New Roman"/>
              </a:rPr>
              <a:t>e</a:t>
            </a:r>
            <a:r>
              <a:rPr sz="400" spc="50" dirty="0">
                <a:solidFill>
                  <a:srgbClr val="909090"/>
                </a:solidFill>
                <a:latin typeface="Times New Roman"/>
                <a:cs typeface="Times New Roman"/>
              </a:rPr>
              <a:t>!Ye</a:t>
            </a:r>
            <a:r>
              <a:rPr sz="400" spc="60" dirty="0">
                <a:solidFill>
                  <a:srgbClr val="909090"/>
                </a:solidFill>
                <a:latin typeface="Times New Roman"/>
                <a:cs typeface="Times New Roman"/>
              </a:rPr>
              <a:t>M</a:t>
            </a:r>
            <a:r>
              <a:rPr sz="400" spc="-10" dirty="0">
                <a:solidFill>
                  <a:srgbClr val="909090"/>
                </a:solidFill>
                <a:latin typeface="Times New Roman"/>
                <a:cs typeface="Times New Roman"/>
              </a:rPr>
              <a:t> </a:t>
            </a:r>
            <a:r>
              <a:rPr sz="400" spc="-40" dirty="0">
                <a:solidFill>
                  <a:srgbClr val="777777"/>
                </a:solidFill>
                <a:latin typeface="Times New Roman"/>
                <a:cs typeface="Times New Roman"/>
              </a:rPr>
              <a:t>11</a:t>
            </a:r>
            <a:r>
              <a:rPr sz="400" spc="-20" dirty="0">
                <a:solidFill>
                  <a:srgbClr val="777777"/>
                </a:solidFill>
                <a:latin typeface="Times New Roman"/>
                <a:cs typeface="Times New Roman"/>
              </a:rPr>
              <a:t>n</a:t>
            </a:r>
            <a:r>
              <a:rPr sz="400" spc="5" dirty="0">
                <a:solidFill>
                  <a:srgbClr val="909090"/>
                </a:solidFill>
                <a:latin typeface="Times New Roman"/>
                <a:cs typeface="Times New Roman"/>
              </a:rPr>
              <a:t>lldW!eiyboey</a:t>
            </a:r>
            <a:r>
              <a:rPr sz="400" spc="-15" dirty="0">
                <a:solidFill>
                  <a:srgbClr val="909090"/>
                </a:solidFill>
                <a:latin typeface="Times New Roman"/>
                <a:cs typeface="Times New Roman"/>
              </a:rPr>
              <a:t> </a:t>
            </a:r>
            <a:r>
              <a:rPr sz="400" spc="-25" dirty="0">
                <a:solidFill>
                  <a:srgbClr val="909090"/>
                </a:solidFill>
                <a:latin typeface="Times New Roman"/>
                <a:cs typeface="Times New Roman"/>
              </a:rPr>
              <a:t>IO</a:t>
            </a:r>
            <a:r>
              <a:rPr sz="400" spc="-15" dirty="0">
                <a:solidFill>
                  <a:srgbClr val="909090"/>
                </a:solidFill>
                <a:latin typeface="Times New Roman"/>
                <a:cs typeface="Times New Roman"/>
              </a:rPr>
              <a:t> </a:t>
            </a:r>
            <a:r>
              <a:rPr sz="400" spc="30" dirty="0">
                <a:solidFill>
                  <a:srgbClr val="777777"/>
                </a:solidFill>
                <a:latin typeface="Times New Roman"/>
                <a:cs typeface="Times New Roman"/>
              </a:rPr>
              <a:t>lhe</a:t>
            </a:r>
            <a:r>
              <a:rPr sz="400" dirty="0">
                <a:solidFill>
                  <a:srgbClr val="777777"/>
                </a:solidFill>
                <a:latin typeface="Times New Roman"/>
                <a:cs typeface="Times New Roman"/>
              </a:rPr>
              <a:t>	</a:t>
            </a:r>
            <a:r>
              <a:rPr sz="400" spc="390" dirty="0">
                <a:solidFill>
                  <a:srgbClr val="909090"/>
                </a:solidFill>
                <a:latin typeface="Times New Roman"/>
                <a:cs typeface="Times New Roman"/>
              </a:rPr>
              <a:t>SWC</a:t>
            </a:r>
            <a:r>
              <a:rPr sz="400" spc="-40" dirty="0">
                <a:solidFill>
                  <a:srgbClr val="909090"/>
                </a:solidFill>
                <a:latin typeface="Times New Roman"/>
                <a:cs typeface="Times New Roman"/>
              </a:rPr>
              <a:t> </a:t>
            </a:r>
            <a:r>
              <a:rPr sz="400" spc="-90" dirty="0">
                <a:solidFill>
                  <a:srgbClr val="909090"/>
                </a:solidFill>
                <a:latin typeface="Times New Roman"/>
                <a:cs typeface="Times New Roman"/>
              </a:rPr>
              <a:t>O</a:t>
            </a:r>
            <a:r>
              <a:rPr sz="400" spc="-15" dirty="0">
                <a:solidFill>
                  <a:srgbClr val="5E5E5D"/>
                </a:solidFill>
                <a:latin typeface="Times New Roman"/>
                <a:cs typeface="Times New Roman"/>
              </a:rPr>
              <a:t>I</a:t>
            </a:r>
            <a:endParaRPr sz="400">
              <a:latin typeface="Times New Roman"/>
              <a:cs typeface="Times New Roman"/>
            </a:endParaRPr>
          </a:p>
          <a:p>
            <a:pPr marR="5715" algn="ctr">
              <a:lnSpc>
                <a:spcPts val="1250"/>
              </a:lnSpc>
            </a:pPr>
            <a:r>
              <a:rPr sz="1250" spc="-175" dirty="0">
                <a:solidFill>
                  <a:srgbClr val="909090"/>
                </a:solidFill>
                <a:latin typeface="Arial"/>
                <a:cs typeface="Arial"/>
              </a:rPr>
              <a:t>""""'""</a:t>
            </a:r>
            <a:endParaRPr sz="12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094184" y="4268807"/>
            <a:ext cx="477520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415"/>
              </a:lnSpc>
            </a:pPr>
            <a:r>
              <a:rPr sz="350" i="1" spc="25" dirty="0">
                <a:solidFill>
                  <a:srgbClr val="E85248"/>
                </a:solidFill>
                <a:latin typeface="Times New Roman"/>
                <a:cs typeface="Times New Roman"/>
              </a:rPr>
              <a:t>NC'TEPMUWUS</a:t>
            </a:r>
            <a:endParaRPr sz="350">
              <a:latin typeface="Times New Roman"/>
              <a:cs typeface="Times New Roman"/>
            </a:endParaRPr>
          </a:p>
          <a:p>
            <a:pPr algn="ctr">
              <a:lnSpc>
                <a:spcPts val="470"/>
              </a:lnSpc>
            </a:pPr>
            <a:r>
              <a:rPr sz="400" i="1" spc="-15" dirty="0">
                <a:solidFill>
                  <a:srgbClr val="E85248"/>
                </a:solidFill>
                <a:latin typeface="Times New Roman"/>
                <a:cs typeface="Times New Roman"/>
              </a:rPr>
              <a:t>WMll</a:t>
            </a:r>
            <a:r>
              <a:rPr sz="400" i="1" spc="-20" dirty="0">
                <a:solidFill>
                  <a:srgbClr val="E85248"/>
                </a:solidFill>
                <a:latin typeface="Times New Roman"/>
                <a:cs typeface="Times New Roman"/>
              </a:rPr>
              <a:t> </a:t>
            </a:r>
            <a:r>
              <a:rPr sz="400" i="1" spc="5" dirty="0">
                <a:solidFill>
                  <a:srgbClr val="E85248"/>
                </a:solidFill>
                <a:latin typeface="Times New Roman"/>
                <a:cs typeface="Times New Roman"/>
              </a:rPr>
              <a:t>J.6.llW'iwtiortS</a:t>
            </a:r>
            <a:endParaRPr sz="400">
              <a:latin typeface="Times New Roman"/>
              <a:cs typeface="Times New Roman"/>
            </a:endParaRPr>
          </a:p>
          <a:p>
            <a:pPr marL="19050" algn="ctr">
              <a:lnSpc>
                <a:spcPts val="409"/>
              </a:lnSpc>
              <a:tabLst>
                <a:tab pos="227965" algn="l"/>
              </a:tabLst>
            </a:pPr>
            <a:r>
              <a:rPr sz="400" i="1" spc="5" dirty="0">
                <a:solidFill>
                  <a:srgbClr val="E85248"/>
                </a:solidFill>
                <a:latin typeface="Arial"/>
                <a:cs typeface="Arial"/>
              </a:rPr>
              <a:t>.of	</a:t>
            </a:r>
            <a:r>
              <a:rPr sz="400" i="1" spc="100" dirty="0">
                <a:solidFill>
                  <a:srgbClr val="E85248"/>
                </a:solidFill>
                <a:latin typeface="Arial"/>
                <a:cs typeface="Arial"/>
              </a:rPr>
              <a:t>t</a:t>
            </a:r>
            <a:endParaRPr sz="400">
              <a:latin typeface="Arial"/>
              <a:cs typeface="Arial"/>
            </a:endParaRPr>
          </a:p>
          <a:p>
            <a:pPr marL="15240" algn="ctr">
              <a:lnSpc>
                <a:spcPts val="480"/>
              </a:lnSpc>
            </a:pPr>
            <a:r>
              <a:rPr sz="450" i="1" spc="-50" dirty="0">
                <a:solidFill>
                  <a:srgbClr val="ED726B"/>
                </a:solidFill>
                <a:latin typeface="Arial"/>
                <a:cs typeface="Arial"/>
              </a:rPr>
              <a:t>E</a:t>
            </a:r>
            <a:r>
              <a:rPr sz="450" i="1" spc="5" dirty="0">
                <a:solidFill>
                  <a:srgbClr val="E85248"/>
                </a:solidFill>
                <a:latin typeface="Arial"/>
                <a:cs typeface="Arial"/>
              </a:rPr>
              <a:t>duf</a:t>
            </a:r>
            <a:r>
              <a:rPr sz="450" i="1" spc="-65" dirty="0">
                <a:solidFill>
                  <a:srgbClr val="E85248"/>
                </a:solidFill>
                <a:latin typeface="Arial"/>
                <a:cs typeface="Arial"/>
              </a:rPr>
              <a:t>:</a:t>
            </a:r>
            <a:r>
              <a:rPr sz="450" i="1" dirty="0">
                <a:solidFill>
                  <a:srgbClr val="ED726B"/>
                </a:solidFill>
                <a:latin typeface="Arial"/>
                <a:cs typeface="Arial"/>
              </a:rPr>
              <a:t>a</a:t>
            </a:r>
            <a:r>
              <a:rPr sz="450" i="1" spc="-20" dirty="0">
                <a:solidFill>
                  <a:srgbClr val="E85248"/>
                </a:solidFill>
                <a:latin typeface="Arial"/>
                <a:cs typeface="Arial"/>
              </a:rPr>
              <a:t>riort</a:t>
            </a:r>
            <a:endParaRPr sz="4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91911" y="4649561"/>
            <a:ext cx="962025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20" dirty="0">
                <a:solidFill>
                  <a:srgbClr val="909090"/>
                </a:solidFill>
                <a:latin typeface="Arial"/>
                <a:cs typeface="Arial"/>
              </a:rPr>
              <a:t>"</a:t>
            </a:r>
            <a:r>
              <a:rPr sz="900" spc="-345" dirty="0">
                <a:solidFill>
                  <a:srgbClr val="909090"/>
                </a:solidFill>
                <a:latin typeface="Arial"/>
                <a:cs typeface="Arial"/>
              </a:rPr>
              <a:t>C</a:t>
            </a:r>
            <a:r>
              <a:rPr sz="1050" spc="-914" baseline="-27777" dirty="0">
                <a:solidFill>
                  <a:srgbClr val="909090"/>
                </a:solidFill>
                <a:latin typeface="Times New Roman"/>
                <a:cs typeface="Times New Roman"/>
              </a:rPr>
              <a:t>w</a:t>
            </a:r>
            <a:r>
              <a:rPr sz="900" spc="-95" dirty="0">
                <a:solidFill>
                  <a:srgbClr val="909090"/>
                </a:solidFill>
                <a:latin typeface="Arial"/>
                <a:cs typeface="Arial"/>
              </a:rPr>
              <a:t>...</a:t>
            </a:r>
            <a:r>
              <a:rPr sz="900" spc="-395" dirty="0">
                <a:solidFill>
                  <a:srgbClr val="909090"/>
                </a:solidFill>
                <a:latin typeface="Arial"/>
                <a:cs typeface="Arial"/>
              </a:rPr>
              <a:t>_</a:t>
            </a:r>
            <a:r>
              <a:rPr sz="1050" spc="7" baseline="-27777" dirty="0">
                <a:solidFill>
                  <a:srgbClr val="909090"/>
                </a:solidFill>
                <a:latin typeface="Times New Roman"/>
                <a:cs typeface="Times New Roman"/>
              </a:rPr>
              <a:t>-</a:t>
            </a:r>
            <a:r>
              <a:rPr sz="1050" spc="-315" baseline="-27777" dirty="0">
                <a:solidFill>
                  <a:srgbClr val="909090"/>
                </a:solidFill>
                <a:latin typeface="Times New Roman"/>
                <a:cs typeface="Times New Roman"/>
              </a:rPr>
              <a:t>.</a:t>
            </a:r>
            <a:r>
              <a:rPr sz="900" spc="-295" dirty="0">
                <a:solidFill>
                  <a:srgbClr val="777777"/>
                </a:solidFill>
                <a:latin typeface="Arial"/>
                <a:cs typeface="Arial"/>
              </a:rPr>
              <a:t>_</a:t>
            </a:r>
            <a:r>
              <a:rPr sz="1050" spc="75" baseline="-27777" dirty="0">
                <a:solidFill>
                  <a:srgbClr val="909090"/>
                </a:solidFill>
                <a:latin typeface="Times New Roman"/>
                <a:cs typeface="Times New Roman"/>
              </a:rPr>
              <a:t>.</a:t>
            </a:r>
            <a:r>
              <a:rPr sz="1050" spc="-75" baseline="-27777" dirty="0">
                <a:solidFill>
                  <a:srgbClr val="909090"/>
                </a:solidFill>
                <a:latin typeface="Times New Roman"/>
                <a:cs typeface="Times New Roman"/>
              </a:rPr>
              <a:t>.</a:t>
            </a:r>
            <a:r>
              <a:rPr sz="900" spc="-160" dirty="0">
                <a:solidFill>
                  <a:srgbClr val="909090"/>
                </a:solidFill>
                <a:latin typeface="Arial"/>
                <a:cs typeface="Arial"/>
              </a:rPr>
              <a:t>.</a:t>
            </a:r>
            <a:r>
              <a:rPr sz="1050" spc="-240" baseline="-27777" dirty="0">
                <a:solidFill>
                  <a:srgbClr val="909090"/>
                </a:solidFill>
                <a:latin typeface="Times New Roman"/>
                <a:cs typeface="Times New Roman"/>
              </a:rPr>
              <a:t>.</a:t>
            </a:r>
            <a:r>
              <a:rPr sz="900" spc="-459" dirty="0">
                <a:solidFill>
                  <a:srgbClr val="909090"/>
                </a:solidFill>
                <a:latin typeface="Arial"/>
                <a:cs typeface="Arial"/>
              </a:rPr>
              <a:t>.</a:t>
            </a:r>
            <a:r>
              <a:rPr sz="900" spc="-70" dirty="0">
                <a:solidFill>
                  <a:srgbClr val="909090"/>
                </a:solidFill>
                <a:latin typeface="Arial"/>
                <a:cs typeface="Arial"/>
              </a:rPr>
              <a:t>.</a:t>
            </a:r>
            <a:r>
              <a:rPr sz="900" spc="-105" dirty="0">
                <a:solidFill>
                  <a:srgbClr val="90909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777777"/>
                </a:solidFill>
                <a:latin typeface="Arial"/>
                <a:cs typeface="Arial"/>
              </a:rPr>
              <a:t>_d</a:t>
            </a:r>
            <a:r>
              <a:rPr sz="900" spc="-20" dirty="0">
                <a:solidFill>
                  <a:srgbClr val="777777"/>
                </a:solidFill>
                <a:latin typeface="Arial"/>
                <a:cs typeface="Arial"/>
              </a:rPr>
              <a:t>"</a:t>
            </a:r>
            <a:r>
              <a:rPr sz="900" spc="-114" dirty="0">
                <a:solidFill>
                  <a:srgbClr val="777777"/>
                </a:solidFill>
                <a:latin typeface="Arial"/>
                <a:cs typeface="Arial"/>
              </a:rPr>
              <a:t>.....</a:t>
            </a:r>
            <a:r>
              <a:rPr sz="900" spc="-130" dirty="0">
                <a:solidFill>
                  <a:srgbClr val="777777"/>
                </a:solidFill>
                <a:latin typeface="Arial"/>
                <a:cs typeface="Arial"/>
              </a:rPr>
              <a:t>.</a:t>
            </a:r>
            <a:r>
              <a:rPr sz="900" spc="-165" dirty="0">
                <a:solidFill>
                  <a:srgbClr val="909090"/>
                </a:solidFill>
                <a:latin typeface="Arial"/>
                <a:cs typeface="Arial"/>
              </a:rPr>
              <a:t>....</a:t>
            </a:r>
            <a:r>
              <a:rPr sz="900" spc="-204" dirty="0">
                <a:solidFill>
                  <a:srgbClr val="909090"/>
                </a:solidFill>
                <a:latin typeface="Arial"/>
                <a:cs typeface="Arial"/>
              </a:rPr>
              <a:t>.</a:t>
            </a:r>
            <a:r>
              <a:rPr sz="900" spc="-105" dirty="0">
                <a:solidFill>
                  <a:srgbClr val="5E5E5D"/>
                </a:solidFill>
                <a:latin typeface="Arial"/>
                <a:cs typeface="Arial"/>
              </a:rPr>
              <a:t>.</a:t>
            </a:r>
            <a:r>
              <a:rPr sz="900" spc="-225" dirty="0">
                <a:solidFill>
                  <a:srgbClr val="5E5E5D"/>
                </a:solidFill>
                <a:latin typeface="Arial"/>
                <a:cs typeface="Arial"/>
              </a:rPr>
              <a:t>.</a:t>
            </a:r>
            <a:r>
              <a:rPr sz="900" spc="-130" dirty="0">
                <a:solidFill>
                  <a:srgbClr val="777777"/>
                </a:solidFill>
                <a:latin typeface="Arial"/>
                <a:cs typeface="Arial"/>
              </a:rPr>
              <a:t>.......</a:t>
            </a:r>
            <a:r>
              <a:rPr sz="900" spc="-180" dirty="0">
                <a:solidFill>
                  <a:srgbClr val="777777"/>
                </a:solidFill>
                <a:latin typeface="Arial"/>
                <a:cs typeface="Arial"/>
              </a:rPr>
              <a:t>.</a:t>
            </a:r>
            <a:r>
              <a:rPr sz="900" spc="950" dirty="0">
                <a:solidFill>
                  <a:srgbClr val="777777"/>
                </a:solidFill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779293" y="4752132"/>
            <a:ext cx="563245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85" dirty="0">
                <a:solidFill>
                  <a:srgbClr val="909090"/>
                </a:solidFill>
                <a:latin typeface="Times New Roman"/>
                <a:cs typeface="Times New Roman"/>
              </a:rPr>
              <a:t>1"</a:t>
            </a:r>
            <a:r>
              <a:rPr sz="350" spc="95" dirty="0">
                <a:solidFill>
                  <a:srgbClr val="909090"/>
                </a:solidFill>
                <a:latin typeface="Times New Roman"/>
                <a:cs typeface="Times New Roman"/>
              </a:rPr>
              <a:t>'-</a:t>
            </a:r>
            <a:r>
              <a:rPr sz="350" spc="-40" dirty="0">
                <a:solidFill>
                  <a:srgbClr val="909090"/>
                </a:solidFill>
                <a:latin typeface="Times New Roman"/>
                <a:cs typeface="Times New Roman"/>
              </a:rPr>
              <a:t> </a:t>
            </a:r>
            <a:r>
              <a:rPr sz="350" spc="25" dirty="0">
                <a:solidFill>
                  <a:srgbClr val="909090"/>
                </a:solidFill>
                <a:latin typeface="Times New Roman"/>
                <a:cs typeface="Times New Roman"/>
              </a:rPr>
              <a:t>"'flcf\IW'9"</a:t>
            </a:r>
            <a:r>
              <a:rPr sz="350" dirty="0">
                <a:solidFill>
                  <a:srgbClr val="909090"/>
                </a:solidFill>
                <a:latin typeface="Times New Roman"/>
                <a:cs typeface="Times New Roman"/>
              </a:rPr>
              <a:t>  </a:t>
            </a:r>
            <a:r>
              <a:rPr sz="350" spc="-25" dirty="0">
                <a:solidFill>
                  <a:srgbClr val="909090"/>
                </a:solidFill>
                <a:latin typeface="Times New Roman"/>
                <a:cs typeface="Times New Roman"/>
              </a:rPr>
              <a:t> </a:t>
            </a:r>
            <a:r>
              <a:rPr sz="350" spc="10" dirty="0">
                <a:solidFill>
                  <a:srgbClr val="909090"/>
                </a:solidFill>
                <a:latin typeface="Times New Roman"/>
                <a:cs typeface="Times New Roman"/>
              </a:rPr>
              <a:t>..Jel</a:t>
            </a:r>
            <a:r>
              <a:rPr sz="350" spc="-10" dirty="0">
                <a:solidFill>
                  <a:srgbClr val="909090"/>
                </a:solidFill>
                <a:latin typeface="Times New Roman"/>
                <a:cs typeface="Times New Roman"/>
              </a:rPr>
              <a:t>\</a:t>
            </a:r>
            <a:r>
              <a:rPr sz="350" spc="10" dirty="0">
                <a:solidFill>
                  <a:srgbClr val="777777"/>
                </a:solidFill>
                <a:latin typeface="Times New Roman"/>
                <a:cs typeface="Times New Roman"/>
              </a:rPr>
              <a:t>ll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766231" y="4797852"/>
            <a:ext cx="386080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60" dirty="0">
                <a:solidFill>
                  <a:srgbClr val="5E5E5D"/>
                </a:solidFill>
                <a:latin typeface="Times New Roman"/>
                <a:cs typeface="Times New Roman"/>
              </a:rPr>
              <a:t>F</a:t>
            </a:r>
            <a:r>
              <a:rPr sz="350" spc="35" dirty="0">
                <a:solidFill>
                  <a:srgbClr val="777777"/>
                </a:solidFill>
                <a:latin typeface="Times New Roman"/>
                <a:cs typeface="Times New Roman"/>
              </a:rPr>
              <a:t>o11tr</a:t>
            </a:r>
            <a:r>
              <a:rPr sz="350" dirty="0">
                <a:solidFill>
                  <a:srgbClr val="909090"/>
                </a:solidFill>
                <a:latin typeface="Times New Roman"/>
                <a:cs typeface="Times New Roman"/>
              </a:rPr>
              <a:t>1!1Ktn""'Y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697843" y="4456597"/>
            <a:ext cx="618490" cy="311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100" dirty="0">
                <a:solidFill>
                  <a:srgbClr val="AAAAAA"/>
                </a:solidFill>
                <a:latin typeface="Arial"/>
                <a:cs typeface="Arial"/>
              </a:rPr>
              <a:t>-</a:t>
            </a:r>
            <a:r>
              <a:rPr sz="1950" spc="-675" dirty="0">
                <a:solidFill>
                  <a:srgbClr val="AAAAAA"/>
                </a:solidFill>
                <a:latin typeface="Arial"/>
                <a:cs typeface="Arial"/>
              </a:rPr>
              <a:t>·</a:t>
            </a:r>
            <a:r>
              <a:rPr sz="3300" spc="-885" baseline="-6313" dirty="0">
                <a:solidFill>
                  <a:srgbClr val="AAAAAA"/>
                </a:solidFill>
                <a:latin typeface="Arial"/>
                <a:cs typeface="Arial"/>
              </a:rPr>
              <a:t>-</a:t>
            </a:r>
            <a:r>
              <a:rPr sz="1950" spc="-150" dirty="0">
                <a:solidFill>
                  <a:srgbClr val="AAAAAA"/>
                </a:solidFill>
                <a:latin typeface="Arial"/>
                <a:cs typeface="Arial"/>
              </a:rPr>
              <a:t>-</a:t>
            </a:r>
            <a:r>
              <a:rPr sz="750" spc="-89" baseline="-27777" dirty="0">
                <a:solidFill>
                  <a:srgbClr val="909090"/>
                </a:solidFill>
                <a:latin typeface="Arial"/>
                <a:cs typeface="Arial"/>
              </a:rPr>
              <a:t>..</a:t>
            </a:r>
            <a:r>
              <a:rPr sz="750" spc="-165" baseline="-27777" dirty="0">
                <a:solidFill>
                  <a:srgbClr val="909090"/>
                </a:solidFill>
                <a:latin typeface="Arial"/>
                <a:cs typeface="Arial"/>
              </a:rPr>
              <a:t>.</a:t>
            </a:r>
            <a:r>
              <a:rPr sz="3300" spc="-1019" baseline="-6313" dirty="0">
                <a:solidFill>
                  <a:srgbClr val="AAAAAA"/>
                </a:solidFill>
                <a:latin typeface="Arial"/>
                <a:cs typeface="Arial"/>
              </a:rPr>
              <a:t>-</a:t>
            </a:r>
            <a:r>
              <a:rPr sz="1950" spc="-580" dirty="0">
                <a:solidFill>
                  <a:srgbClr val="AAAAAA"/>
                </a:solidFill>
                <a:latin typeface="Arial"/>
                <a:cs typeface="Arial"/>
              </a:rPr>
              <a:t>-</a:t>
            </a:r>
            <a:r>
              <a:rPr sz="3300" spc="-292" baseline="-6313" dirty="0">
                <a:solidFill>
                  <a:srgbClr val="AAAAAA"/>
                </a:solidFill>
                <a:latin typeface="Arial"/>
                <a:cs typeface="Arial"/>
              </a:rPr>
              <a:t>-</a:t>
            </a:r>
            <a:r>
              <a:rPr sz="3300" spc="-952" baseline="-6313" dirty="0">
                <a:solidFill>
                  <a:srgbClr val="909090"/>
                </a:solidFill>
                <a:latin typeface="Arial"/>
                <a:cs typeface="Arial"/>
              </a:rPr>
              <a:t>·</a:t>
            </a:r>
            <a:r>
              <a:rPr sz="1950" spc="-500" dirty="0">
                <a:solidFill>
                  <a:srgbClr val="AAAAAA"/>
                </a:solidFill>
                <a:latin typeface="Arial"/>
                <a:cs typeface="Arial"/>
              </a:rPr>
              <a:t>·</a:t>
            </a:r>
            <a:r>
              <a:rPr sz="1300" spc="-145" dirty="0">
                <a:solidFill>
                  <a:srgbClr val="BFBFBF"/>
                </a:solidFill>
                <a:latin typeface="Arial"/>
                <a:cs typeface="Arial"/>
              </a:rPr>
              <a:t>.</a:t>
            </a:r>
            <a:r>
              <a:rPr sz="1300" spc="-70" dirty="0">
                <a:solidFill>
                  <a:srgbClr val="BFBFBF"/>
                </a:solidFill>
                <a:latin typeface="Arial"/>
                <a:cs typeface="Arial"/>
              </a:rPr>
              <a:t>.</a:t>
            </a:r>
            <a:r>
              <a:rPr sz="1450" spc="-285" dirty="0">
                <a:solidFill>
                  <a:srgbClr val="AAAAAA"/>
                </a:solidFill>
                <a:latin typeface="Arial"/>
                <a:cs typeface="Arial"/>
              </a:rPr>
              <a:t>·</a:t>
            </a:r>
            <a:r>
              <a:rPr sz="1450" spc="70" dirty="0">
                <a:solidFill>
                  <a:srgbClr val="AAAAAA"/>
                </a:solidFill>
                <a:latin typeface="Arial"/>
                <a:cs typeface="Arial"/>
              </a:rPr>
              <a:t>­</a:t>
            </a:r>
            <a:endParaRPr sz="14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959791" y="5269059"/>
            <a:ext cx="65976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135" dirty="0">
                <a:solidFill>
                  <a:srgbClr val="AAAAAA"/>
                </a:solidFill>
                <a:latin typeface="Arial"/>
                <a:cs typeface="Arial"/>
              </a:rPr>
              <a:t>..  </a:t>
            </a:r>
            <a:r>
              <a:rPr sz="1100" i="1" spc="-3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100" i="1" spc="150" dirty="0">
                <a:solidFill>
                  <a:srgbClr val="909090"/>
                </a:solidFill>
                <a:latin typeface="Arial"/>
                <a:cs typeface="Arial"/>
              </a:rPr>
              <a:t>-</a:t>
            </a:r>
            <a:r>
              <a:rPr sz="1100" i="1" spc="120" dirty="0">
                <a:solidFill>
                  <a:srgbClr val="909090"/>
                </a:solidFill>
                <a:latin typeface="Arial"/>
                <a:cs typeface="Arial"/>
              </a:rPr>
              <a:t>=</a:t>
            </a:r>
            <a:r>
              <a:rPr sz="1100" i="1" spc="-160" dirty="0">
                <a:solidFill>
                  <a:srgbClr val="909090"/>
                </a:solidFill>
                <a:latin typeface="Arial"/>
                <a:cs typeface="Arial"/>
              </a:rPr>
              <a:t>.=</a:t>
            </a:r>
            <a:r>
              <a:rPr sz="1100" i="1" spc="-185" dirty="0">
                <a:solidFill>
                  <a:srgbClr val="909090"/>
                </a:solidFill>
                <a:latin typeface="Arial"/>
                <a:cs typeface="Arial"/>
              </a:rPr>
              <a:t>:</a:t>
            </a:r>
            <a:r>
              <a:rPr sz="1100" i="1" spc="1050" dirty="0">
                <a:solidFill>
                  <a:srgbClr val="909090"/>
                </a:solidFill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992448" y="5381149"/>
            <a:ext cx="61976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25" dirty="0">
                <a:solidFill>
                  <a:srgbClr val="909090"/>
                </a:solidFill>
                <a:latin typeface="Times New Roman"/>
                <a:cs typeface="Times New Roman"/>
              </a:rPr>
              <a:t>=:.</a:t>
            </a:r>
            <a:r>
              <a:rPr sz="650" spc="-90" dirty="0">
                <a:solidFill>
                  <a:srgbClr val="909090"/>
                </a:solidFill>
                <a:latin typeface="Times New Roman"/>
                <a:cs typeface="Times New Roman"/>
              </a:rPr>
              <a:t>.</a:t>
            </a:r>
            <a:r>
              <a:rPr sz="650" spc="-65" dirty="0">
                <a:solidFill>
                  <a:srgbClr val="909090"/>
                </a:solidFill>
                <a:latin typeface="Times New Roman"/>
                <a:cs typeface="Times New Roman"/>
              </a:rPr>
              <a:t>-:::.:</a:t>
            </a:r>
            <a:r>
              <a:rPr sz="650" spc="-70" dirty="0">
                <a:solidFill>
                  <a:srgbClr val="909090"/>
                </a:solidFill>
                <a:latin typeface="Times New Roman"/>
                <a:cs typeface="Times New Roman"/>
              </a:rPr>
              <a:t>.</a:t>
            </a:r>
            <a:r>
              <a:rPr sz="650" spc="-215" dirty="0">
                <a:solidFill>
                  <a:srgbClr val="909090"/>
                </a:solidFill>
                <a:latin typeface="Times New Roman"/>
                <a:cs typeface="Times New Roman"/>
              </a:rPr>
              <a:t>-</a:t>
            </a:r>
            <a:r>
              <a:rPr sz="650" spc="-60" dirty="0">
                <a:solidFill>
                  <a:srgbClr val="909090"/>
                </a:solidFill>
                <a:latin typeface="Times New Roman"/>
                <a:cs typeface="Times New Roman"/>
              </a:rPr>
              <a:t>.</a:t>
            </a:r>
            <a:r>
              <a:rPr sz="650" spc="-110" dirty="0">
                <a:solidFill>
                  <a:srgbClr val="909090"/>
                </a:solidFill>
                <a:latin typeface="Times New Roman"/>
                <a:cs typeface="Times New Roman"/>
              </a:rPr>
              <a:t>.</a:t>
            </a:r>
            <a:r>
              <a:rPr sz="650" spc="-35" dirty="0">
                <a:solidFill>
                  <a:srgbClr val="909090"/>
                </a:solidFill>
                <a:latin typeface="Times New Roman"/>
                <a:cs typeface="Times New Roman"/>
              </a:rPr>
              <a:t>:.:</a:t>
            </a:r>
            <a:r>
              <a:rPr sz="650" spc="-70" dirty="0">
                <a:solidFill>
                  <a:srgbClr val="909090"/>
                </a:solidFill>
                <a:latin typeface="Times New Roman"/>
                <a:cs typeface="Times New Roman"/>
              </a:rPr>
              <a:t>:</a:t>
            </a:r>
            <a:r>
              <a:rPr sz="650" spc="-195" dirty="0">
                <a:solidFill>
                  <a:srgbClr val="909090"/>
                </a:solidFill>
                <a:latin typeface="Times New Roman"/>
                <a:cs typeface="Times New Roman"/>
              </a:rPr>
              <a:t>-</a:t>
            </a:r>
            <a:r>
              <a:rPr sz="650" spc="-35" dirty="0">
                <a:solidFill>
                  <a:srgbClr val="909090"/>
                </a:solidFill>
                <a:latin typeface="Times New Roman"/>
                <a:cs typeface="Times New Roman"/>
              </a:rPr>
              <a:t>.</a:t>
            </a:r>
            <a:r>
              <a:rPr sz="650" spc="-85" dirty="0">
                <a:solidFill>
                  <a:srgbClr val="909090"/>
                </a:solidFill>
                <a:latin typeface="Times New Roman"/>
                <a:cs typeface="Times New Roman"/>
              </a:rPr>
              <a:t>.</a:t>
            </a:r>
            <a:r>
              <a:rPr sz="650" spc="15" dirty="0">
                <a:solidFill>
                  <a:srgbClr val="909090"/>
                </a:solidFill>
                <a:latin typeface="Times New Roman"/>
                <a:cs typeface="Times New Roman"/>
              </a:rPr>
              <a:t>::</a:t>
            </a:r>
            <a:r>
              <a:rPr sz="650" spc="-65" dirty="0">
                <a:solidFill>
                  <a:srgbClr val="909090"/>
                </a:solidFill>
                <a:latin typeface="Times New Roman"/>
                <a:cs typeface="Times New Roman"/>
              </a:rPr>
              <a:t>:</a:t>
            </a:r>
            <a:r>
              <a:rPr sz="650" spc="110" dirty="0">
                <a:solidFill>
                  <a:srgbClr val="909090"/>
                </a:solidFill>
                <a:latin typeface="Times New Roman"/>
                <a:cs typeface="Times New Roman"/>
              </a:rPr>
              <a:t>:</a:t>
            </a:r>
            <a:r>
              <a:rPr sz="650" spc="-65" dirty="0">
                <a:solidFill>
                  <a:srgbClr val="909090"/>
                </a:solidFill>
                <a:latin typeface="Times New Roman"/>
                <a:cs typeface="Times New Roman"/>
              </a:rPr>
              <a:t>:</a:t>
            </a:r>
            <a:r>
              <a:rPr sz="650" spc="860" dirty="0">
                <a:solidFill>
                  <a:srgbClr val="909090"/>
                </a:solidFill>
                <a:latin typeface="Times New Roman"/>
                <a:cs typeface="Times New Roman"/>
              </a:rPr>
              <a:t>-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520803" y="5374039"/>
            <a:ext cx="643255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65" dirty="0">
                <a:solidFill>
                  <a:srgbClr val="909090"/>
                </a:solidFill>
                <a:latin typeface="Arial"/>
                <a:cs typeface="Arial"/>
              </a:rPr>
              <a:t>f</a:t>
            </a:r>
            <a:r>
              <a:rPr sz="300" spc="35" dirty="0">
                <a:solidFill>
                  <a:srgbClr val="5E5E5D"/>
                </a:solidFill>
                <a:latin typeface="Arial"/>
                <a:cs typeface="Arial"/>
              </a:rPr>
              <a:t>h</a:t>
            </a:r>
            <a:r>
              <a:rPr sz="300" spc="320" dirty="0">
                <a:solidFill>
                  <a:srgbClr val="909090"/>
                </a:solidFill>
                <a:latin typeface="Arial"/>
                <a:cs typeface="Arial"/>
              </a:rPr>
              <a:t>_</a:t>
            </a:r>
            <a:r>
              <a:rPr sz="300" spc="-10" dirty="0">
                <a:solidFill>
                  <a:srgbClr val="909090"/>
                </a:solidFill>
                <a:latin typeface="Arial"/>
                <a:cs typeface="Arial"/>
              </a:rPr>
              <a:t> </a:t>
            </a:r>
            <a:r>
              <a:rPr sz="300" spc="415" dirty="0">
                <a:solidFill>
                  <a:srgbClr val="777777"/>
                </a:solidFill>
                <a:latin typeface="Arial"/>
                <a:cs typeface="Arial"/>
              </a:rPr>
              <a:t>_</a:t>
            </a:r>
            <a:r>
              <a:rPr sz="300" spc="-5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400" spc="-10" dirty="0">
                <a:solidFill>
                  <a:srgbClr val="777777"/>
                </a:solidFill>
                <a:latin typeface="Times New Roman"/>
                <a:cs typeface="Times New Roman"/>
              </a:rPr>
              <a:t>.,,,.</a:t>
            </a:r>
            <a:r>
              <a:rPr sz="400" spc="-4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400" spc="20" dirty="0">
                <a:solidFill>
                  <a:srgbClr val="909090"/>
                </a:solidFill>
                <a:latin typeface="Times New Roman"/>
                <a:cs typeface="Times New Roman"/>
              </a:rPr>
              <a:t>.-wlra</a:t>
            </a:r>
            <a:r>
              <a:rPr sz="400" spc="-65" dirty="0">
                <a:solidFill>
                  <a:srgbClr val="909090"/>
                </a:solidFill>
                <a:latin typeface="Times New Roman"/>
                <a:cs typeface="Times New Roman"/>
              </a:rPr>
              <a:t> </a:t>
            </a:r>
            <a:r>
              <a:rPr sz="400" spc="-90" dirty="0">
                <a:solidFill>
                  <a:srgbClr val="777777"/>
                </a:solidFill>
                <a:latin typeface="Times New Roman"/>
                <a:cs typeface="Times New Roman"/>
              </a:rPr>
              <a:t>Nc111</a:t>
            </a:r>
            <a:r>
              <a:rPr sz="400" spc="-25" dirty="0">
                <a:solidFill>
                  <a:srgbClr val="777777"/>
                </a:solidFill>
                <a:latin typeface="Times New Roman"/>
                <a:cs typeface="Times New Roman"/>
              </a:rPr>
              <a:t>t</a:t>
            </a:r>
            <a:r>
              <a:rPr sz="400" spc="25" dirty="0">
                <a:solidFill>
                  <a:srgbClr val="909090"/>
                </a:solidFill>
                <a:latin typeface="Times New Roman"/>
                <a:cs typeface="Times New Roman"/>
              </a:rPr>
              <a:t>..</a:t>
            </a:r>
            <a:r>
              <a:rPr sz="400" spc="-45" dirty="0">
                <a:solidFill>
                  <a:srgbClr val="909090"/>
                </a:solidFill>
                <a:latin typeface="Times New Roman"/>
                <a:cs typeface="Times New Roman"/>
              </a:rPr>
              <a:t>.</a:t>
            </a:r>
            <a:r>
              <a:rPr sz="350" spc="40" dirty="0">
                <a:solidFill>
                  <a:srgbClr val="909090"/>
                </a:solidFill>
                <a:latin typeface="Times New Roman"/>
                <a:cs typeface="Times New Roman"/>
              </a:rPr>
              <a:t>0¥•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88591" y="5452417"/>
            <a:ext cx="282575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20" dirty="0">
                <a:solidFill>
                  <a:srgbClr val="909090"/>
                </a:solidFill>
                <a:latin typeface="Times New Roman"/>
                <a:cs typeface="Times New Roman"/>
              </a:rPr>
              <a:t>4lld</a:t>
            </a:r>
            <a:r>
              <a:rPr sz="400" spc="-45" dirty="0">
                <a:solidFill>
                  <a:srgbClr val="909090"/>
                </a:solidFill>
                <a:latin typeface="Times New Roman"/>
                <a:cs typeface="Times New Roman"/>
              </a:rPr>
              <a:t> </a:t>
            </a:r>
            <a:r>
              <a:rPr sz="400" spc="10" dirty="0">
                <a:solidFill>
                  <a:srgbClr val="777777"/>
                </a:solidFill>
                <a:latin typeface="Times New Roman"/>
                <a:cs typeface="Times New Roman"/>
              </a:rPr>
              <a:t>il</a:t>
            </a:r>
            <a:r>
              <a:rPr sz="400" spc="-45" dirty="0">
                <a:solidFill>
                  <a:srgbClr val="777777"/>
                </a:solidFill>
                <a:latin typeface="Times New Roman"/>
                <a:cs typeface="Times New Roman"/>
              </a:rPr>
              <a:t>1</a:t>
            </a:r>
            <a:r>
              <a:rPr sz="400" spc="-45" dirty="0">
                <a:solidFill>
                  <a:srgbClr val="909090"/>
                </a:solidFill>
                <a:latin typeface="Times New Roman"/>
                <a:cs typeface="Times New Roman"/>
              </a:rPr>
              <a:t>•</a:t>
            </a:r>
            <a:r>
              <a:rPr sz="400" spc="-155" dirty="0">
                <a:solidFill>
                  <a:srgbClr val="777777"/>
                </a:solidFill>
                <a:latin typeface="Times New Roman"/>
                <a:cs typeface="Times New Roman"/>
              </a:rPr>
              <a:t>1</a:t>
            </a:r>
            <a:r>
              <a:rPr sz="400" spc="-55" dirty="0">
                <a:solidFill>
                  <a:srgbClr val="909090"/>
                </a:solidFill>
                <a:latin typeface="Times New Roman"/>
                <a:cs typeface="Times New Roman"/>
              </a:rPr>
              <a:t>lo</a:t>
            </a:r>
            <a:r>
              <a:rPr sz="400" spc="-65" dirty="0">
                <a:solidFill>
                  <a:srgbClr val="909090"/>
                </a:solidFill>
                <a:latin typeface="Times New Roman"/>
                <a:cs typeface="Times New Roman"/>
              </a:rPr>
              <a:t>:</a:t>
            </a:r>
            <a:r>
              <a:rPr sz="400" spc="105" dirty="0">
                <a:solidFill>
                  <a:srgbClr val="777777"/>
                </a:solidFill>
                <a:latin typeface="Times New Roman"/>
                <a:cs typeface="Times New Roman"/>
              </a:rPr>
              <a:t>"</a:t>
            </a:r>
            <a:r>
              <a:rPr sz="400" spc="25" dirty="0">
                <a:solidFill>
                  <a:srgbClr val="777777"/>
                </a:solidFill>
                <a:latin typeface="Times New Roman"/>
                <a:cs typeface="Times New Roman"/>
              </a:rPr>
              <a:t>"</a:t>
            </a:r>
            <a:r>
              <a:rPr sz="400" spc="-15" dirty="0">
                <a:solidFill>
                  <a:srgbClr val="909090"/>
                </a:solidFill>
                <a:latin typeface="Times New Roman"/>
                <a:cs typeface="Times New Roman"/>
              </a:rPr>
              <a:t>I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077356" y="5307513"/>
            <a:ext cx="442595" cy="939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spc="885" dirty="0">
                <a:solidFill>
                  <a:srgbClr val="2B5254"/>
                </a:solidFill>
                <a:latin typeface="Arial"/>
                <a:cs typeface="Arial"/>
              </a:rPr>
              <a:t>-</a:t>
            </a:r>
            <a:endParaRPr sz="7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2207622"/>
            <a:ext cx="6008914" cy="5172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222" y="231865"/>
            <a:ext cx="9758045" cy="0"/>
          </a:xfrm>
          <a:custGeom>
            <a:avLst/>
            <a:gdLst/>
            <a:ahLst/>
            <a:cxnLst/>
            <a:rect l="l" t="t" r="r" b="b"/>
            <a:pathLst>
              <a:path w="9758045">
                <a:moveTo>
                  <a:pt x="0" y="0"/>
                </a:moveTo>
                <a:lnTo>
                  <a:pt x="9757953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488" y="228600"/>
            <a:ext cx="0" cy="7315200"/>
          </a:xfrm>
          <a:custGeom>
            <a:avLst/>
            <a:gdLst/>
            <a:ahLst/>
            <a:cxnLst/>
            <a:rect l="l" t="t" r="r" b="b"/>
            <a:pathLst>
              <a:path h="7315200">
                <a:moveTo>
                  <a:pt x="0" y="7315200"/>
                </a:moveTo>
                <a:lnTo>
                  <a:pt x="0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04911" y="228600"/>
            <a:ext cx="0" cy="7315200"/>
          </a:xfrm>
          <a:custGeom>
            <a:avLst/>
            <a:gdLst/>
            <a:ahLst/>
            <a:cxnLst/>
            <a:rect l="l" t="t" r="r" b="b"/>
            <a:pathLst>
              <a:path h="7315200">
                <a:moveTo>
                  <a:pt x="0" y="7315200"/>
                </a:moveTo>
                <a:lnTo>
                  <a:pt x="0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0222" y="7540535"/>
            <a:ext cx="9758045" cy="0"/>
          </a:xfrm>
          <a:custGeom>
            <a:avLst/>
            <a:gdLst/>
            <a:ahLst/>
            <a:cxnLst/>
            <a:rect l="l" t="t" r="r" b="b"/>
            <a:pathLst>
              <a:path w="9758045">
                <a:moveTo>
                  <a:pt x="0" y="0"/>
                </a:moveTo>
                <a:lnTo>
                  <a:pt x="9757953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14516" y="1234264"/>
            <a:ext cx="5149215" cy="657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2350" i="1" spc="125" dirty="0">
                <a:solidFill>
                  <a:srgbClr val="E20F01"/>
                </a:solidFill>
                <a:latin typeface="Arial"/>
                <a:cs typeface="Arial"/>
              </a:rPr>
              <a:t>Commissioner</a:t>
            </a:r>
            <a:endParaRPr sz="2350">
              <a:latin typeface="Arial"/>
              <a:cs typeface="Arial"/>
            </a:endParaRPr>
          </a:p>
          <a:p>
            <a:pPr algn="ctr">
              <a:lnSpc>
                <a:spcPts val="2795"/>
              </a:lnSpc>
              <a:spcBef>
                <a:spcPts val="5"/>
              </a:spcBef>
            </a:pPr>
            <a:r>
              <a:rPr sz="2350" i="1" spc="105" dirty="0">
                <a:solidFill>
                  <a:srgbClr val="E20F01"/>
                </a:solidFill>
                <a:latin typeface="Arial"/>
                <a:cs typeface="Arial"/>
              </a:rPr>
              <a:t>Ne</a:t>
            </a:r>
            <a:r>
              <a:rPr sz="2350" i="1" spc="55" dirty="0">
                <a:solidFill>
                  <a:srgbClr val="E20F01"/>
                </a:solidFill>
                <a:latin typeface="Arial"/>
                <a:cs typeface="Arial"/>
              </a:rPr>
              <a:t>b</a:t>
            </a:r>
            <a:r>
              <a:rPr sz="2350" i="1" spc="114" dirty="0">
                <a:solidFill>
                  <a:srgbClr val="E20F01"/>
                </a:solidFill>
                <a:latin typeface="Arial"/>
                <a:cs typeface="Arial"/>
              </a:rPr>
              <a:t>ras</a:t>
            </a:r>
            <a:r>
              <a:rPr sz="2350" i="1" spc="130" dirty="0">
                <a:solidFill>
                  <a:srgbClr val="E20F01"/>
                </a:solidFill>
                <a:latin typeface="Arial"/>
                <a:cs typeface="Arial"/>
              </a:rPr>
              <a:t>k</a:t>
            </a:r>
            <a:r>
              <a:rPr sz="2350" i="1" spc="204" dirty="0">
                <a:solidFill>
                  <a:srgbClr val="E20F01"/>
                </a:solidFill>
                <a:latin typeface="Arial"/>
                <a:cs typeface="Arial"/>
              </a:rPr>
              <a:t>a</a:t>
            </a:r>
            <a:r>
              <a:rPr sz="2350" i="1" spc="-114" dirty="0">
                <a:solidFill>
                  <a:srgbClr val="E20F01"/>
                </a:solidFill>
                <a:latin typeface="Arial"/>
                <a:cs typeface="Arial"/>
              </a:rPr>
              <a:t> </a:t>
            </a:r>
            <a:r>
              <a:rPr sz="2350" i="1" spc="95" dirty="0">
                <a:solidFill>
                  <a:srgbClr val="E20F01"/>
                </a:solidFill>
                <a:latin typeface="Arial"/>
                <a:cs typeface="Arial"/>
              </a:rPr>
              <a:t>Department</a:t>
            </a:r>
            <a:r>
              <a:rPr sz="2350" i="1" spc="160" dirty="0">
                <a:solidFill>
                  <a:srgbClr val="E20F01"/>
                </a:solidFill>
                <a:latin typeface="Arial"/>
                <a:cs typeface="Arial"/>
              </a:rPr>
              <a:t> </a:t>
            </a:r>
            <a:r>
              <a:rPr sz="2350" i="1" spc="114" dirty="0">
                <a:solidFill>
                  <a:srgbClr val="E20F01"/>
                </a:solidFill>
                <a:latin typeface="Arial"/>
                <a:cs typeface="Arial"/>
              </a:rPr>
              <a:t>of Education</a:t>
            </a:r>
            <a:endParaRPr sz="2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31636" y="545517"/>
            <a:ext cx="5364480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75"/>
              </a:lnSpc>
            </a:pPr>
            <a:r>
              <a:rPr sz="4600" i="1" spc="195" dirty="0">
                <a:solidFill>
                  <a:srgbClr val="E20F01"/>
                </a:solidFill>
                <a:latin typeface="Arial"/>
                <a:cs typeface="Arial"/>
              </a:rPr>
              <a:t>D</a:t>
            </a:r>
            <a:r>
              <a:rPr sz="4600" i="1" spc="-15" dirty="0">
                <a:solidFill>
                  <a:srgbClr val="E20F01"/>
                </a:solidFill>
                <a:latin typeface="Arial"/>
                <a:cs typeface="Arial"/>
              </a:rPr>
              <a:t>r</a:t>
            </a:r>
            <a:r>
              <a:rPr sz="4600" i="1" spc="575" dirty="0">
                <a:solidFill>
                  <a:srgbClr val="E20F01"/>
                </a:solidFill>
                <a:latin typeface="Arial"/>
                <a:cs typeface="Arial"/>
              </a:rPr>
              <a:t>.</a:t>
            </a:r>
            <a:r>
              <a:rPr sz="4600" i="1" spc="-520" dirty="0">
                <a:solidFill>
                  <a:srgbClr val="E20F01"/>
                </a:solidFill>
                <a:latin typeface="Arial"/>
                <a:cs typeface="Arial"/>
              </a:rPr>
              <a:t> </a:t>
            </a:r>
            <a:r>
              <a:rPr sz="4600" i="1" spc="25" dirty="0">
                <a:solidFill>
                  <a:srgbClr val="E20F01"/>
                </a:solidFill>
                <a:latin typeface="Arial"/>
                <a:cs typeface="Arial"/>
              </a:rPr>
              <a:t>M</a:t>
            </a:r>
            <a:r>
              <a:rPr sz="4600" i="1" spc="254" dirty="0">
                <a:solidFill>
                  <a:srgbClr val="E20F01"/>
                </a:solidFill>
                <a:latin typeface="Arial"/>
                <a:cs typeface="Arial"/>
              </a:rPr>
              <a:t>att</a:t>
            </a:r>
            <a:r>
              <a:rPr sz="4600" i="1" spc="45" dirty="0">
                <a:solidFill>
                  <a:srgbClr val="E20F01"/>
                </a:solidFill>
                <a:latin typeface="Arial"/>
                <a:cs typeface="Arial"/>
              </a:rPr>
              <a:t> </a:t>
            </a:r>
            <a:r>
              <a:rPr sz="4600" i="1" spc="350" dirty="0">
                <a:solidFill>
                  <a:srgbClr val="E20F01"/>
                </a:solidFill>
                <a:latin typeface="Arial"/>
                <a:cs typeface="Arial"/>
              </a:rPr>
              <a:t>B</a:t>
            </a:r>
            <a:r>
              <a:rPr sz="4600" i="1" spc="240" dirty="0">
                <a:solidFill>
                  <a:srgbClr val="E20F01"/>
                </a:solidFill>
                <a:latin typeface="Arial"/>
                <a:cs typeface="Arial"/>
              </a:rPr>
              <a:t>lomst</a:t>
            </a:r>
            <a:r>
              <a:rPr sz="4600" i="1" spc="484" dirty="0">
                <a:solidFill>
                  <a:srgbClr val="E20F01"/>
                </a:solidFill>
                <a:latin typeface="Arial"/>
                <a:cs typeface="Arial"/>
              </a:rPr>
              <a:t>e</a:t>
            </a:r>
            <a:r>
              <a:rPr sz="4600" i="1" spc="285" dirty="0">
                <a:solidFill>
                  <a:srgbClr val="E20F01"/>
                </a:solidFill>
                <a:latin typeface="Arial"/>
                <a:cs typeface="Arial"/>
              </a:rPr>
              <a:t>dt</a:t>
            </a:r>
            <a:endParaRPr sz="4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0503" y="1658981"/>
            <a:ext cx="5146765" cy="16197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222" y="231865"/>
            <a:ext cx="9758045" cy="0"/>
          </a:xfrm>
          <a:custGeom>
            <a:avLst/>
            <a:gdLst/>
            <a:ahLst/>
            <a:cxnLst/>
            <a:rect l="l" t="t" r="r" b="b"/>
            <a:pathLst>
              <a:path w="9758045">
                <a:moveTo>
                  <a:pt x="0" y="0"/>
                </a:moveTo>
                <a:lnTo>
                  <a:pt x="9757953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222" y="7540535"/>
            <a:ext cx="9758045" cy="0"/>
          </a:xfrm>
          <a:custGeom>
            <a:avLst/>
            <a:gdLst/>
            <a:ahLst/>
            <a:cxnLst/>
            <a:rect l="l" t="t" r="r" b="b"/>
            <a:pathLst>
              <a:path w="9758045">
                <a:moveTo>
                  <a:pt x="0" y="0"/>
                </a:moveTo>
                <a:lnTo>
                  <a:pt x="9757953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3488" y="228600"/>
            <a:ext cx="0" cy="7315200"/>
          </a:xfrm>
          <a:custGeom>
            <a:avLst/>
            <a:gdLst/>
            <a:ahLst/>
            <a:cxnLst/>
            <a:rect l="l" t="t" r="r" b="b"/>
            <a:pathLst>
              <a:path h="7315200">
                <a:moveTo>
                  <a:pt x="0" y="7315200"/>
                </a:moveTo>
                <a:lnTo>
                  <a:pt x="0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04911" y="228600"/>
            <a:ext cx="0" cy="7315200"/>
          </a:xfrm>
          <a:custGeom>
            <a:avLst/>
            <a:gdLst/>
            <a:ahLst/>
            <a:cxnLst/>
            <a:rect l="l" t="t" r="r" b="b"/>
            <a:pathLst>
              <a:path h="7315200">
                <a:moveTo>
                  <a:pt x="0" y="7315200"/>
                </a:moveTo>
                <a:lnTo>
                  <a:pt x="0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04619" y="818208"/>
            <a:ext cx="7221220" cy="450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50" spc="-6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3350" spc="125" dirty="0">
                <a:solidFill>
                  <a:srgbClr val="333333"/>
                </a:solidFill>
                <a:latin typeface="Arial"/>
                <a:cs typeface="Arial"/>
              </a:rPr>
              <a:t>ebr</a:t>
            </a:r>
            <a:r>
              <a:rPr sz="3350" spc="5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3350" spc="190" dirty="0">
                <a:solidFill>
                  <a:srgbClr val="333333"/>
                </a:solidFill>
                <a:latin typeface="Arial"/>
                <a:cs typeface="Arial"/>
              </a:rPr>
              <a:t>ska</a:t>
            </a:r>
            <a:r>
              <a:rPr sz="3350" spc="-1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50" spc="-5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3350" spc="13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3350" spc="10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3350" spc="110" dirty="0">
                <a:solidFill>
                  <a:srgbClr val="333333"/>
                </a:solidFill>
                <a:latin typeface="Arial"/>
                <a:cs typeface="Arial"/>
              </a:rPr>
              <a:t>te</a:t>
            </a:r>
            <a:r>
              <a:rPr sz="3350" spc="19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50" spc="180" dirty="0">
                <a:solidFill>
                  <a:srgbClr val="333333"/>
                </a:solidFill>
                <a:latin typeface="Arial"/>
                <a:cs typeface="Arial"/>
              </a:rPr>
              <a:t>Bo</a:t>
            </a:r>
            <a:r>
              <a:rPr sz="3350" spc="1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3350" spc="250" dirty="0">
                <a:solidFill>
                  <a:srgbClr val="333333"/>
                </a:solidFill>
                <a:latin typeface="Arial"/>
                <a:cs typeface="Arial"/>
              </a:rPr>
              <a:t>rd</a:t>
            </a:r>
            <a:r>
              <a:rPr sz="3350" spc="-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50" spc="150" dirty="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sz="3350" spc="2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50" spc="120" dirty="0">
                <a:solidFill>
                  <a:srgbClr val="333333"/>
                </a:solidFill>
                <a:latin typeface="Arial"/>
                <a:cs typeface="Arial"/>
              </a:rPr>
              <a:t>Ed</a:t>
            </a:r>
            <a:r>
              <a:rPr sz="3350" spc="10" dirty="0">
                <a:solidFill>
                  <a:srgbClr val="333333"/>
                </a:solidFill>
                <a:latin typeface="Arial"/>
                <a:cs typeface="Arial"/>
              </a:rPr>
              <a:t>u</a:t>
            </a:r>
            <a:r>
              <a:rPr sz="3350" spc="180" dirty="0">
                <a:solidFill>
                  <a:srgbClr val="333333"/>
                </a:solidFill>
                <a:latin typeface="Arial"/>
                <a:cs typeface="Arial"/>
              </a:rPr>
              <a:t>c</a:t>
            </a:r>
            <a:r>
              <a:rPr sz="3350" spc="-2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3350" spc="24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3350" spc="22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3350" spc="185" dirty="0">
                <a:solidFill>
                  <a:srgbClr val="333333"/>
                </a:solidFill>
                <a:latin typeface="Arial"/>
                <a:cs typeface="Arial"/>
              </a:rPr>
              <a:t>on</a:t>
            </a:r>
            <a:endParaRPr sz="3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5128" y="3790008"/>
            <a:ext cx="8853170" cy="293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34" algn="ctr">
              <a:lnSpc>
                <a:spcPts val="3965"/>
              </a:lnSpc>
            </a:pPr>
            <a:r>
              <a:rPr sz="3350" spc="195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3350" spc="-8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3350" spc="280" dirty="0">
                <a:solidFill>
                  <a:srgbClr val="333333"/>
                </a:solidFill>
                <a:latin typeface="Arial"/>
                <a:cs typeface="Arial"/>
              </a:rPr>
              <a:t>ss</a:t>
            </a:r>
            <a:r>
              <a:rPr sz="3350" spc="114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3350" spc="220" dirty="0">
                <a:solidFill>
                  <a:srgbClr val="333333"/>
                </a:solidFill>
                <a:latin typeface="Arial"/>
                <a:cs typeface="Arial"/>
              </a:rPr>
              <a:t>on</a:t>
            </a:r>
            <a:r>
              <a:rPr sz="3350" spc="-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50" spc="125" dirty="0">
                <a:solidFill>
                  <a:srgbClr val="333333"/>
                </a:solidFill>
                <a:latin typeface="Arial"/>
                <a:cs typeface="Arial"/>
              </a:rPr>
              <a:t>St</a:t>
            </a:r>
            <a:r>
              <a:rPr sz="3350" spc="-6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3350" spc="110" dirty="0">
                <a:solidFill>
                  <a:srgbClr val="333333"/>
                </a:solidFill>
                <a:latin typeface="Arial"/>
                <a:cs typeface="Arial"/>
              </a:rPr>
              <a:t>teme</a:t>
            </a:r>
            <a:r>
              <a:rPr sz="3350" spc="175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3350" spc="22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endParaRPr sz="3350">
              <a:latin typeface="Arial"/>
              <a:cs typeface="Arial"/>
            </a:endParaRPr>
          </a:p>
          <a:p>
            <a:pPr marL="12065" marR="5080" algn="ctr">
              <a:lnSpc>
                <a:spcPct val="97200"/>
              </a:lnSpc>
              <a:spcBef>
                <a:spcPts val="55"/>
              </a:spcBef>
            </a:pPr>
            <a:r>
              <a:rPr sz="3350" spc="-165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3350" spc="22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3350" spc="17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50" spc="155" dirty="0">
                <a:solidFill>
                  <a:srgbClr val="333333"/>
                </a:solidFill>
                <a:latin typeface="Arial"/>
                <a:cs typeface="Arial"/>
              </a:rPr>
              <a:t>r</a:t>
            </a:r>
            <a:r>
              <a:rPr sz="3350" spc="5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3350" spc="13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3350" spc="105" dirty="0">
                <a:solidFill>
                  <a:srgbClr val="333333"/>
                </a:solidFill>
                <a:latin typeface="Arial"/>
                <a:cs typeface="Arial"/>
              </a:rPr>
              <a:t>se</a:t>
            </a:r>
            <a:r>
              <a:rPr sz="3350" spc="-10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50" spc="145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3350" spc="320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3350" spc="7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3350" spc="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50" spc="130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3350" spc="90" dirty="0">
                <a:solidFill>
                  <a:srgbClr val="333333"/>
                </a:solidFill>
                <a:latin typeface="Arial"/>
                <a:cs typeface="Arial"/>
              </a:rPr>
              <a:t>evel</a:t>
            </a:r>
            <a:r>
              <a:rPr sz="3350" spc="114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50" spc="125" dirty="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sz="3350" spc="1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50" spc="3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3350" spc="180" dirty="0">
                <a:solidFill>
                  <a:srgbClr val="333333"/>
                </a:solidFill>
                <a:latin typeface="Arial"/>
                <a:cs typeface="Arial"/>
              </a:rPr>
              <a:t>c</a:t>
            </a:r>
            <a:r>
              <a:rPr sz="3350" spc="7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3350" spc="190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3350" spc="185" dirty="0">
                <a:solidFill>
                  <a:srgbClr val="333333"/>
                </a:solidFill>
                <a:latin typeface="Arial"/>
                <a:cs typeface="Arial"/>
              </a:rPr>
              <a:t>em</a:t>
            </a:r>
            <a:r>
              <a:rPr sz="3350" spc="8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3350" spc="165" dirty="0">
                <a:solidFill>
                  <a:srgbClr val="333333"/>
                </a:solidFill>
                <a:latin typeface="Arial"/>
                <a:cs typeface="Arial"/>
              </a:rPr>
              <a:t>c</a:t>
            </a:r>
            <a:r>
              <a:rPr sz="3350" spc="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50" spc="3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3350" spc="215" dirty="0">
                <a:solidFill>
                  <a:srgbClr val="333333"/>
                </a:solidFill>
                <a:latin typeface="Arial"/>
                <a:cs typeface="Arial"/>
              </a:rPr>
              <a:t>c</a:t>
            </a:r>
            <a:r>
              <a:rPr sz="3350" spc="300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3350" spc="7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3350" spc="100" dirty="0">
                <a:solidFill>
                  <a:srgbClr val="333333"/>
                </a:solidFill>
                <a:latin typeface="Arial"/>
                <a:cs typeface="Arial"/>
              </a:rPr>
              <a:t>eveme</a:t>
            </a:r>
            <a:r>
              <a:rPr sz="3350" spc="175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3350" spc="220" dirty="0">
                <a:solidFill>
                  <a:srgbClr val="333333"/>
                </a:solidFill>
                <a:latin typeface="Arial"/>
                <a:cs typeface="Arial"/>
              </a:rPr>
              <a:t>t </a:t>
            </a:r>
            <a:r>
              <a:rPr sz="3350" spc="145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3350" spc="420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3350" spc="204" dirty="0">
                <a:solidFill>
                  <a:srgbClr val="333333"/>
                </a:solidFill>
                <a:latin typeface="Arial"/>
                <a:cs typeface="Arial"/>
              </a:rPr>
              <a:t>ro</a:t>
            </a:r>
            <a:r>
              <a:rPr sz="3350" spc="140" dirty="0">
                <a:solidFill>
                  <a:srgbClr val="333333"/>
                </a:solidFill>
                <a:latin typeface="Arial"/>
                <a:cs typeface="Arial"/>
              </a:rPr>
              <a:t>u</a:t>
            </a:r>
            <a:r>
              <a:rPr sz="3350" spc="220" dirty="0">
                <a:solidFill>
                  <a:srgbClr val="333333"/>
                </a:solidFill>
                <a:latin typeface="Arial"/>
                <a:cs typeface="Arial"/>
              </a:rPr>
              <a:t>gh</a:t>
            </a:r>
            <a:r>
              <a:rPr sz="3350" spc="9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50" spc="335" dirty="0">
                <a:solidFill>
                  <a:srgbClr val="333333"/>
                </a:solidFill>
                <a:latin typeface="Arial"/>
                <a:cs typeface="Arial"/>
              </a:rPr>
              <a:t>p</a:t>
            </a:r>
            <a:r>
              <a:rPr sz="3350" spc="-70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3350" spc="14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3350" spc="19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3350" spc="245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3350" spc="22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3350" spc="85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3350" spc="285" dirty="0">
                <a:solidFill>
                  <a:srgbClr val="333333"/>
                </a:solidFill>
                <a:latin typeface="Arial"/>
                <a:cs typeface="Arial"/>
              </a:rPr>
              <a:t>g</a:t>
            </a:r>
            <a:r>
              <a:rPr sz="3350" spc="390" dirty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3350" spc="-3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50" spc="240" dirty="0">
                <a:solidFill>
                  <a:srgbClr val="333333"/>
                </a:solidFill>
                <a:latin typeface="Arial"/>
                <a:cs typeface="Arial"/>
              </a:rPr>
              <a:t>po</a:t>
            </a:r>
            <a:r>
              <a:rPr sz="3350" spc="130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3350" spc="7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3350" spc="215" dirty="0">
                <a:solidFill>
                  <a:srgbClr val="333333"/>
                </a:solidFill>
                <a:latin typeface="Arial"/>
                <a:cs typeface="Arial"/>
              </a:rPr>
              <a:t>cy</a:t>
            </a:r>
            <a:r>
              <a:rPr sz="3350" spc="-9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50" spc="285" dirty="0">
                <a:solidFill>
                  <a:srgbClr val="333333"/>
                </a:solidFill>
                <a:latin typeface="Arial"/>
                <a:cs typeface="Arial"/>
              </a:rPr>
              <a:t>f</a:t>
            </a:r>
            <a:r>
              <a:rPr sz="3350" spc="190" dirty="0">
                <a:solidFill>
                  <a:srgbClr val="333333"/>
                </a:solidFill>
                <a:latin typeface="Arial"/>
                <a:cs typeface="Arial"/>
              </a:rPr>
              <a:t>orm</a:t>
            </a:r>
            <a:r>
              <a:rPr sz="3350" spc="375" dirty="0">
                <a:solidFill>
                  <a:srgbClr val="333333"/>
                </a:solidFill>
                <a:latin typeface="Arial"/>
                <a:cs typeface="Arial"/>
              </a:rPr>
              <a:t>u</a:t>
            </a:r>
            <a:r>
              <a:rPr sz="3350" spc="75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3350" spc="-1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3350" spc="24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3350" spc="22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3350" spc="18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3350" spc="30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3350" spc="390" dirty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3350" spc="-509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50" spc="19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3350" spc="14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3350" spc="260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3350" spc="1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50" spc="11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3350" spc="50" dirty="0">
                <a:solidFill>
                  <a:srgbClr val="333333"/>
                </a:solidFill>
                <a:latin typeface="Arial"/>
                <a:cs typeface="Arial"/>
              </a:rPr>
              <a:t>v</a:t>
            </a:r>
            <a:r>
              <a:rPr sz="3350" spc="24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3350" spc="180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3350" spc="85" dirty="0">
                <a:solidFill>
                  <a:srgbClr val="333333"/>
                </a:solidFill>
                <a:latin typeface="Arial"/>
                <a:cs typeface="Arial"/>
              </a:rPr>
              <a:t>u</a:t>
            </a:r>
            <a:r>
              <a:rPr sz="3350" spc="-6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3350" spc="275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3350" spc="19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3350" spc="22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3350" spc="31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3350" spc="390" dirty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3350" spc="-409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50" spc="229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3350" spc="85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3350" spc="250" dirty="0">
                <a:solidFill>
                  <a:srgbClr val="333333"/>
                </a:solidFill>
                <a:latin typeface="Arial"/>
                <a:cs typeface="Arial"/>
              </a:rPr>
              <a:t>cl</a:t>
            </a:r>
            <a:r>
              <a:rPr sz="3350" spc="135" dirty="0">
                <a:solidFill>
                  <a:srgbClr val="333333"/>
                </a:solidFill>
                <a:latin typeface="Arial"/>
                <a:cs typeface="Arial"/>
              </a:rPr>
              <a:t>u</a:t>
            </a:r>
            <a:r>
              <a:rPr sz="3350" spc="295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3350" spc="229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3350" spc="85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3350" spc="220" dirty="0">
                <a:solidFill>
                  <a:srgbClr val="333333"/>
                </a:solidFill>
                <a:latin typeface="Arial"/>
                <a:cs typeface="Arial"/>
              </a:rPr>
              <a:t>g</a:t>
            </a:r>
            <a:r>
              <a:rPr sz="3350" spc="-9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50" spc="220" dirty="0">
                <a:solidFill>
                  <a:srgbClr val="333333"/>
                </a:solidFill>
                <a:latin typeface="Arial"/>
                <a:cs typeface="Arial"/>
              </a:rPr>
              <a:t>f</a:t>
            </a:r>
            <a:r>
              <a:rPr sz="3350" spc="24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3350" spc="165" dirty="0">
                <a:solidFill>
                  <a:srgbClr val="333333"/>
                </a:solidFill>
                <a:latin typeface="Arial"/>
                <a:cs typeface="Arial"/>
              </a:rPr>
              <a:t>sc</a:t>
            </a:r>
            <a:r>
              <a:rPr sz="3350" spc="21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3350" spc="535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3350" spc="-4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50" spc="3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3350" spc="204" dirty="0">
                <a:solidFill>
                  <a:srgbClr val="333333"/>
                </a:solidFill>
                <a:latin typeface="Arial"/>
                <a:cs typeface="Arial"/>
              </a:rPr>
              <a:t>cco</a:t>
            </a:r>
            <a:r>
              <a:rPr sz="3350" spc="310" dirty="0">
                <a:solidFill>
                  <a:srgbClr val="333333"/>
                </a:solidFill>
                <a:latin typeface="Arial"/>
                <a:cs typeface="Arial"/>
              </a:rPr>
              <a:t>u</a:t>
            </a:r>
            <a:r>
              <a:rPr sz="3350" spc="-2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3350" spc="13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3350" spc="23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3350" spc="350" dirty="0">
                <a:solidFill>
                  <a:srgbClr val="333333"/>
                </a:solidFill>
                <a:latin typeface="Arial"/>
                <a:cs typeface="Arial"/>
              </a:rPr>
              <a:t>b</a:t>
            </a:r>
            <a:r>
              <a:rPr sz="3350" spc="7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3350" spc="180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3350" spc="7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3350" spc="135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3350" spc="16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3350" spc="520" dirty="0">
                <a:solidFill>
                  <a:srgbClr val="333333"/>
                </a:solidFill>
                <a:latin typeface="Arial"/>
                <a:cs typeface="Arial"/>
              </a:rPr>
              <a:t>, </a:t>
            </a:r>
            <a:r>
              <a:rPr sz="3350" spc="165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3350" spc="305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3350" spc="-6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3350" spc="275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3350" spc="114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50" spc="229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3350" spc="165" dirty="0">
                <a:solidFill>
                  <a:srgbClr val="333333"/>
                </a:solidFill>
                <a:latin typeface="Arial"/>
                <a:cs typeface="Arial"/>
              </a:rPr>
              <a:t>mproves</a:t>
            </a:r>
            <a:r>
              <a:rPr sz="335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50" spc="145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3350" spc="320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3350" spc="7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335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50" spc="200" dirty="0">
                <a:solidFill>
                  <a:srgbClr val="333333"/>
                </a:solidFill>
                <a:latin typeface="Arial"/>
                <a:cs typeface="Arial"/>
              </a:rPr>
              <a:t>q</a:t>
            </a:r>
            <a:r>
              <a:rPr sz="3350" spc="175" dirty="0">
                <a:solidFill>
                  <a:srgbClr val="333333"/>
                </a:solidFill>
                <a:latin typeface="Arial"/>
                <a:cs typeface="Arial"/>
              </a:rPr>
              <a:t>u</a:t>
            </a:r>
            <a:r>
              <a:rPr sz="3350" spc="14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3350" spc="180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3350" spc="2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3350" spc="195" dirty="0">
                <a:solidFill>
                  <a:srgbClr val="333333"/>
                </a:solidFill>
                <a:latin typeface="Arial"/>
                <a:cs typeface="Arial"/>
              </a:rPr>
              <a:t>ty</a:t>
            </a:r>
            <a:r>
              <a:rPr sz="3350" spc="1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50" spc="95" dirty="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sz="3350" spc="1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50" spc="13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3350" spc="155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3350" spc="135" dirty="0">
                <a:solidFill>
                  <a:srgbClr val="333333"/>
                </a:solidFill>
                <a:latin typeface="Arial"/>
                <a:cs typeface="Arial"/>
              </a:rPr>
              <a:t>u</a:t>
            </a:r>
            <a:r>
              <a:rPr sz="3350" spc="180" dirty="0">
                <a:solidFill>
                  <a:srgbClr val="333333"/>
                </a:solidFill>
                <a:latin typeface="Arial"/>
                <a:cs typeface="Arial"/>
              </a:rPr>
              <a:t>c</a:t>
            </a:r>
            <a:r>
              <a:rPr sz="3350" spc="-2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3350" spc="24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3350" spc="22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3350" spc="220" dirty="0">
                <a:solidFill>
                  <a:srgbClr val="333333"/>
                </a:solidFill>
                <a:latin typeface="Arial"/>
                <a:cs typeface="Arial"/>
              </a:rPr>
              <a:t>on</a:t>
            </a:r>
            <a:r>
              <a:rPr sz="3350" spc="1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50" spc="9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3350" spc="185" dirty="0">
                <a:solidFill>
                  <a:srgbClr val="333333"/>
                </a:solidFill>
                <a:latin typeface="Arial"/>
                <a:cs typeface="Arial"/>
              </a:rPr>
              <a:t>ccess</a:t>
            </a:r>
            <a:r>
              <a:rPr sz="3350" spc="24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3350" spc="315" dirty="0">
                <a:solidFill>
                  <a:srgbClr val="333333"/>
                </a:solidFill>
                <a:latin typeface="Arial"/>
                <a:cs typeface="Arial"/>
              </a:rPr>
              <a:t>b</a:t>
            </a:r>
            <a:r>
              <a:rPr sz="3350" spc="5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3350" spc="15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3350" spc="-9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50" spc="180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sz="3350" spc="1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50" spc="14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3350" spc="180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3350" spc="535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3350" spc="-4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50" spc="175" dirty="0">
                <a:solidFill>
                  <a:srgbClr val="333333"/>
                </a:solidFill>
                <a:latin typeface="Arial"/>
                <a:cs typeface="Arial"/>
              </a:rPr>
              <a:t>stu</a:t>
            </a:r>
            <a:r>
              <a:rPr sz="3350" spc="260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3350" spc="11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3350" spc="15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3350" spc="145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3350" spc="4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3350" spc="475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33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 txBox="1"/>
          <p:nvPr/>
        </p:nvSpPr>
        <p:spPr>
          <a:xfrm>
            <a:off x="2580276" y="1603763"/>
            <a:ext cx="5255260" cy="532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2640" marR="5080" indent="-790575">
              <a:lnSpc>
                <a:spcPct val="100000"/>
              </a:lnSpc>
            </a:pPr>
            <a:r>
              <a:rPr sz="3650" b="1" i="1" spc="40" dirty="0">
                <a:solidFill>
                  <a:srgbClr val="E20F01"/>
                </a:solidFill>
                <a:latin typeface="Arial"/>
                <a:cs typeface="Arial"/>
              </a:rPr>
              <a:t>Nebraska</a:t>
            </a:r>
            <a:r>
              <a:rPr sz="3650" b="1" i="1" spc="265" dirty="0">
                <a:solidFill>
                  <a:srgbClr val="E20F01"/>
                </a:solidFill>
                <a:latin typeface="Arial"/>
                <a:cs typeface="Arial"/>
              </a:rPr>
              <a:t> </a:t>
            </a:r>
            <a:r>
              <a:rPr sz="3650" b="1" i="1" spc="120" dirty="0">
                <a:solidFill>
                  <a:srgbClr val="E20F01"/>
                </a:solidFill>
                <a:latin typeface="Arial"/>
                <a:cs typeface="Arial"/>
              </a:rPr>
              <a:t>S</a:t>
            </a:r>
            <a:r>
              <a:rPr sz="3650" b="1" i="1" spc="-45" dirty="0">
                <a:solidFill>
                  <a:srgbClr val="E20F01"/>
                </a:solidFill>
                <a:latin typeface="Arial"/>
                <a:cs typeface="Arial"/>
              </a:rPr>
              <a:t>t</a:t>
            </a:r>
            <a:r>
              <a:rPr sz="3650" b="1" i="1" spc="70" dirty="0">
                <a:solidFill>
                  <a:srgbClr val="E20F01"/>
                </a:solidFill>
                <a:latin typeface="Arial"/>
                <a:cs typeface="Arial"/>
              </a:rPr>
              <a:t>ate</a:t>
            </a:r>
            <a:r>
              <a:rPr sz="3650" b="1" i="1" spc="80" dirty="0">
                <a:solidFill>
                  <a:srgbClr val="E20F01"/>
                </a:solidFill>
                <a:latin typeface="Arial"/>
                <a:cs typeface="Arial"/>
              </a:rPr>
              <a:t> </a:t>
            </a:r>
            <a:r>
              <a:rPr sz="3650" b="1" i="1" spc="60" dirty="0">
                <a:solidFill>
                  <a:srgbClr val="E20F01"/>
                </a:solidFill>
                <a:latin typeface="Arial"/>
                <a:cs typeface="Arial"/>
              </a:rPr>
              <a:t>School</a:t>
            </a:r>
            <a:r>
              <a:rPr sz="3650" b="1" i="1" spc="30" dirty="0">
                <a:solidFill>
                  <a:srgbClr val="E20F01"/>
                </a:solidFill>
                <a:latin typeface="Arial"/>
                <a:cs typeface="Arial"/>
              </a:rPr>
              <a:t> </a:t>
            </a:r>
            <a:r>
              <a:rPr sz="3650" b="1" i="1" spc="105" dirty="0">
                <a:solidFill>
                  <a:srgbClr val="E20F01"/>
                </a:solidFill>
                <a:latin typeface="Arial"/>
                <a:cs typeface="Arial"/>
              </a:rPr>
              <a:t>B</a:t>
            </a:r>
            <a:r>
              <a:rPr sz="3650" b="1" i="1" spc="70" dirty="0">
                <a:solidFill>
                  <a:srgbClr val="E20F01"/>
                </a:solidFill>
                <a:latin typeface="Arial"/>
                <a:cs typeface="Arial"/>
              </a:rPr>
              <a:t>o</a:t>
            </a:r>
            <a:r>
              <a:rPr sz="3650" b="1" i="1" spc="15" dirty="0">
                <a:solidFill>
                  <a:srgbClr val="E20F01"/>
                </a:solidFill>
                <a:latin typeface="Arial"/>
                <a:cs typeface="Arial"/>
              </a:rPr>
              <a:t>ard</a:t>
            </a:r>
            <a:r>
              <a:rPr sz="3650" b="1" i="1" spc="190" dirty="0">
                <a:solidFill>
                  <a:srgbClr val="E20F01"/>
                </a:solidFill>
                <a:latin typeface="Arial"/>
                <a:cs typeface="Arial"/>
              </a:rPr>
              <a:t> </a:t>
            </a:r>
            <a:r>
              <a:rPr sz="3650" b="1" i="1" spc="20" dirty="0" smtClean="0">
                <a:solidFill>
                  <a:srgbClr val="E20F01"/>
                </a:solidFill>
                <a:latin typeface="Arial"/>
                <a:cs typeface="Arial"/>
              </a:rPr>
              <a:t>Members</a:t>
            </a:r>
            <a:r>
              <a:rPr lang="en-US" sz="3650" b="1" i="1" spc="20" dirty="0" smtClean="0">
                <a:solidFill>
                  <a:srgbClr val="E20F01"/>
                </a:solidFill>
                <a:latin typeface="Arial"/>
                <a:cs typeface="Arial"/>
              </a:rPr>
              <a:t> </a:t>
            </a:r>
          </a:p>
          <a:p>
            <a:pPr marL="802640" marR="5080" indent="-790575">
              <a:lnSpc>
                <a:spcPct val="100000"/>
              </a:lnSpc>
            </a:pPr>
            <a:endParaRPr lang="en-US" sz="3650" b="1" i="1" spc="20" dirty="0">
              <a:solidFill>
                <a:srgbClr val="E20F01"/>
              </a:solidFill>
              <a:latin typeface="Arial"/>
              <a:cs typeface="Arial"/>
            </a:endParaRPr>
          </a:p>
          <a:p>
            <a:pPr marL="802640" marR="5080" indent="-790575" algn="ctr">
              <a:lnSpc>
                <a:spcPct val="100000"/>
              </a:lnSpc>
            </a:pPr>
            <a:r>
              <a:rPr lang="en-US" sz="1600" b="1" spc="20" dirty="0" smtClean="0">
                <a:solidFill>
                  <a:srgbClr val="002060"/>
                </a:solidFill>
                <a:latin typeface="Arial"/>
                <a:cs typeface="Arial"/>
              </a:rPr>
              <a:t>      John </a:t>
            </a:r>
            <a:r>
              <a:rPr lang="en-US" sz="1600" b="1" spc="20" dirty="0" err="1" smtClean="0">
                <a:solidFill>
                  <a:srgbClr val="002060"/>
                </a:solidFill>
                <a:latin typeface="Arial"/>
                <a:cs typeface="Arial"/>
              </a:rPr>
              <a:t>Witzel</a:t>
            </a:r>
            <a:r>
              <a:rPr lang="en-US" sz="1600" b="1" spc="20" dirty="0" smtClean="0">
                <a:solidFill>
                  <a:srgbClr val="002060"/>
                </a:solidFill>
                <a:latin typeface="Arial"/>
                <a:cs typeface="Arial"/>
              </a:rPr>
              <a:t> – President</a:t>
            </a:r>
          </a:p>
          <a:p>
            <a:pPr marL="802640" marR="5080" indent="-790575" algn="ctr">
              <a:lnSpc>
                <a:spcPct val="100000"/>
              </a:lnSpc>
            </a:pPr>
            <a:r>
              <a:rPr lang="en-US" sz="1600" b="1" spc="20" dirty="0" smtClean="0">
                <a:solidFill>
                  <a:srgbClr val="002060"/>
                </a:solidFill>
                <a:latin typeface="Arial"/>
                <a:cs typeface="Arial"/>
              </a:rPr>
              <a:t>      Maureen Nickels – Vice President</a:t>
            </a:r>
            <a:br>
              <a:rPr lang="en-US" sz="1600" b="1" spc="20" dirty="0" smtClean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600" b="1" spc="20" dirty="0" smtClean="0">
                <a:solidFill>
                  <a:srgbClr val="002060"/>
                </a:solidFill>
                <a:latin typeface="Arial"/>
                <a:cs typeface="Arial"/>
              </a:rPr>
              <a:t>_________________________________</a:t>
            </a:r>
            <a:r>
              <a:rPr lang="en-US" sz="1400" b="1" spc="20" dirty="0" smtClean="0">
                <a:solidFill>
                  <a:srgbClr val="E20F01"/>
                </a:solidFill>
                <a:latin typeface="Arial"/>
                <a:cs typeface="Arial"/>
              </a:rPr>
              <a:t/>
            </a:r>
            <a:br>
              <a:rPr lang="en-US" sz="1400" b="1" spc="20" dirty="0" smtClean="0">
                <a:solidFill>
                  <a:srgbClr val="E20F01"/>
                </a:solidFill>
                <a:latin typeface="Arial"/>
                <a:cs typeface="Arial"/>
              </a:rPr>
            </a:br>
            <a:endParaRPr lang="en-US" sz="1400" b="1" spc="20" dirty="0" smtClean="0">
              <a:solidFill>
                <a:srgbClr val="E20F01"/>
              </a:solidFill>
              <a:latin typeface="Arial"/>
              <a:cs typeface="Arial"/>
            </a:endParaRPr>
          </a:p>
          <a:p>
            <a:pPr marL="1717040" marR="5080" lvl="2" indent="-790575"/>
            <a:r>
              <a:rPr lang="en-US" sz="1400" b="1" spc="20" dirty="0" smtClean="0">
                <a:solidFill>
                  <a:srgbClr val="002060"/>
                </a:solidFill>
                <a:latin typeface="Arial"/>
                <a:cs typeface="Arial"/>
              </a:rPr>
              <a:t>      Patsy Koch Johns – </a:t>
            </a:r>
            <a:r>
              <a:rPr lang="en-US" sz="1400" b="1" spc="20" dirty="0" smtClean="0">
                <a:solidFill>
                  <a:srgbClr val="0070C0"/>
                </a:solidFill>
                <a:latin typeface="Arial"/>
                <a:cs typeface="Arial"/>
              </a:rPr>
              <a:t>District 1</a:t>
            </a:r>
          </a:p>
          <a:p>
            <a:pPr marL="1717040" marR="5080" lvl="2" indent="-790575"/>
            <a:r>
              <a:rPr lang="en-US" sz="1400" b="1" spc="20" dirty="0" smtClean="0">
                <a:solidFill>
                  <a:srgbClr val="002060"/>
                </a:solidFill>
                <a:latin typeface="Arial"/>
                <a:cs typeface="Arial"/>
              </a:rPr>
              <a:t>      Lisa Fricke – </a:t>
            </a:r>
            <a:r>
              <a:rPr lang="en-US" sz="1400" b="1" spc="20" dirty="0" smtClean="0">
                <a:solidFill>
                  <a:srgbClr val="0070C0"/>
                </a:solidFill>
                <a:latin typeface="Arial"/>
                <a:cs typeface="Arial"/>
              </a:rPr>
              <a:t>District 2</a:t>
            </a:r>
          </a:p>
          <a:p>
            <a:pPr marL="1717040" marR="5080" lvl="2" indent="-790575"/>
            <a:r>
              <a:rPr lang="en-US" sz="1400" b="1" spc="20" dirty="0" smtClean="0">
                <a:solidFill>
                  <a:srgbClr val="002060"/>
                </a:solidFill>
                <a:latin typeface="Arial"/>
                <a:cs typeface="Arial"/>
              </a:rPr>
              <a:t>      Rachel Wise – </a:t>
            </a:r>
            <a:r>
              <a:rPr lang="en-US" sz="1400" b="1" spc="20" dirty="0" smtClean="0">
                <a:solidFill>
                  <a:srgbClr val="0070C0"/>
                </a:solidFill>
                <a:latin typeface="Arial"/>
                <a:cs typeface="Arial"/>
              </a:rPr>
              <a:t>District 3</a:t>
            </a:r>
          </a:p>
          <a:p>
            <a:pPr marL="1717040" marR="5080" lvl="2" indent="-790575"/>
            <a:r>
              <a:rPr lang="en-US" sz="1400" b="1" spc="20" dirty="0" smtClean="0">
                <a:solidFill>
                  <a:srgbClr val="002060"/>
                </a:solidFill>
                <a:latin typeface="Arial"/>
                <a:cs typeface="Arial"/>
              </a:rPr>
              <a:t>      John </a:t>
            </a:r>
            <a:r>
              <a:rPr lang="en-US" sz="1400" b="1" spc="20" dirty="0" err="1" smtClean="0">
                <a:solidFill>
                  <a:srgbClr val="002060"/>
                </a:solidFill>
                <a:latin typeface="Arial"/>
                <a:cs typeface="Arial"/>
              </a:rPr>
              <a:t>Witzel</a:t>
            </a:r>
            <a:r>
              <a:rPr lang="en-US" sz="1400" b="1" spc="20" dirty="0" smtClean="0">
                <a:solidFill>
                  <a:srgbClr val="002060"/>
                </a:solidFill>
                <a:latin typeface="Arial"/>
                <a:cs typeface="Arial"/>
              </a:rPr>
              <a:t> – </a:t>
            </a:r>
            <a:r>
              <a:rPr lang="en-US" sz="1400" b="1" spc="20" dirty="0" smtClean="0">
                <a:solidFill>
                  <a:srgbClr val="0070C0"/>
                </a:solidFill>
                <a:latin typeface="Arial"/>
                <a:cs typeface="Arial"/>
              </a:rPr>
              <a:t>District 4</a:t>
            </a:r>
          </a:p>
          <a:p>
            <a:pPr marL="1717040" marR="5080" lvl="2" indent="-790575"/>
            <a:r>
              <a:rPr lang="en-US" sz="1400" b="1" spc="20" dirty="0" smtClean="0">
                <a:solidFill>
                  <a:srgbClr val="002060"/>
                </a:solidFill>
                <a:latin typeface="Arial"/>
                <a:cs typeface="Arial"/>
              </a:rPr>
              <a:t>      Patricia </a:t>
            </a:r>
            <a:r>
              <a:rPr lang="en-US" sz="1400" b="1" spc="20" dirty="0" err="1" smtClean="0">
                <a:solidFill>
                  <a:srgbClr val="002060"/>
                </a:solidFill>
                <a:latin typeface="Arial"/>
                <a:cs typeface="Arial"/>
              </a:rPr>
              <a:t>Timm</a:t>
            </a:r>
            <a:r>
              <a:rPr lang="en-US" sz="1400" b="1" spc="20" dirty="0" smtClean="0">
                <a:solidFill>
                  <a:srgbClr val="002060"/>
                </a:solidFill>
                <a:latin typeface="Arial"/>
                <a:cs typeface="Arial"/>
              </a:rPr>
              <a:t> – </a:t>
            </a:r>
            <a:r>
              <a:rPr lang="en-US" sz="1400" b="1" spc="20" dirty="0" smtClean="0">
                <a:solidFill>
                  <a:srgbClr val="0070C0"/>
                </a:solidFill>
                <a:latin typeface="Arial"/>
                <a:cs typeface="Arial"/>
              </a:rPr>
              <a:t>District 5</a:t>
            </a:r>
          </a:p>
          <a:p>
            <a:pPr marL="1717040" marR="5080" lvl="2" indent="-790575"/>
            <a:r>
              <a:rPr lang="en-US" sz="1400" b="1" spc="20" dirty="0" smtClean="0">
                <a:solidFill>
                  <a:srgbClr val="002060"/>
                </a:solidFill>
                <a:latin typeface="Arial"/>
                <a:cs typeface="Arial"/>
              </a:rPr>
              <a:t>      Maureen Nickels – </a:t>
            </a:r>
            <a:r>
              <a:rPr lang="en-US" sz="1400" b="1" spc="20" dirty="0" smtClean="0">
                <a:solidFill>
                  <a:srgbClr val="0070C0"/>
                </a:solidFill>
                <a:latin typeface="Arial"/>
                <a:cs typeface="Arial"/>
              </a:rPr>
              <a:t>District 6</a:t>
            </a:r>
          </a:p>
          <a:p>
            <a:pPr marL="1717040" marR="5080" lvl="2" indent="-790575"/>
            <a:r>
              <a:rPr lang="en-US" sz="1400" b="1" spc="20" dirty="0" smtClean="0">
                <a:solidFill>
                  <a:srgbClr val="002060"/>
                </a:solidFill>
                <a:latin typeface="Arial"/>
                <a:cs typeface="Arial"/>
              </a:rPr>
              <a:t>      Robin Stevens – </a:t>
            </a:r>
            <a:r>
              <a:rPr lang="en-US" sz="1400" b="1" spc="20" dirty="0" smtClean="0">
                <a:solidFill>
                  <a:srgbClr val="0070C0"/>
                </a:solidFill>
                <a:latin typeface="Arial"/>
                <a:cs typeface="Arial"/>
              </a:rPr>
              <a:t>District 7</a:t>
            </a:r>
          </a:p>
          <a:p>
            <a:pPr marL="1717040" marR="5080" lvl="2" indent="-790575"/>
            <a:r>
              <a:rPr lang="en-US" sz="1400" b="1" spc="20" dirty="0" smtClean="0">
                <a:solidFill>
                  <a:srgbClr val="002060"/>
                </a:solidFill>
                <a:latin typeface="Arial"/>
                <a:cs typeface="Arial"/>
              </a:rPr>
              <a:t>      Deborah  </a:t>
            </a:r>
            <a:r>
              <a:rPr lang="en-US" sz="1400" b="1" spc="20" dirty="0" err="1" smtClean="0">
                <a:solidFill>
                  <a:srgbClr val="002060"/>
                </a:solidFill>
                <a:latin typeface="Arial"/>
                <a:cs typeface="Arial"/>
              </a:rPr>
              <a:t>Neary</a:t>
            </a:r>
            <a:r>
              <a:rPr lang="en-US" sz="1400" b="1" spc="20" dirty="0" smtClean="0">
                <a:solidFill>
                  <a:srgbClr val="002060"/>
                </a:solidFill>
                <a:latin typeface="Arial"/>
                <a:cs typeface="Arial"/>
              </a:rPr>
              <a:t> – </a:t>
            </a:r>
            <a:r>
              <a:rPr lang="en-US" sz="1400" b="1" spc="20" dirty="0" smtClean="0">
                <a:solidFill>
                  <a:srgbClr val="0070C0"/>
                </a:solidFill>
                <a:latin typeface="Arial"/>
                <a:cs typeface="Arial"/>
              </a:rPr>
              <a:t>District 8</a:t>
            </a:r>
          </a:p>
          <a:p>
            <a:pPr marL="802640" marR="5080" indent="-790575">
              <a:lnSpc>
                <a:spcPct val="100000"/>
              </a:lnSpc>
            </a:pPr>
            <a:endParaRPr lang="en-US" sz="1400" b="1" spc="20" dirty="0" smtClean="0">
              <a:solidFill>
                <a:srgbClr val="E20F01"/>
              </a:solidFill>
              <a:latin typeface="Arial"/>
              <a:cs typeface="Arial"/>
            </a:endParaRPr>
          </a:p>
          <a:p>
            <a:pPr marL="802640" marR="5080" indent="-790575">
              <a:lnSpc>
                <a:spcPct val="100000"/>
              </a:lnSpc>
            </a:pPr>
            <a:endParaRPr lang="en-US" sz="3650" b="1" i="1" spc="20" dirty="0">
              <a:solidFill>
                <a:srgbClr val="E20F01"/>
              </a:solidFill>
              <a:latin typeface="Arial"/>
              <a:cs typeface="Arial"/>
            </a:endParaRPr>
          </a:p>
          <a:p>
            <a:pPr marL="802640" marR="5080" indent="-790575">
              <a:lnSpc>
                <a:spcPct val="100000"/>
              </a:lnSpc>
            </a:pP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788" y="1776548"/>
            <a:ext cx="1084217" cy="1110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0788" y="3631473"/>
            <a:ext cx="1084217" cy="11495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13016" y="4663440"/>
            <a:ext cx="1058091" cy="7315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40925" y="1776548"/>
            <a:ext cx="1031965" cy="11364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58491" y="3631474"/>
            <a:ext cx="822960" cy="11364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21531" y="1045027"/>
            <a:ext cx="966651" cy="7184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93131" y="1776548"/>
            <a:ext cx="1084217" cy="11103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84571" y="3618410"/>
            <a:ext cx="822959" cy="11625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0222" y="231865"/>
            <a:ext cx="9758045" cy="0"/>
          </a:xfrm>
          <a:custGeom>
            <a:avLst/>
            <a:gdLst/>
            <a:ahLst/>
            <a:cxnLst/>
            <a:rect l="l" t="t" r="r" b="b"/>
            <a:pathLst>
              <a:path w="9758045">
                <a:moveTo>
                  <a:pt x="0" y="0"/>
                </a:moveTo>
                <a:lnTo>
                  <a:pt x="9757953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0222" y="7540535"/>
            <a:ext cx="9758045" cy="0"/>
          </a:xfrm>
          <a:custGeom>
            <a:avLst/>
            <a:gdLst/>
            <a:ahLst/>
            <a:cxnLst/>
            <a:rect l="l" t="t" r="r" b="b"/>
            <a:pathLst>
              <a:path w="9758045">
                <a:moveTo>
                  <a:pt x="0" y="0"/>
                </a:moveTo>
                <a:lnTo>
                  <a:pt x="9757953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3488" y="228600"/>
            <a:ext cx="0" cy="7315200"/>
          </a:xfrm>
          <a:custGeom>
            <a:avLst/>
            <a:gdLst/>
            <a:ahLst/>
            <a:cxnLst/>
            <a:rect l="l" t="t" r="r" b="b"/>
            <a:pathLst>
              <a:path h="7315200">
                <a:moveTo>
                  <a:pt x="0" y="7315200"/>
                </a:moveTo>
                <a:lnTo>
                  <a:pt x="0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30383" y="1015637"/>
            <a:ext cx="1045210" cy="0"/>
          </a:xfrm>
          <a:custGeom>
            <a:avLst/>
            <a:gdLst/>
            <a:ahLst/>
            <a:cxnLst/>
            <a:rect l="l" t="t" r="r" b="b"/>
            <a:pathLst>
              <a:path w="1045210">
                <a:moveTo>
                  <a:pt x="0" y="0"/>
                </a:moveTo>
                <a:lnTo>
                  <a:pt x="1045028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33648" y="1012371"/>
            <a:ext cx="0" cy="777240"/>
          </a:xfrm>
          <a:custGeom>
            <a:avLst/>
            <a:gdLst/>
            <a:ahLst/>
            <a:cxnLst/>
            <a:rect l="l" t="t" r="r" b="b"/>
            <a:pathLst>
              <a:path h="777239">
                <a:moveTo>
                  <a:pt x="0" y="777240"/>
                </a:moveTo>
                <a:lnTo>
                  <a:pt x="0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33648" y="2873828"/>
            <a:ext cx="0" cy="770890"/>
          </a:xfrm>
          <a:custGeom>
            <a:avLst/>
            <a:gdLst/>
            <a:ahLst/>
            <a:cxnLst/>
            <a:rect l="l" t="t" r="r" b="b"/>
            <a:pathLst>
              <a:path h="770889">
                <a:moveTo>
                  <a:pt x="0" y="770708"/>
                </a:moveTo>
                <a:lnTo>
                  <a:pt x="0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33648" y="4767943"/>
            <a:ext cx="0" cy="784225"/>
          </a:xfrm>
          <a:custGeom>
            <a:avLst/>
            <a:gdLst/>
            <a:ahLst/>
            <a:cxnLst/>
            <a:rect l="l" t="t" r="r" b="b"/>
            <a:pathLst>
              <a:path h="784225">
                <a:moveTo>
                  <a:pt x="0" y="783771"/>
                </a:moveTo>
                <a:lnTo>
                  <a:pt x="0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30383" y="5548448"/>
            <a:ext cx="1038860" cy="0"/>
          </a:xfrm>
          <a:custGeom>
            <a:avLst/>
            <a:gdLst/>
            <a:ahLst/>
            <a:cxnLst/>
            <a:rect l="l" t="t" r="r" b="b"/>
            <a:pathLst>
              <a:path w="1038860">
                <a:moveTo>
                  <a:pt x="0" y="0"/>
                </a:moveTo>
                <a:lnTo>
                  <a:pt x="1038496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72145" y="1012371"/>
            <a:ext cx="0" cy="777240"/>
          </a:xfrm>
          <a:custGeom>
            <a:avLst/>
            <a:gdLst/>
            <a:ahLst/>
            <a:cxnLst/>
            <a:rect l="l" t="t" r="r" b="b"/>
            <a:pathLst>
              <a:path h="777239">
                <a:moveTo>
                  <a:pt x="0" y="777240"/>
                </a:moveTo>
                <a:lnTo>
                  <a:pt x="0" y="0"/>
                </a:lnTo>
              </a:path>
            </a:pathLst>
          </a:custGeom>
          <a:ln w="6531">
            <a:solidFill>
              <a:srgbClr val="34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72145" y="2873828"/>
            <a:ext cx="0" cy="770890"/>
          </a:xfrm>
          <a:custGeom>
            <a:avLst/>
            <a:gdLst/>
            <a:ahLst/>
            <a:cxnLst/>
            <a:rect l="l" t="t" r="r" b="b"/>
            <a:pathLst>
              <a:path h="770889">
                <a:moveTo>
                  <a:pt x="0" y="770708"/>
                </a:moveTo>
                <a:lnTo>
                  <a:pt x="0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72145" y="4767943"/>
            <a:ext cx="0" cy="777240"/>
          </a:xfrm>
          <a:custGeom>
            <a:avLst/>
            <a:gdLst/>
            <a:ahLst/>
            <a:cxnLst/>
            <a:rect l="l" t="t" r="r" b="b"/>
            <a:pathLst>
              <a:path h="777239">
                <a:moveTo>
                  <a:pt x="0" y="777239"/>
                </a:moveTo>
                <a:lnTo>
                  <a:pt x="0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47456" y="1022168"/>
            <a:ext cx="1045210" cy="0"/>
          </a:xfrm>
          <a:custGeom>
            <a:avLst/>
            <a:gdLst/>
            <a:ahLst/>
            <a:cxnLst/>
            <a:rect l="l" t="t" r="r" b="b"/>
            <a:pathLst>
              <a:path w="1045210">
                <a:moveTo>
                  <a:pt x="0" y="0"/>
                </a:moveTo>
                <a:lnTo>
                  <a:pt x="1045028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50723" y="1018902"/>
            <a:ext cx="0" cy="784225"/>
          </a:xfrm>
          <a:custGeom>
            <a:avLst/>
            <a:gdLst/>
            <a:ahLst/>
            <a:cxnLst/>
            <a:rect l="l" t="t" r="r" b="b"/>
            <a:pathLst>
              <a:path h="784225">
                <a:moveTo>
                  <a:pt x="0" y="783771"/>
                </a:moveTo>
                <a:lnTo>
                  <a:pt x="0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89220" y="1018902"/>
            <a:ext cx="0" cy="784225"/>
          </a:xfrm>
          <a:custGeom>
            <a:avLst/>
            <a:gdLst/>
            <a:ahLst/>
            <a:cxnLst/>
            <a:rect l="l" t="t" r="r" b="b"/>
            <a:pathLst>
              <a:path h="784225">
                <a:moveTo>
                  <a:pt x="0" y="783771"/>
                </a:moveTo>
                <a:lnTo>
                  <a:pt x="0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57254" y="2906485"/>
            <a:ext cx="0" cy="758190"/>
          </a:xfrm>
          <a:custGeom>
            <a:avLst/>
            <a:gdLst/>
            <a:ahLst/>
            <a:cxnLst/>
            <a:rect l="l" t="t" r="r" b="b"/>
            <a:pathLst>
              <a:path h="758189">
                <a:moveTo>
                  <a:pt x="0" y="757646"/>
                </a:moveTo>
                <a:lnTo>
                  <a:pt x="0" y="0"/>
                </a:lnTo>
              </a:path>
            </a:pathLst>
          </a:custGeom>
          <a:ln w="6531">
            <a:solidFill>
              <a:srgbClr val="34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56563" y="2906485"/>
            <a:ext cx="0" cy="758190"/>
          </a:xfrm>
          <a:custGeom>
            <a:avLst/>
            <a:gdLst/>
            <a:ahLst/>
            <a:cxnLst/>
            <a:rect l="l" t="t" r="r" b="b"/>
            <a:pathLst>
              <a:path h="758189">
                <a:moveTo>
                  <a:pt x="0" y="757646"/>
                </a:moveTo>
                <a:lnTo>
                  <a:pt x="0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44983" y="5705203"/>
            <a:ext cx="1456690" cy="0"/>
          </a:xfrm>
          <a:custGeom>
            <a:avLst/>
            <a:gdLst/>
            <a:ahLst/>
            <a:cxnLst/>
            <a:rect l="l" t="t" r="r" b="b"/>
            <a:pathLst>
              <a:path w="1456689">
                <a:moveTo>
                  <a:pt x="0" y="0"/>
                </a:moveTo>
                <a:lnTo>
                  <a:pt x="1456508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98225" y="4604656"/>
            <a:ext cx="0" cy="1104265"/>
          </a:xfrm>
          <a:custGeom>
            <a:avLst/>
            <a:gdLst/>
            <a:ahLst/>
            <a:cxnLst/>
            <a:rect l="l" t="t" r="r" b="b"/>
            <a:pathLst>
              <a:path h="1104264">
                <a:moveTo>
                  <a:pt x="0" y="1103811"/>
                </a:moveTo>
                <a:lnTo>
                  <a:pt x="0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12725" y="1015637"/>
            <a:ext cx="1045210" cy="0"/>
          </a:xfrm>
          <a:custGeom>
            <a:avLst/>
            <a:gdLst/>
            <a:ahLst/>
            <a:cxnLst/>
            <a:rect l="l" t="t" r="r" b="b"/>
            <a:pathLst>
              <a:path w="1045209">
                <a:moveTo>
                  <a:pt x="0" y="0"/>
                </a:moveTo>
                <a:lnTo>
                  <a:pt x="1045029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904911" y="228600"/>
            <a:ext cx="0" cy="7315200"/>
          </a:xfrm>
          <a:custGeom>
            <a:avLst/>
            <a:gdLst/>
            <a:ahLst/>
            <a:cxnLst/>
            <a:rect l="l" t="t" r="r" b="b"/>
            <a:pathLst>
              <a:path h="7315200">
                <a:moveTo>
                  <a:pt x="0" y="7315200"/>
                </a:moveTo>
                <a:lnTo>
                  <a:pt x="0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15991" y="1012371"/>
            <a:ext cx="0" cy="777240"/>
          </a:xfrm>
          <a:custGeom>
            <a:avLst/>
            <a:gdLst/>
            <a:ahLst/>
            <a:cxnLst/>
            <a:rect l="l" t="t" r="r" b="b"/>
            <a:pathLst>
              <a:path h="777239">
                <a:moveTo>
                  <a:pt x="0" y="777240"/>
                </a:moveTo>
                <a:lnTo>
                  <a:pt x="0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54488" y="1012371"/>
            <a:ext cx="0" cy="777240"/>
          </a:xfrm>
          <a:custGeom>
            <a:avLst/>
            <a:gdLst/>
            <a:ahLst/>
            <a:cxnLst/>
            <a:rect l="l" t="t" r="r" b="b"/>
            <a:pathLst>
              <a:path h="777239">
                <a:moveTo>
                  <a:pt x="0" y="777240"/>
                </a:moveTo>
                <a:lnTo>
                  <a:pt x="0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15991" y="2873828"/>
            <a:ext cx="0" cy="770890"/>
          </a:xfrm>
          <a:custGeom>
            <a:avLst/>
            <a:gdLst/>
            <a:ahLst/>
            <a:cxnLst/>
            <a:rect l="l" t="t" r="r" b="b"/>
            <a:pathLst>
              <a:path h="770889">
                <a:moveTo>
                  <a:pt x="0" y="770708"/>
                </a:moveTo>
                <a:lnTo>
                  <a:pt x="0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54488" y="2873828"/>
            <a:ext cx="0" cy="770890"/>
          </a:xfrm>
          <a:custGeom>
            <a:avLst/>
            <a:gdLst/>
            <a:ahLst/>
            <a:cxnLst/>
            <a:rect l="l" t="t" r="r" b="b"/>
            <a:pathLst>
              <a:path h="770889">
                <a:moveTo>
                  <a:pt x="0" y="770708"/>
                </a:moveTo>
                <a:lnTo>
                  <a:pt x="0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28363" y="4761411"/>
            <a:ext cx="0" cy="790575"/>
          </a:xfrm>
          <a:custGeom>
            <a:avLst/>
            <a:gdLst/>
            <a:ahLst/>
            <a:cxnLst/>
            <a:rect l="l" t="t" r="r" b="b"/>
            <a:pathLst>
              <a:path h="790575">
                <a:moveTo>
                  <a:pt x="0" y="790303"/>
                </a:moveTo>
                <a:lnTo>
                  <a:pt x="0" y="0"/>
                </a:lnTo>
              </a:path>
            </a:pathLst>
          </a:custGeom>
          <a:ln w="6531">
            <a:solidFill>
              <a:srgbClr val="34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89864" y="4761411"/>
            <a:ext cx="0" cy="790575"/>
          </a:xfrm>
          <a:custGeom>
            <a:avLst/>
            <a:gdLst/>
            <a:ahLst/>
            <a:cxnLst/>
            <a:rect l="l" t="t" r="r" b="b"/>
            <a:pathLst>
              <a:path h="790575">
                <a:moveTo>
                  <a:pt x="0" y="790303"/>
                </a:moveTo>
                <a:lnTo>
                  <a:pt x="0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86600" y="5548448"/>
            <a:ext cx="1045210" cy="0"/>
          </a:xfrm>
          <a:custGeom>
            <a:avLst/>
            <a:gdLst/>
            <a:ahLst/>
            <a:cxnLst/>
            <a:rect l="l" t="t" r="r" b="b"/>
            <a:pathLst>
              <a:path w="1045209">
                <a:moveTo>
                  <a:pt x="0" y="0"/>
                </a:moveTo>
                <a:lnTo>
                  <a:pt x="1045028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83688" y="6072647"/>
            <a:ext cx="8395970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spc="25" dirty="0">
                <a:solidFill>
                  <a:srgbClr val="383838"/>
                </a:solidFill>
                <a:latin typeface="Arial"/>
                <a:cs typeface="Arial"/>
              </a:rPr>
              <a:t>NCTE</a:t>
            </a:r>
            <a:r>
              <a:rPr sz="3700" i="1" spc="32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700" i="1" spc="40" dirty="0">
                <a:solidFill>
                  <a:srgbClr val="383838"/>
                </a:solidFill>
                <a:latin typeface="Arial"/>
                <a:cs typeface="Arial"/>
              </a:rPr>
              <a:t>Endorsement</a:t>
            </a:r>
            <a:r>
              <a:rPr sz="3700" i="1" spc="-3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700" i="1" dirty="0">
                <a:solidFill>
                  <a:srgbClr val="383838"/>
                </a:solidFill>
                <a:latin typeface="Arial"/>
                <a:cs typeface="Arial"/>
              </a:rPr>
              <a:t>Appr</a:t>
            </a:r>
            <a:r>
              <a:rPr sz="3700" i="1" spc="-434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700" i="1" spc="50" dirty="0">
                <a:solidFill>
                  <a:srgbClr val="383838"/>
                </a:solidFill>
                <a:latin typeface="Arial"/>
                <a:cs typeface="Arial"/>
              </a:rPr>
              <a:t>oval</a:t>
            </a:r>
            <a:r>
              <a:rPr sz="3700" i="1" spc="15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700" i="1" spc="35" dirty="0">
                <a:solidFill>
                  <a:srgbClr val="383838"/>
                </a:solidFill>
                <a:latin typeface="Arial"/>
                <a:cs typeface="Arial"/>
              </a:rPr>
              <a:t>Proce</a:t>
            </a:r>
            <a:r>
              <a:rPr sz="3700" i="1" spc="110" dirty="0">
                <a:solidFill>
                  <a:srgbClr val="383838"/>
                </a:solidFill>
                <a:latin typeface="Arial"/>
                <a:cs typeface="Arial"/>
              </a:rPr>
              <a:t>s</a:t>
            </a:r>
            <a:r>
              <a:rPr sz="3700" i="1" spc="185" dirty="0">
                <a:solidFill>
                  <a:srgbClr val="383838"/>
                </a:solidFill>
                <a:latin typeface="Arial"/>
                <a:cs typeface="Arial"/>
              </a:rPr>
              <a:t>s</a:t>
            </a:r>
            <a:endParaRPr sz="37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433648" y="1015637"/>
            <a:ext cx="1038860" cy="774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 marR="121285" indent="234950">
              <a:lnSpc>
                <a:spcPct val="101000"/>
              </a:lnSpc>
            </a:pPr>
            <a:r>
              <a:rPr sz="700" spc="50" dirty="0">
                <a:solidFill>
                  <a:srgbClr val="4F4F4F"/>
                </a:solidFill>
                <a:latin typeface="Arial"/>
                <a:cs typeface="Arial"/>
              </a:rPr>
              <a:t>Ad</a:t>
            </a:r>
            <a:r>
              <a:rPr sz="700" spc="20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700" spc="45" dirty="0">
                <a:solidFill>
                  <a:srgbClr val="4F4F4F"/>
                </a:solidFill>
                <a:latin typeface="Arial"/>
                <a:cs typeface="Arial"/>
              </a:rPr>
              <a:t>Hoc</a:t>
            </a:r>
            <a:r>
              <a:rPr sz="700" spc="20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700" spc="35" dirty="0">
                <a:solidFill>
                  <a:srgbClr val="4F4F4F"/>
                </a:solidFill>
                <a:latin typeface="Arial"/>
                <a:cs typeface="Arial"/>
              </a:rPr>
              <a:t>Committee</a:t>
            </a:r>
            <a:r>
              <a:rPr sz="700" spc="60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700" spc="35" dirty="0">
                <a:solidFill>
                  <a:srgbClr val="4F4F4F"/>
                </a:solidFill>
                <a:latin typeface="Arial"/>
                <a:cs typeface="Arial"/>
              </a:rPr>
              <a:t>makes</a:t>
            </a:r>
            <a:r>
              <a:rPr sz="700" spc="15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700" spc="40" dirty="0">
                <a:solidFill>
                  <a:srgbClr val="383838"/>
                </a:solidFill>
                <a:latin typeface="Arial"/>
                <a:cs typeface="Arial"/>
              </a:rPr>
              <a:t>recommendat</a:t>
            </a:r>
            <a:r>
              <a:rPr sz="700" spc="30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700" spc="45" dirty="0">
                <a:solidFill>
                  <a:srgbClr val="383838"/>
                </a:solidFill>
                <a:latin typeface="Arial"/>
                <a:cs typeface="Arial"/>
              </a:rPr>
              <a:t>ons</a:t>
            </a:r>
            <a:endParaRPr sz="7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469934" y="3037286"/>
            <a:ext cx="96520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ts val="770"/>
              </a:lnSpc>
            </a:pPr>
            <a:r>
              <a:rPr sz="700" spc="-20" dirty="0">
                <a:solidFill>
                  <a:srgbClr val="383838"/>
                </a:solidFill>
                <a:latin typeface="Arial"/>
                <a:cs typeface="Arial"/>
              </a:rPr>
              <a:t>NCTE</a:t>
            </a:r>
            <a:r>
              <a:rPr sz="700" spc="-4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F4F4F"/>
                </a:solidFill>
                <a:latin typeface="Arial"/>
                <a:cs typeface="Arial"/>
              </a:rPr>
              <a:t>Execut</a:t>
            </a:r>
            <a:r>
              <a:rPr sz="700" spc="-20" dirty="0">
                <a:solidFill>
                  <a:srgbClr val="4F4F4F"/>
                </a:solidFill>
                <a:latin typeface="Arial"/>
                <a:cs typeface="Arial"/>
              </a:rPr>
              <a:t>i</a:t>
            </a:r>
            <a:r>
              <a:rPr sz="700" dirty="0">
                <a:solidFill>
                  <a:srgbClr val="4F4F4F"/>
                </a:solidFill>
                <a:latin typeface="Arial"/>
                <a:cs typeface="Arial"/>
              </a:rPr>
              <a:t>ve</a:t>
            </a:r>
            <a:r>
              <a:rPr sz="700" spc="-20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F4F4F"/>
                </a:solidFill>
                <a:latin typeface="Arial"/>
                <a:cs typeface="Arial"/>
              </a:rPr>
              <a:t>Comm</a:t>
            </a:r>
            <a:r>
              <a:rPr sz="700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4F4F4F"/>
                </a:solidFill>
                <a:latin typeface="Arial"/>
                <a:cs typeface="Arial"/>
              </a:rPr>
              <a:t>Rev</a:t>
            </a:r>
            <a:r>
              <a:rPr sz="700" spc="-80" dirty="0">
                <a:solidFill>
                  <a:srgbClr val="4F4F4F"/>
                </a:solidFill>
                <a:latin typeface="Arial"/>
                <a:cs typeface="Arial"/>
              </a:rPr>
              <a:t>i</a:t>
            </a:r>
            <a:r>
              <a:rPr sz="700" spc="20" dirty="0">
                <a:solidFill>
                  <a:srgbClr val="4F4F4F"/>
                </a:solidFill>
                <a:latin typeface="Arial"/>
                <a:cs typeface="Arial"/>
              </a:rPr>
              <a:t>ew</a:t>
            </a:r>
            <a:r>
              <a:rPr sz="700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700" spc="-45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4F4F4F"/>
                </a:solidFill>
                <a:latin typeface="Arial"/>
                <a:cs typeface="Arial"/>
              </a:rPr>
              <a:t>--</a:t>
            </a:r>
            <a:r>
              <a:rPr sz="700" spc="-25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F4F4F"/>
                </a:solidFill>
                <a:latin typeface="Arial"/>
                <a:cs typeface="Arial"/>
              </a:rPr>
              <a:t>determines NCTEAgenda</a:t>
            </a:r>
            <a:endParaRPr sz="7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433648" y="4767943"/>
            <a:ext cx="1038860" cy="781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64" marR="120650" algn="ctr">
              <a:lnSpc>
                <a:spcPts val="819"/>
              </a:lnSpc>
            </a:pPr>
            <a:r>
              <a:rPr sz="700" spc="20" dirty="0">
                <a:solidFill>
                  <a:srgbClr val="383838"/>
                </a:solidFill>
                <a:latin typeface="Arial"/>
                <a:cs typeface="Arial"/>
              </a:rPr>
              <a:t>NCTE</a:t>
            </a:r>
            <a:r>
              <a:rPr sz="700" spc="-5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700" spc="50" dirty="0">
                <a:solidFill>
                  <a:srgbClr val="383838"/>
                </a:solidFill>
                <a:latin typeface="Arial"/>
                <a:cs typeface="Arial"/>
              </a:rPr>
              <a:t>Full</a:t>
            </a:r>
            <a:r>
              <a:rPr sz="700" spc="-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700" spc="40" dirty="0">
                <a:solidFill>
                  <a:srgbClr val="4F4F4F"/>
                </a:solidFill>
                <a:latin typeface="Arial"/>
                <a:cs typeface="Arial"/>
              </a:rPr>
              <a:t>Council</a:t>
            </a:r>
            <a:r>
              <a:rPr sz="700" spc="20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700" spc="35" dirty="0">
                <a:solidFill>
                  <a:srgbClr val="4F4F4F"/>
                </a:solidFill>
                <a:latin typeface="Arial"/>
                <a:cs typeface="Arial"/>
              </a:rPr>
              <a:t>Rev</a:t>
            </a:r>
            <a:r>
              <a:rPr sz="700" spc="-25" dirty="0">
                <a:solidFill>
                  <a:srgbClr val="4F4F4F"/>
                </a:solidFill>
                <a:latin typeface="Arial"/>
                <a:cs typeface="Arial"/>
              </a:rPr>
              <a:t>i</a:t>
            </a:r>
            <a:r>
              <a:rPr sz="700" spc="45" dirty="0">
                <a:solidFill>
                  <a:srgbClr val="4F4F4F"/>
                </a:solidFill>
                <a:latin typeface="Arial"/>
                <a:cs typeface="Arial"/>
              </a:rPr>
              <a:t>ew</a:t>
            </a:r>
            <a:r>
              <a:rPr sz="700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700" spc="-45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4F4F4F"/>
                </a:solidFill>
                <a:latin typeface="Arial"/>
                <a:cs typeface="Arial"/>
              </a:rPr>
              <a:t>-­</a:t>
            </a:r>
            <a:endParaRPr sz="700">
              <a:latin typeface="Arial"/>
              <a:cs typeface="Arial"/>
            </a:endParaRPr>
          </a:p>
          <a:p>
            <a:pPr marL="198755" marR="210185" indent="6985" algn="ctr">
              <a:lnSpc>
                <a:spcPts val="819"/>
              </a:lnSpc>
              <a:spcBef>
                <a:spcPts val="55"/>
              </a:spcBef>
            </a:pPr>
            <a:r>
              <a:rPr sz="700" spc="40" dirty="0">
                <a:solidFill>
                  <a:srgbClr val="4F4F4F"/>
                </a:solidFill>
                <a:latin typeface="Arial"/>
                <a:cs typeface="Arial"/>
              </a:rPr>
              <a:t>then</a:t>
            </a:r>
            <a:r>
              <a:rPr sz="700" spc="15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383838"/>
                </a:solidFill>
                <a:latin typeface="Arial"/>
                <a:cs typeface="Arial"/>
              </a:rPr>
              <a:t>NCTE</a:t>
            </a:r>
            <a:r>
              <a:rPr sz="70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700" spc="60" dirty="0">
                <a:solidFill>
                  <a:srgbClr val="4F4F4F"/>
                </a:solidFill>
                <a:latin typeface="Arial"/>
                <a:cs typeface="Arial"/>
              </a:rPr>
              <a:t>F</a:t>
            </a:r>
            <a:r>
              <a:rPr sz="700" spc="10" dirty="0">
                <a:solidFill>
                  <a:srgbClr val="4F4F4F"/>
                </a:solidFill>
                <a:latin typeface="Arial"/>
                <a:cs typeface="Arial"/>
              </a:rPr>
              <a:t>i</a:t>
            </a:r>
            <a:r>
              <a:rPr sz="700" spc="45" dirty="0">
                <a:solidFill>
                  <a:srgbClr val="4F4F4F"/>
                </a:solidFill>
                <a:latin typeface="Arial"/>
                <a:cs typeface="Arial"/>
              </a:rPr>
              <a:t>nal</a:t>
            </a:r>
            <a:r>
              <a:rPr sz="700" spc="-90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4F4F4F"/>
                </a:solidFill>
                <a:latin typeface="Arial"/>
                <a:cs typeface="Arial"/>
              </a:rPr>
              <a:t>Approval</a:t>
            </a:r>
            <a:endParaRPr sz="7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150723" y="1022168"/>
            <a:ext cx="1038860" cy="781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630" marR="95250" indent="1270" algn="ctr">
              <a:lnSpc>
                <a:spcPct val="92900"/>
              </a:lnSpc>
            </a:pPr>
            <a:r>
              <a:rPr sz="900" spc="25" dirty="0">
                <a:solidFill>
                  <a:srgbClr val="4F4F4F"/>
                </a:solidFill>
                <a:latin typeface="Arial"/>
                <a:cs typeface="Arial"/>
              </a:rPr>
              <a:t>St</a:t>
            </a:r>
            <a:r>
              <a:rPr sz="900" spc="-75" dirty="0">
                <a:solidFill>
                  <a:srgbClr val="4F4F4F"/>
                </a:solidFill>
                <a:latin typeface="Arial"/>
                <a:cs typeface="Arial"/>
              </a:rPr>
              <a:t>a</a:t>
            </a:r>
            <a:r>
              <a:rPr sz="900" spc="30" dirty="0">
                <a:solidFill>
                  <a:srgbClr val="4F4F4F"/>
                </a:solidFill>
                <a:latin typeface="Arial"/>
                <a:cs typeface="Arial"/>
              </a:rPr>
              <a:t>te</a:t>
            </a:r>
            <a:r>
              <a:rPr sz="900" spc="10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383838"/>
                </a:solidFill>
                <a:latin typeface="Arial"/>
                <a:cs typeface="Arial"/>
              </a:rPr>
              <a:t>Board</a:t>
            </a:r>
            <a:r>
              <a:rPr sz="900" spc="1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4F4F4F"/>
                </a:solidFill>
                <a:latin typeface="Arial"/>
                <a:cs typeface="Arial"/>
              </a:rPr>
              <a:t>a</a:t>
            </a:r>
            <a:r>
              <a:rPr sz="900" spc="25" dirty="0">
                <a:solidFill>
                  <a:srgbClr val="4F4F4F"/>
                </a:solidFill>
                <a:latin typeface="Arial"/>
                <a:cs typeface="Arial"/>
              </a:rPr>
              <a:t>pproval</a:t>
            </a:r>
            <a:r>
              <a:rPr sz="900" spc="-15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83838"/>
                </a:solidFill>
                <a:latin typeface="Arial"/>
                <a:cs typeface="Arial"/>
              </a:rPr>
              <a:t>of</a:t>
            </a:r>
            <a:r>
              <a:rPr sz="900" spc="7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4F4F4F"/>
                </a:solidFill>
                <a:latin typeface="Arial"/>
                <a:cs typeface="Arial"/>
              </a:rPr>
              <a:t>new</a:t>
            </a:r>
            <a:r>
              <a:rPr sz="900" spc="5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900" spc="45" dirty="0">
                <a:solidFill>
                  <a:srgbClr val="383838"/>
                </a:solidFill>
                <a:latin typeface="Arial"/>
                <a:cs typeface="Arial"/>
              </a:rPr>
              <a:t>Ru</a:t>
            </a:r>
            <a:r>
              <a:rPr sz="900" spc="-55" dirty="0">
                <a:solidFill>
                  <a:srgbClr val="383838"/>
                </a:solidFill>
                <a:latin typeface="Arial"/>
                <a:cs typeface="Arial"/>
              </a:rPr>
              <a:t>l</a:t>
            </a:r>
            <a:r>
              <a:rPr sz="900" spc="30" dirty="0">
                <a:solidFill>
                  <a:srgbClr val="383838"/>
                </a:solidFill>
                <a:latin typeface="Arial"/>
                <a:cs typeface="Arial"/>
              </a:rPr>
              <a:t>e</a:t>
            </a:r>
            <a:r>
              <a:rPr sz="900" spc="-6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383838"/>
                </a:solidFill>
                <a:latin typeface="Arial"/>
                <a:cs typeface="Arial"/>
              </a:rPr>
              <a:t>24</a:t>
            </a:r>
            <a:endParaRPr sz="8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232728" y="3219177"/>
            <a:ext cx="861060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930" marR="5080" indent="-189865">
              <a:lnSpc>
                <a:spcPct val="104800"/>
              </a:lnSpc>
            </a:pPr>
            <a:r>
              <a:rPr sz="900" spc="90" dirty="0">
                <a:solidFill>
                  <a:srgbClr val="383838"/>
                </a:solidFill>
                <a:latin typeface="Arial"/>
                <a:cs typeface="Arial"/>
              </a:rPr>
              <a:t>Ru</a:t>
            </a:r>
            <a:r>
              <a:rPr sz="900" spc="-45" dirty="0">
                <a:solidFill>
                  <a:srgbClr val="383838"/>
                </a:solidFill>
                <a:latin typeface="Arial"/>
                <a:cs typeface="Arial"/>
              </a:rPr>
              <a:t>l</a:t>
            </a:r>
            <a:r>
              <a:rPr sz="900" spc="90" dirty="0">
                <a:solidFill>
                  <a:srgbClr val="383838"/>
                </a:solidFill>
                <a:latin typeface="Arial"/>
                <a:cs typeface="Arial"/>
              </a:rPr>
              <a:t>e</a:t>
            </a:r>
            <a:r>
              <a:rPr sz="900" spc="-2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900" spc="70" dirty="0">
                <a:solidFill>
                  <a:srgbClr val="4F4F4F"/>
                </a:solidFill>
                <a:latin typeface="Arial"/>
                <a:cs typeface="Arial"/>
              </a:rPr>
              <a:t>24</a:t>
            </a:r>
            <a:r>
              <a:rPr sz="900" spc="-5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900" spc="90" dirty="0">
                <a:solidFill>
                  <a:srgbClr val="383838"/>
                </a:solidFill>
                <a:latin typeface="Arial"/>
                <a:cs typeface="Arial"/>
              </a:rPr>
              <a:t>Pub</a:t>
            </a:r>
            <a:r>
              <a:rPr sz="900" spc="10" dirty="0">
                <a:solidFill>
                  <a:srgbClr val="383838"/>
                </a:solidFill>
                <a:latin typeface="Arial"/>
                <a:cs typeface="Arial"/>
              </a:rPr>
              <a:t>l</a:t>
            </a:r>
            <a:r>
              <a:rPr sz="900" spc="5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900" spc="110" dirty="0">
                <a:solidFill>
                  <a:srgbClr val="383838"/>
                </a:solidFill>
                <a:latin typeface="Arial"/>
                <a:cs typeface="Arial"/>
              </a:rPr>
              <a:t>c</a:t>
            </a:r>
            <a:r>
              <a:rPr sz="900" spc="6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900" spc="65" dirty="0">
                <a:solidFill>
                  <a:srgbClr val="383838"/>
                </a:solidFill>
                <a:latin typeface="Arial"/>
                <a:cs typeface="Arial"/>
              </a:rPr>
              <a:t>He</a:t>
            </a:r>
            <a:r>
              <a:rPr sz="900" spc="-45" dirty="0">
                <a:solidFill>
                  <a:srgbClr val="383838"/>
                </a:solidFill>
                <a:latin typeface="Arial"/>
                <a:cs typeface="Arial"/>
              </a:rPr>
              <a:t>a</a:t>
            </a:r>
            <a:r>
              <a:rPr sz="900" spc="140" dirty="0">
                <a:solidFill>
                  <a:srgbClr val="383838"/>
                </a:solidFill>
                <a:latin typeface="Arial"/>
                <a:cs typeface="Arial"/>
              </a:rPr>
              <a:t>r</a:t>
            </a:r>
            <a:r>
              <a:rPr sz="900" spc="20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900" spc="105" dirty="0">
                <a:solidFill>
                  <a:srgbClr val="383838"/>
                </a:solidFill>
                <a:latin typeface="Arial"/>
                <a:cs typeface="Arial"/>
              </a:rPr>
              <a:t>ng</a:t>
            </a:r>
            <a:endParaRPr sz="9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128225" y="4983651"/>
            <a:ext cx="108331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45" algn="ctr">
              <a:lnSpc>
                <a:spcPct val="94200"/>
              </a:lnSpc>
            </a:pPr>
            <a:r>
              <a:rPr sz="700" spc="80" dirty="0">
                <a:solidFill>
                  <a:srgbClr val="4F4F4F"/>
                </a:solidFill>
                <a:latin typeface="Arial"/>
                <a:cs typeface="Arial"/>
              </a:rPr>
              <a:t>Ru</a:t>
            </a:r>
            <a:r>
              <a:rPr sz="700" spc="-35" dirty="0">
                <a:solidFill>
                  <a:srgbClr val="4F4F4F"/>
                </a:solidFill>
                <a:latin typeface="Arial"/>
                <a:cs typeface="Arial"/>
              </a:rPr>
              <a:t>l</a:t>
            </a:r>
            <a:r>
              <a:rPr sz="700" spc="20" dirty="0">
                <a:solidFill>
                  <a:srgbClr val="4F4F4F"/>
                </a:solidFill>
                <a:latin typeface="Arial"/>
                <a:cs typeface="Arial"/>
              </a:rPr>
              <a:t>e</a:t>
            </a:r>
            <a:r>
              <a:rPr sz="700" spc="-45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4F4F4F"/>
                </a:solidFill>
                <a:latin typeface="Arial"/>
                <a:cs typeface="Arial"/>
              </a:rPr>
              <a:t>24</a:t>
            </a:r>
            <a:r>
              <a:rPr sz="700" spc="20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F4F4F"/>
                </a:solidFill>
                <a:latin typeface="Arial"/>
                <a:cs typeface="Arial"/>
              </a:rPr>
              <a:t>Hea</a:t>
            </a:r>
            <a:r>
              <a:rPr sz="700" spc="-25" dirty="0">
                <a:solidFill>
                  <a:srgbClr val="4F4F4F"/>
                </a:solidFill>
                <a:latin typeface="Arial"/>
                <a:cs typeface="Arial"/>
              </a:rPr>
              <a:t>r</a:t>
            </a:r>
            <a:r>
              <a:rPr sz="700" spc="-10" dirty="0">
                <a:solidFill>
                  <a:srgbClr val="6E6E6E"/>
                </a:solidFill>
                <a:latin typeface="Arial"/>
                <a:cs typeface="Arial"/>
              </a:rPr>
              <a:t>i</a:t>
            </a:r>
            <a:r>
              <a:rPr sz="700" spc="70" dirty="0">
                <a:solidFill>
                  <a:srgbClr val="4F4F4F"/>
                </a:solidFill>
                <a:latin typeface="Arial"/>
                <a:cs typeface="Arial"/>
              </a:rPr>
              <a:t>ng</a:t>
            </a:r>
            <a:r>
              <a:rPr sz="700" spc="-35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4F4F4F"/>
                </a:solidFill>
                <a:latin typeface="Arial"/>
                <a:cs typeface="Arial"/>
              </a:rPr>
              <a:t>Draft</a:t>
            </a:r>
            <a:r>
              <a:rPr sz="700" spc="15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4F4F4F"/>
                </a:solidFill>
                <a:latin typeface="Arial"/>
                <a:cs typeface="Arial"/>
              </a:rPr>
              <a:t>deve</a:t>
            </a:r>
            <a:r>
              <a:rPr sz="800" spc="0" dirty="0">
                <a:solidFill>
                  <a:srgbClr val="4F4F4F"/>
                </a:solidFill>
                <a:latin typeface="Arial"/>
                <a:cs typeface="Arial"/>
              </a:rPr>
              <a:t>l</a:t>
            </a:r>
            <a:r>
              <a:rPr sz="800" spc="-25" dirty="0">
                <a:solidFill>
                  <a:srgbClr val="4F4F4F"/>
                </a:solidFill>
                <a:latin typeface="Arial"/>
                <a:cs typeface="Arial"/>
              </a:rPr>
              <a:t>oped</a:t>
            </a:r>
            <a:r>
              <a:rPr sz="800" spc="-10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800" spc="-15" dirty="0">
                <a:solidFill>
                  <a:srgbClr val="4F4F4F"/>
                </a:solidFill>
                <a:latin typeface="Arial"/>
                <a:cs typeface="Arial"/>
              </a:rPr>
              <a:t>and</a:t>
            </a:r>
            <a:r>
              <a:rPr sz="800" spc="-30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4F4F4F"/>
                </a:solidFill>
                <a:latin typeface="Arial"/>
                <a:cs typeface="Arial"/>
              </a:rPr>
              <a:t>rev</a:t>
            </a:r>
            <a:r>
              <a:rPr sz="800" spc="-30" dirty="0">
                <a:solidFill>
                  <a:srgbClr val="4F4F4F"/>
                </a:solidFill>
                <a:latin typeface="Arial"/>
                <a:cs typeface="Arial"/>
              </a:rPr>
              <a:t>iewed</a:t>
            </a:r>
            <a:r>
              <a:rPr sz="800" spc="-15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700" spc="65" dirty="0">
                <a:solidFill>
                  <a:srgbClr val="4F4F4F"/>
                </a:solidFill>
                <a:latin typeface="Arial"/>
                <a:cs typeface="Arial"/>
              </a:rPr>
              <a:t>by</a:t>
            </a:r>
            <a:r>
              <a:rPr sz="700" spc="-40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F4F4F"/>
                </a:solidFill>
                <a:latin typeface="Arial"/>
                <a:cs typeface="Arial"/>
              </a:rPr>
              <a:t>NOE</a:t>
            </a:r>
            <a:r>
              <a:rPr sz="700" spc="-10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4F4F4F"/>
                </a:solidFill>
                <a:latin typeface="Arial"/>
                <a:cs typeface="Arial"/>
              </a:rPr>
              <a:t>Legal</a:t>
            </a:r>
            <a:endParaRPr sz="7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115991" y="1015637"/>
            <a:ext cx="1038860" cy="774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895" marR="41275" algn="ctr">
              <a:lnSpc>
                <a:spcPct val="100000"/>
              </a:lnSpc>
            </a:pPr>
            <a:r>
              <a:rPr sz="900" spc="35" dirty="0">
                <a:solidFill>
                  <a:srgbClr val="4F4F4F"/>
                </a:solidFill>
                <a:latin typeface="Arial"/>
                <a:cs typeface="Arial"/>
              </a:rPr>
              <a:t>Attorney</a:t>
            </a:r>
            <a:r>
              <a:rPr sz="900" spc="75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383838"/>
                </a:solidFill>
                <a:latin typeface="Arial"/>
                <a:cs typeface="Arial"/>
              </a:rPr>
              <a:t>General</a:t>
            </a:r>
            <a:r>
              <a:rPr sz="900" spc="1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900" spc="45" dirty="0">
                <a:solidFill>
                  <a:srgbClr val="383838"/>
                </a:solidFill>
                <a:latin typeface="Arial"/>
                <a:cs typeface="Arial"/>
              </a:rPr>
              <a:t>Rev</a:t>
            </a:r>
            <a:r>
              <a:rPr sz="900" spc="-45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900" spc="50" dirty="0">
                <a:solidFill>
                  <a:srgbClr val="383838"/>
                </a:solidFill>
                <a:latin typeface="Arial"/>
                <a:cs typeface="Arial"/>
              </a:rPr>
              <a:t>ew</a:t>
            </a:r>
            <a:r>
              <a:rPr sz="900" spc="-1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900" spc="45" dirty="0">
                <a:solidFill>
                  <a:srgbClr val="383838"/>
                </a:solidFill>
                <a:latin typeface="Arial"/>
                <a:cs typeface="Arial"/>
              </a:rPr>
              <a:t>of</a:t>
            </a:r>
            <a:endParaRPr sz="900">
              <a:latin typeface="Arial"/>
              <a:cs typeface="Arial"/>
            </a:endParaRPr>
          </a:p>
          <a:p>
            <a:pPr marL="12700" algn="ctr">
              <a:lnSpc>
                <a:spcPts val="1030"/>
              </a:lnSpc>
            </a:pPr>
            <a:r>
              <a:rPr sz="900" spc="40" dirty="0">
                <a:solidFill>
                  <a:srgbClr val="383838"/>
                </a:solidFill>
                <a:latin typeface="Arial"/>
                <a:cs typeface="Arial"/>
              </a:rPr>
              <a:t>new</a:t>
            </a:r>
            <a:r>
              <a:rPr sz="900" spc="2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900" spc="65" dirty="0">
                <a:solidFill>
                  <a:srgbClr val="383838"/>
                </a:solidFill>
                <a:latin typeface="Arial"/>
                <a:cs typeface="Arial"/>
              </a:rPr>
              <a:t>Ru</a:t>
            </a:r>
            <a:r>
              <a:rPr sz="900" spc="-55" dirty="0">
                <a:solidFill>
                  <a:srgbClr val="383838"/>
                </a:solidFill>
                <a:latin typeface="Arial"/>
                <a:cs typeface="Arial"/>
              </a:rPr>
              <a:t>l</a:t>
            </a:r>
            <a:r>
              <a:rPr sz="900" spc="30" dirty="0">
                <a:solidFill>
                  <a:srgbClr val="383838"/>
                </a:solidFill>
                <a:latin typeface="Arial"/>
                <a:cs typeface="Arial"/>
              </a:rPr>
              <a:t>e</a:t>
            </a:r>
            <a:r>
              <a:rPr sz="900" spc="-1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900" spc="40" dirty="0">
                <a:solidFill>
                  <a:srgbClr val="4F4F4F"/>
                </a:solidFill>
                <a:latin typeface="Arial"/>
                <a:cs typeface="Arial"/>
              </a:rPr>
              <a:t>24</a:t>
            </a:r>
            <a:endParaRPr sz="9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282906" y="2931795"/>
            <a:ext cx="714375" cy="730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4800"/>
              </a:lnSpc>
            </a:pPr>
            <a:r>
              <a:rPr sz="900" spc="100" dirty="0">
                <a:solidFill>
                  <a:srgbClr val="383838"/>
                </a:solidFill>
                <a:latin typeface="Arial"/>
                <a:cs typeface="Arial"/>
              </a:rPr>
              <a:t>Governor</a:t>
            </a:r>
            <a:r>
              <a:rPr sz="900" spc="45" dirty="0">
                <a:solidFill>
                  <a:srgbClr val="383838"/>
                </a:solidFill>
                <a:latin typeface="Arial"/>
                <a:cs typeface="Arial"/>
              </a:rPr>
              <a:t>'</a:t>
            </a:r>
            <a:r>
              <a:rPr sz="900" spc="135" dirty="0">
                <a:solidFill>
                  <a:srgbClr val="383838"/>
                </a:solidFill>
                <a:latin typeface="Arial"/>
                <a:cs typeface="Arial"/>
              </a:rPr>
              <a:t>s</a:t>
            </a:r>
            <a:r>
              <a:rPr sz="900" spc="7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900" spc="95" dirty="0">
                <a:solidFill>
                  <a:srgbClr val="383838"/>
                </a:solidFill>
                <a:latin typeface="Arial"/>
                <a:cs typeface="Arial"/>
              </a:rPr>
              <a:t>Off</a:t>
            </a:r>
            <a:r>
              <a:rPr sz="900" spc="-5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900" spc="95" dirty="0">
                <a:solidFill>
                  <a:srgbClr val="383838"/>
                </a:solidFill>
                <a:latin typeface="Arial"/>
                <a:cs typeface="Arial"/>
              </a:rPr>
              <a:t>ce Rev</a:t>
            </a:r>
            <a:r>
              <a:rPr sz="900" spc="-30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900" spc="100" dirty="0">
                <a:solidFill>
                  <a:srgbClr val="383838"/>
                </a:solidFill>
                <a:latin typeface="Arial"/>
                <a:cs typeface="Arial"/>
              </a:rPr>
              <a:t>ew</a:t>
            </a:r>
            <a:r>
              <a:rPr sz="900" spc="-1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900" spc="100" dirty="0">
                <a:solidFill>
                  <a:srgbClr val="383838"/>
                </a:solidFill>
                <a:latin typeface="Arial"/>
                <a:cs typeface="Arial"/>
              </a:rPr>
              <a:t>of</a:t>
            </a:r>
            <a:r>
              <a:rPr sz="900" spc="6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900" spc="95" dirty="0">
                <a:solidFill>
                  <a:srgbClr val="383838"/>
                </a:solidFill>
                <a:latin typeface="Arial"/>
                <a:cs typeface="Arial"/>
              </a:rPr>
              <a:t>new</a:t>
            </a:r>
            <a:r>
              <a:rPr sz="900" spc="1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900" spc="140" dirty="0">
                <a:solidFill>
                  <a:srgbClr val="383838"/>
                </a:solidFill>
                <a:latin typeface="Arial"/>
                <a:cs typeface="Arial"/>
              </a:rPr>
              <a:t>Ru</a:t>
            </a:r>
            <a:r>
              <a:rPr sz="900" spc="-45" dirty="0">
                <a:solidFill>
                  <a:srgbClr val="383838"/>
                </a:solidFill>
                <a:latin typeface="Arial"/>
                <a:cs typeface="Arial"/>
              </a:rPr>
              <a:t>l</a:t>
            </a:r>
            <a:r>
              <a:rPr sz="900" spc="150" dirty="0">
                <a:solidFill>
                  <a:srgbClr val="383838"/>
                </a:solidFill>
                <a:latin typeface="Arial"/>
                <a:cs typeface="Arial"/>
              </a:rPr>
              <a:t>e</a:t>
            </a:r>
            <a:r>
              <a:rPr sz="900" spc="7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90" dirty="0">
                <a:solidFill>
                  <a:srgbClr val="383838"/>
                </a:solidFill>
                <a:latin typeface="Times New Roman"/>
                <a:cs typeface="Times New Roman"/>
              </a:rPr>
              <a:t>24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089864" y="4761411"/>
            <a:ext cx="1038860" cy="78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445"/>
              </a:lnSpc>
            </a:pPr>
            <a:r>
              <a:rPr sz="1250" spc="60" dirty="0">
                <a:solidFill>
                  <a:srgbClr val="383838"/>
                </a:solidFill>
                <a:latin typeface="Arial"/>
                <a:cs typeface="Arial"/>
              </a:rPr>
              <a:t>Gover</a:t>
            </a:r>
            <a:r>
              <a:rPr sz="1250" spc="25" dirty="0">
                <a:solidFill>
                  <a:srgbClr val="383838"/>
                </a:solidFill>
                <a:latin typeface="Arial"/>
                <a:cs typeface="Arial"/>
              </a:rPr>
              <a:t>n</a:t>
            </a:r>
            <a:r>
              <a:rPr sz="1250" spc="85" dirty="0">
                <a:solidFill>
                  <a:srgbClr val="383838"/>
                </a:solidFill>
                <a:latin typeface="Arial"/>
                <a:cs typeface="Arial"/>
              </a:rPr>
              <a:t>or</a:t>
            </a:r>
            <a:endParaRPr sz="1250">
              <a:latin typeface="Arial"/>
              <a:cs typeface="Arial"/>
            </a:endParaRPr>
          </a:p>
          <a:p>
            <a:pPr marL="635" algn="ctr">
              <a:lnSpc>
                <a:spcPts val="1550"/>
              </a:lnSpc>
            </a:pPr>
            <a:r>
              <a:rPr sz="1350" spc="90" dirty="0">
                <a:solidFill>
                  <a:srgbClr val="383838"/>
                </a:solidFill>
                <a:latin typeface="Arial"/>
                <a:cs typeface="Arial"/>
              </a:rPr>
              <a:t>s</a:t>
            </a:r>
            <a:r>
              <a:rPr sz="1350" spc="5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350" spc="10" dirty="0">
                <a:solidFill>
                  <a:srgbClr val="383838"/>
                </a:solidFill>
                <a:latin typeface="Arial"/>
                <a:cs typeface="Arial"/>
              </a:rPr>
              <a:t>gns</a:t>
            </a:r>
            <a:endParaRPr sz="1350">
              <a:latin typeface="Arial"/>
              <a:cs typeface="Arial"/>
            </a:endParaRPr>
          </a:p>
          <a:p>
            <a:pPr marL="15875" algn="ctr">
              <a:lnSpc>
                <a:spcPts val="1485"/>
              </a:lnSpc>
            </a:pPr>
            <a:r>
              <a:rPr sz="1250" spc="60" dirty="0">
                <a:solidFill>
                  <a:srgbClr val="383838"/>
                </a:solidFill>
                <a:latin typeface="Arial"/>
                <a:cs typeface="Arial"/>
              </a:rPr>
              <a:t>new</a:t>
            </a:r>
            <a:r>
              <a:rPr sz="1250" spc="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250" spc="110" dirty="0">
                <a:solidFill>
                  <a:srgbClr val="383838"/>
                </a:solidFill>
                <a:latin typeface="Arial"/>
                <a:cs typeface="Arial"/>
              </a:rPr>
              <a:t>Ru</a:t>
            </a:r>
            <a:r>
              <a:rPr sz="1250" spc="-50" dirty="0">
                <a:solidFill>
                  <a:srgbClr val="383838"/>
                </a:solidFill>
                <a:latin typeface="Arial"/>
                <a:cs typeface="Arial"/>
              </a:rPr>
              <a:t>l</a:t>
            </a:r>
            <a:r>
              <a:rPr sz="1250" spc="10" dirty="0">
                <a:solidFill>
                  <a:srgbClr val="383838"/>
                </a:solidFill>
                <a:latin typeface="Arial"/>
                <a:cs typeface="Arial"/>
              </a:rPr>
              <a:t>e</a:t>
            </a:r>
            <a:r>
              <a:rPr sz="1250" spc="-3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383838"/>
                </a:solidFill>
                <a:latin typeface="Arial"/>
                <a:cs typeface="Arial"/>
              </a:rPr>
              <a:t>24</a:t>
            </a:r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8536" y="222068"/>
            <a:ext cx="7328263" cy="73282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635" algn="ctr">
              <a:lnSpc>
                <a:spcPts val="6515"/>
              </a:lnSpc>
            </a:pPr>
            <a:r>
              <a:rPr spc="204" dirty="0"/>
              <a:t>Gett</a:t>
            </a:r>
            <a:r>
              <a:rPr spc="355" dirty="0"/>
              <a:t>i</a:t>
            </a:r>
            <a:r>
              <a:rPr spc="229" dirty="0"/>
              <a:t>n</a:t>
            </a:r>
            <a:r>
              <a:rPr spc="395" dirty="0"/>
              <a:t>g</a:t>
            </a:r>
          </a:p>
          <a:p>
            <a:pPr marL="254635" algn="ctr">
              <a:lnSpc>
                <a:spcPts val="6459"/>
              </a:lnSpc>
            </a:pPr>
            <a:r>
              <a:rPr dirty="0"/>
              <a:t>I</a:t>
            </a:r>
            <a:r>
              <a:rPr spc="180" dirty="0"/>
              <a:t>n</a:t>
            </a:r>
            <a:r>
              <a:rPr spc="409" dirty="0"/>
              <a:t>f</a:t>
            </a:r>
            <a:r>
              <a:rPr spc="265" dirty="0"/>
              <a:t>or</a:t>
            </a:r>
            <a:r>
              <a:rPr spc="530" dirty="0"/>
              <a:t>m</a:t>
            </a:r>
            <a:r>
              <a:rPr spc="-30" dirty="0"/>
              <a:t>a</a:t>
            </a:r>
            <a:r>
              <a:rPr spc="425" dirty="0"/>
              <a:t>t</a:t>
            </a:r>
            <a:r>
              <a:rPr spc="395" dirty="0"/>
              <a:t>i</a:t>
            </a:r>
            <a:r>
              <a:rPr spc="335" dirty="0"/>
              <a:t>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/>
              <a:t>NOE</a:t>
            </a:r>
            <a:r>
              <a:rPr spc="335" dirty="0"/>
              <a:t> </a:t>
            </a:r>
            <a:r>
              <a:rPr spc="55" dirty="0"/>
              <a:t>Website</a:t>
            </a:r>
          </a:p>
          <a:p>
            <a:pPr marL="45720" indent="117475">
              <a:lnSpc>
                <a:spcPct val="100000"/>
              </a:lnSpc>
            </a:pPr>
            <a:r>
              <a:rPr i="0" spc="40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i="0" spc="225" dirty="0">
                <a:solidFill>
                  <a:srgbClr val="333333"/>
                </a:solidFill>
                <a:latin typeface="Arial"/>
                <a:cs typeface="Arial"/>
              </a:rPr>
              <a:t>ttps</a:t>
            </a:r>
            <a:r>
              <a:rPr i="0" spc="160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i="0" spc="145" dirty="0">
                <a:solidFill>
                  <a:srgbClr val="333333"/>
                </a:solidFill>
                <a:latin typeface="Arial"/>
                <a:cs typeface="Arial"/>
              </a:rPr>
              <a:t>//ww</a:t>
            </a:r>
            <a:r>
              <a:rPr i="0" spc="365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i="0" spc="-9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r>
              <a:rPr i="0" spc="180" dirty="0">
                <a:solidFill>
                  <a:srgbClr val="333333"/>
                </a:solidFill>
                <a:latin typeface="Arial"/>
                <a:cs typeface="Arial"/>
              </a:rPr>
              <a:t>ed</a:t>
            </a:r>
            <a:r>
              <a:rPr i="0" spc="375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i="0" spc="195" dirty="0">
                <a:solidFill>
                  <a:srgbClr val="333333"/>
                </a:solidFill>
                <a:latin typeface="Arial"/>
                <a:cs typeface="Arial"/>
              </a:rPr>
              <a:t>ca</a:t>
            </a:r>
            <a:r>
              <a:rPr i="0" spc="18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i="0" spc="120" dirty="0">
                <a:solidFill>
                  <a:srgbClr val="333333"/>
                </a:solidFill>
                <a:latin typeface="Arial"/>
                <a:cs typeface="Arial"/>
              </a:rPr>
              <a:t>jon</a:t>
            </a:r>
            <a:r>
              <a:rPr i="0" spc="-39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i="0" spc="1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r>
              <a:rPr i="0" spc="245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i="0" spc="14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i="0" spc="-35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r>
              <a:rPr i="0" spc="150" dirty="0">
                <a:solidFill>
                  <a:srgbClr val="333333"/>
                </a:solidFill>
                <a:latin typeface="Arial"/>
                <a:cs typeface="Arial"/>
              </a:rPr>
              <a:t>goy/</a:t>
            </a:r>
          </a:p>
          <a:p>
            <a:pPr marL="45720">
              <a:lnSpc>
                <a:spcPct val="100000"/>
              </a:lnSpc>
              <a:spcBef>
                <a:spcPts val="2105"/>
              </a:spcBef>
            </a:pPr>
            <a:r>
              <a:rPr spc="114" dirty="0"/>
              <a:t>N</a:t>
            </a:r>
            <a:r>
              <a:rPr spc="250" dirty="0"/>
              <a:t>C</a:t>
            </a:r>
            <a:r>
              <a:rPr spc="120" dirty="0"/>
              <a:t>TE</a:t>
            </a:r>
            <a:r>
              <a:rPr spc="-50" dirty="0"/>
              <a:t> </a:t>
            </a:r>
            <a:r>
              <a:rPr spc="200" dirty="0"/>
              <a:t>We</a:t>
            </a:r>
            <a:r>
              <a:rPr spc="-135" dirty="0"/>
              <a:t>b</a:t>
            </a:r>
            <a:r>
              <a:rPr spc="185" dirty="0"/>
              <a:t>site</a:t>
            </a:r>
          </a:p>
          <a:p>
            <a:pPr marL="58419" marR="5080">
              <a:lnSpc>
                <a:spcPts val="3290"/>
              </a:lnSpc>
              <a:spcBef>
                <a:spcPts val="65"/>
              </a:spcBef>
            </a:pPr>
            <a:r>
              <a:rPr i="0" spc="90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i="0" spc="215" dirty="0">
                <a:solidFill>
                  <a:srgbClr val="333333"/>
                </a:solidFill>
                <a:latin typeface="Arial"/>
                <a:cs typeface="Arial"/>
              </a:rPr>
              <a:t>ttps</a:t>
            </a:r>
            <a:r>
              <a:rPr i="0" spc="204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i="0" spc="135" dirty="0">
                <a:solidFill>
                  <a:srgbClr val="333333"/>
                </a:solidFill>
                <a:latin typeface="Arial"/>
                <a:cs typeface="Arial"/>
              </a:rPr>
              <a:t>//ww</a:t>
            </a:r>
            <a:r>
              <a:rPr i="0" spc="37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i="0" spc="-35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r>
              <a:rPr i="0" spc="180" dirty="0">
                <a:solidFill>
                  <a:srgbClr val="333333"/>
                </a:solidFill>
                <a:latin typeface="Arial"/>
                <a:cs typeface="Arial"/>
              </a:rPr>
              <a:t>ed</a:t>
            </a:r>
            <a:r>
              <a:rPr i="0" spc="375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i="0" spc="185" dirty="0">
                <a:solidFill>
                  <a:srgbClr val="333333"/>
                </a:solidFill>
                <a:latin typeface="Arial"/>
                <a:cs typeface="Arial"/>
              </a:rPr>
              <a:t>ca</a:t>
            </a:r>
            <a:r>
              <a:rPr i="0" spc="2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i="0" spc="120" dirty="0">
                <a:solidFill>
                  <a:srgbClr val="333333"/>
                </a:solidFill>
                <a:latin typeface="Arial"/>
                <a:cs typeface="Arial"/>
              </a:rPr>
              <a:t>jon</a:t>
            </a:r>
            <a:r>
              <a:rPr i="0" spc="-4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i="0" spc="65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r>
              <a:rPr i="0" spc="21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i="0" spc="18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i="0" spc="-4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r>
              <a:rPr i="0" spc="150" dirty="0">
                <a:solidFill>
                  <a:srgbClr val="333333"/>
                </a:solidFill>
                <a:latin typeface="Arial"/>
                <a:cs typeface="Arial"/>
              </a:rPr>
              <a:t>goy/</a:t>
            </a:r>
            <a:r>
              <a:rPr i="0" spc="9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i="0" spc="180" dirty="0">
                <a:solidFill>
                  <a:srgbClr val="333333"/>
                </a:solidFill>
                <a:latin typeface="Arial"/>
                <a:cs typeface="Arial"/>
              </a:rPr>
              <a:t>Ed</a:t>
            </a:r>
            <a:r>
              <a:rPr i="0" spc="28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i="0" spc="135" dirty="0">
                <a:solidFill>
                  <a:srgbClr val="333333"/>
                </a:solidFill>
                <a:latin typeface="Arial"/>
                <a:cs typeface="Arial"/>
              </a:rPr>
              <a:t>catorPrep/</a:t>
            </a:r>
            <a:r>
              <a:rPr i="0" spc="8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i="0" spc="254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i="0" spc="340" dirty="0">
                <a:solidFill>
                  <a:srgbClr val="333333"/>
                </a:solidFill>
                <a:latin typeface="Arial"/>
                <a:cs typeface="Arial"/>
              </a:rPr>
              <a:t>p</a:t>
            </a:r>
            <a:r>
              <a:rPr i="0" spc="160" dirty="0">
                <a:solidFill>
                  <a:srgbClr val="333333"/>
                </a:solidFill>
                <a:latin typeface="Arial"/>
                <a:cs typeface="Arial"/>
              </a:rPr>
              <a:t>P</a:t>
            </a:r>
            <a:r>
              <a:rPr i="0" spc="-3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i="0" spc="110" dirty="0">
                <a:solidFill>
                  <a:srgbClr val="333333"/>
                </a:solidFill>
                <a:latin typeface="Arial"/>
                <a:cs typeface="Arial"/>
              </a:rPr>
              <a:t>ges/</a:t>
            </a:r>
            <a:r>
              <a:rPr i="0" spc="235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i="0" spc="60" dirty="0">
                <a:solidFill>
                  <a:srgbClr val="333333"/>
                </a:solidFill>
                <a:latin typeface="Arial"/>
                <a:cs typeface="Arial"/>
              </a:rPr>
              <a:t>CTE­</a:t>
            </a:r>
          </a:p>
          <a:p>
            <a:pPr marL="58419">
              <a:lnSpc>
                <a:spcPts val="3215"/>
              </a:lnSpc>
            </a:pPr>
            <a:r>
              <a:rPr sz="2800" i="0" spc="145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2800" i="0" spc="120" dirty="0">
                <a:solidFill>
                  <a:srgbClr val="333333"/>
                </a:solidFill>
                <a:latin typeface="Arial"/>
                <a:cs typeface="Arial"/>
              </a:rPr>
              <a:t>ndex</a:t>
            </a:r>
            <a:r>
              <a:rPr sz="2800" i="0" spc="1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r>
              <a:rPr sz="2800" i="0" spc="170" dirty="0">
                <a:solidFill>
                  <a:srgbClr val="333333"/>
                </a:solidFill>
                <a:latin typeface="Arial"/>
                <a:cs typeface="Arial"/>
              </a:rPr>
              <a:t>html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48193"/>
            <a:ext cx="8399416" cy="4767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76399" y="6413712"/>
            <a:ext cx="6984275" cy="897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096645" marR="5080" indent="-1084580">
              <a:lnSpc>
                <a:spcPts val="4010"/>
              </a:lnSpc>
            </a:pPr>
            <a:r>
              <a:rPr lang="en-US" spc="165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lang="en-US" spc="145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lang="en-US" spc="16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lang="en-US" spc="265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lang="en-US" spc="235">
                <a:solidFill>
                  <a:srgbClr val="333333"/>
                </a:solidFill>
                <a:latin typeface="Arial"/>
                <a:cs typeface="Arial"/>
              </a:rPr>
              <a:t>k</a:t>
            </a:r>
            <a:r>
              <a:rPr lang="en-US" spc="-1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pc="-185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lang="en-US" spc="225">
                <a:solidFill>
                  <a:srgbClr val="333333"/>
                </a:solidFill>
                <a:latin typeface="Arial"/>
                <a:cs typeface="Arial"/>
              </a:rPr>
              <a:t>ou</a:t>
            </a:r>
            <a:r>
              <a:rPr lang="en-US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pc="195">
                <a:solidFill>
                  <a:srgbClr val="333333"/>
                </a:solidFill>
                <a:latin typeface="Arial"/>
                <a:cs typeface="Arial"/>
              </a:rPr>
              <a:t>for</a:t>
            </a:r>
            <a:r>
              <a:rPr lang="en-US" spc="2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pc="155">
                <a:solidFill>
                  <a:srgbClr val="333333"/>
                </a:solidFill>
                <a:latin typeface="Arial"/>
                <a:cs typeface="Arial"/>
              </a:rPr>
              <a:t>Serv</a:t>
            </a:r>
            <a:r>
              <a:rPr lang="en-US" spc="24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lang="en-US" spc="11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lang="en-US" spc="260">
                <a:solidFill>
                  <a:srgbClr val="333333"/>
                </a:solidFill>
                <a:latin typeface="Arial"/>
                <a:cs typeface="Arial"/>
              </a:rPr>
              <a:t>g</a:t>
            </a:r>
            <a:r>
              <a:rPr lang="en-US" spc="1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pc="145">
                <a:solidFill>
                  <a:srgbClr val="333333"/>
                </a:solidFill>
                <a:latin typeface="Arial"/>
                <a:cs typeface="Arial"/>
              </a:rPr>
              <a:t>Nebr</a:t>
            </a:r>
            <a:r>
              <a:rPr lang="en-US" spc="-3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lang="en-US" spc="235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lang="en-US" spc="215">
                <a:solidFill>
                  <a:srgbClr val="333333"/>
                </a:solidFill>
                <a:latin typeface="Arial"/>
                <a:cs typeface="Arial"/>
              </a:rPr>
              <a:t>k</a:t>
            </a:r>
            <a:r>
              <a:rPr lang="en-US" spc="16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lang="en-US" spc="114">
                <a:solidFill>
                  <a:srgbClr val="333333"/>
                </a:solidFill>
                <a:latin typeface="Arial"/>
                <a:cs typeface="Arial"/>
              </a:rPr>
              <a:t>'</a:t>
            </a:r>
            <a:r>
              <a:rPr lang="en-US" spc="235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lang="en-US" spc="1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pc="-145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lang="en-US" spc="5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lang="en-US" spc="11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lang="en-US" spc="254">
                <a:solidFill>
                  <a:srgbClr val="333333"/>
                </a:solidFill>
                <a:latin typeface="Arial"/>
                <a:cs typeface="Arial"/>
              </a:rPr>
              <a:t>c</a:t>
            </a:r>
            <a:r>
              <a:rPr lang="en-US" spc="21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lang="en-US" spc="185">
                <a:solidFill>
                  <a:srgbClr val="333333"/>
                </a:solidFill>
                <a:latin typeface="Arial"/>
                <a:cs typeface="Arial"/>
              </a:rPr>
              <a:t>ers</a:t>
            </a:r>
            <a:r>
              <a:rPr lang="en-US" spc="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pc="16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lang="en-US" spc="30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lang="en-US" spc="-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pc="185">
                <a:solidFill>
                  <a:srgbClr val="333333"/>
                </a:solidFill>
                <a:latin typeface="Arial"/>
                <a:cs typeface="Arial"/>
              </a:rPr>
              <a:t>Stu</a:t>
            </a:r>
            <a:r>
              <a:rPr lang="en-US" spc="195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lang="en-US" spc="15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lang="en-US" spc="75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lang="en-US" spc="200">
                <a:solidFill>
                  <a:srgbClr val="333333"/>
                </a:solidFill>
                <a:latin typeface="Arial"/>
                <a:cs typeface="Arial"/>
              </a:rPr>
              <a:t>ts!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8531" y="241662"/>
            <a:ext cx="895350" cy="0"/>
          </a:xfrm>
          <a:custGeom>
            <a:avLst/>
            <a:gdLst/>
            <a:ahLst/>
            <a:cxnLst/>
            <a:rect l="l" t="t" r="r" b="b"/>
            <a:pathLst>
              <a:path w="895350">
                <a:moveTo>
                  <a:pt x="0" y="0"/>
                </a:moveTo>
                <a:lnTo>
                  <a:pt x="894805" y="0"/>
                </a:lnTo>
              </a:path>
            </a:pathLst>
          </a:custGeom>
          <a:ln w="19594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99416" y="3500845"/>
            <a:ext cx="0" cy="770890"/>
          </a:xfrm>
          <a:custGeom>
            <a:avLst/>
            <a:gdLst/>
            <a:ahLst/>
            <a:cxnLst/>
            <a:rect l="l" t="t" r="r" b="b"/>
            <a:pathLst>
              <a:path h="770889">
                <a:moveTo>
                  <a:pt x="0" y="770709"/>
                </a:moveTo>
                <a:lnTo>
                  <a:pt x="0" y="0"/>
                </a:lnTo>
              </a:path>
            </a:pathLst>
          </a:custGeom>
          <a:ln w="19594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60674" y="3331028"/>
            <a:ext cx="0" cy="483870"/>
          </a:xfrm>
          <a:custGeom>
            <a:avLst/>
            <a:gdLst/>
            <a:ahLst/>
            <a:cxnLst/>
            <a:rect l="l" t="t" r="r" b="b"/>
            <a:pathLst>
              <a:path h="483870">
                <a:moveTo>
                  <a:pt x="0" y="483326"/>
                </a:moveTo>
                <a:lnTo>
                  <a:pt x="0" y="0"/>
                </a:lnTo>
              </a:path>
            </a:pathLst>
          </a:custGeom>
          <a:ln w="653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60674" y="3226888"/>
            <a:ext cx="0" cy="1176020"/>
          </a:xfrm>
          <a:custGeom>
            <a:avLst/>
            <a:gdLst/>
            <a:ahLst/>
            <a:cxnLst/>
            <a:rect l="l" t="t" r="r" b="b"/>
            <a:pathLst>
              <a:path h="1176020">
                <a:moveTo>
                  <a:pt x="0" y="1175656"/>
                </a:moveTo>
                <a:lnTo>
                  <a:pt x="0" y="0"/>
                </a:lnTo>
              </a:path>
            </a:pathLst>
          </a:custGeom>
          <a:ln w="19594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53951" y="4933597"/>
            <a:ext cx="8521065" cy="1227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ts val="3290"/>
              </a:lnSpc>
            </a:pPr>
            <a:r>
              <a:rPr sz="2900" spc="155" dirty="0">
                <a:solidFill>
                  <a:srgbClr val="333333"/>
                </a:solidFill>
                <a:latin typeface="Arial"/>
                <a:cs typeface="Arial"/>
              </a:rPr>
              <a:t>"Ch</a:t>
            </a:r>
            <a:r>
              <a:rPr sz="2900" spc="16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2900" spc="70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2900" spc="85" dirty="0">
                <a:solidFill>
                  <a:srgbClr val="333333"/>
                </a:solidFill>
                <a:latin typeface="Arial"/>
                <a:cs typeface="Arial"/>
              </a:rPr>
              <a:t>dren</a:t>
            </a:r>
            <a:r>
              <a:rPr sz="2900" spc="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900" spc="8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900" spc="90" dirty="0">
                <a:solidFill>
                  <a:srgbClr val="333333"/>
                </a:solidFill>
                <a:latin typeface="Arial"/>
                <a:cs typeface="Arial"/>
              </a:rPr>
              <a:t>re</a:t>
            </a:r>
            <a:r>
              <a:rPr sz="2900" spc="-2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900" spc="105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2900" spc="-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900" spc="155" dirty="0">
                <a:solidFill>
                  <a:srgbClr val="333333"/>
                </a:solidFill>
                <a:latin typeface="Arial"/>
                <a:cs typeface="Arial"/>
              </a:rPr>
              <a:t>wor</a:t>
            </a:r>
            <a:r>
              <a:rPr sz="2900" spc="225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2900" spc="175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2900" spc="50" dirty="0">
                <a:solidFill>
                  <a:srgbClr val="333333"/>
                </a:solidFill>
                <a:latin typeface="Arial"/>
                <a:cs typeface="Arial"/>
              </a:rPr>
              <a:t>'</a:t>
            </a:r>
            <a:r>
              <a:rPr sz="2900" spc="13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2900" spc="8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900" spc="125" dirty="0">
                <a:solidFill>
                  <a:srgbClr val="333333"/>
                </a:solidFill>
                <a:latin typeface="Arial"/>
                <a:cs typeface="Arial"/>
              </a:rPr>
              <a:t>most</a:t>
            </a:r>
            <a:r>
              <a:rPr sz="2900" spc="-9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900" spc="114" dirty="0">
                <a:solidFill>
                  <a:srgbClr val="333333"/>
                </a:solidFill>
                <a:latin typeface="Arial"/>
                <a:cs typeface="Arial"/>
              </a:rPr>
              <a:t>v</a:t>
            </a:r>
            <a:r>
              <a:rPr sz="2900" spc="16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900" spc="120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2900" spc="25" dirty="0">
                <a:solidFill>
                  <a:srgbClr val="333333"/>
                </a:solidFill>
                <a:latin typeface="Arial"/>
                <a:cs typeface="Arial"/>
              </a:rPr>
              <a:t>u</a:t>
            </a:r>
            <a:r>
              <a:rPr sz="2900" spc="8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900" spc="270" dirty="0">
                <a:solidFill>
                  <a:srgbClr val="333333"/>
                </a:solidFill>
                <a:latin typeface="Arial"/>
                <a:cs typeface="Arial"/>
              </a:rPr>
              <a:t>b</a:t>
            </a:r>
            <a:r>
              <a:rPr sz="2900" spc="-70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2900" spc="3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290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900" spc="95" dirty="0">
                <a:solidFill>
                  <a:srgbClr val="333333"/>
                </a:solidFill>
                <a:latin typeface="Arial"/>
                <a:cs typeface="Arial"/>
              </a:rPr>
              <a:t>resource</a:t>
            </a:r>
            <a:r>
              <a:rPr sz="2900" spc="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13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800" spc="229" dirty="0">
                <a:solidFill>
                  <a:srgbClr val="333333"/>
                </a:solidFill>
                <a:latin typeface="Arial"/>
                <a:cs typeface="Arial"/>
              </a:rPr>
              <a:t>nd</a:t>
            </a:r>
            <a:r>
              <a:rPr sz="28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2800" spc="204" dirty="0">
                <a:solidFill>
                  <a:srgbClr val="333333"/>
                </a:solidFill>
                <a:latin typeface="Arial"/>
                <a:cs typeface="Arial"/>
              </a:rPr>
              <a:t>ts</a:t>
            </a:r>
            <a:r>
              <a:rPr sz="2800" spc="10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130" dirty="0">
                <a:solidFill>
                  <a:srgbClr val="333333"/>
                </a:solidFill>
                <a:latin typeface="Arial"/>
                <a:cs typeface="Arial"/>
              </a:rPr>
              <a:t>best</a:t>
            </a:r>
            <a:r>
              <a:rPr sz="2800" spc="1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185" dirty="0">
                <a:solidFill>
                  <a:srgbClr val="333333"/>
                </a:solidFill>
                <a:latin typeface="Arial"/>
                <a:cs typeface="Arial"/>
              </a:rPr>
              <a:t>ho</a:t>
            </a:r>
            <a:r>
              <a:rPr sz="2800" spc="95" dirty="0">
                <a:solidFill>
                  <a:srgbClr val="333333"/>
                </a:solidFill>
                <a:latin typeface="Arial"/>
                <a:cs typeface="Arial"/>
              </a:rPr>
              <a:t>p</a:t>
            </a:r>
            <a:r>
              <a:rPr sz="2800" spc="9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2800" spc="-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114" dirty="0">
                <a:solidFill>
                  <a:srgbClr val="333333"/>
                </a:solidFill>
                <a:latin typeface="Arial"/>
                <a:cs typeface="Arial"/>
              </a:rPr>
              <a:t>for</a:t>
            </a:r>
            <a:r>
              <a:rPr sz="2800" spc="1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13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2800" spc="285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2800" spc="9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2800" spc="-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130" dirty="0">
                <a:solidFill>
                  <a:srgbClr val="333333"/>
                </a:solidFill>
                <a:latin typeface="Arial"/>
                <a:cs typeface="Arial"/>
              </a:rPr>
              <a:t>f</a:t>
            </a:r>
            <a:r>
              <a:rPr sz="2800" spc="229" dirty="0">
                <a:solidFill>
                  <a:srgbClr val="333333"/>
                </a:solidFill>
                <a:latin typeface="Arial"/>
                <a:cs typeface="Arial"/>
              </a:rPr>
              <a:t>u</a:t>
            </a:r>
            <a:r>
              <a:rPr sz="2800" spc="180" dirty="0">
                <a:solidFill>
                  <a:srgbClr val="333333"/>
                </a:solidFill>
                <a:latin typeface="Arial"/>
                <a:cs typeface="Arial"/>
              </a:rPr>
              <a:t>ture</a:t>
            </a:r>
            <a:r>
              <a:rPr sz="2800" spc="395" dirty="0">
                <a:solidFill>
                  <a:srgbClr val="333333"/>
                </a:solidFill>
                <a:latin typeface="Arial"/>
                <a:cs typeface="Arial"/>
              </a:rPr>
              <a:t>"</a:t>
            </a:r>
            <a:r>
              <a:rPr sz="2800" spc="48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r>
              <a:rPr sz="2800" spc="27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75" dirty="0">
                <a:solidFill>
                  <a:srgbClr val="333333"/>
                </a:solidFill>
                <a:latin typeface="Arial"/>
                <a:cs typeface="Arial"/>
              </a:rPr>
              <a:t>--J</a:t>
            </a:r>
            <a:r>
              <a:rPr sz="2800" spc="21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2800" spc="265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2800" spc="31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2800" spc="1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254" dirty="0">
                <a:solidFill>
                  <a:srgbClr val="333333"/>
                </a:solidFill>
                <a:latin typeface="Arial"/>
                <a:cs typeface="Arial"/>
              </a:rPr>
              <a:t>F</a:t>
            </a:r>
            <a:r>
              <a:rPr sz="2800" spc="-19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2800" spc="95" dirty="0">
                <a:solidFill>
                  <a:srgbClr val="333333"/>
                </a:solidFill>
                <a:latin typeface="Arial"/>
                <a:cs typeface="Arial"/>
              </a:rPr>
              <a:t>tzger</a:t>
            </a:r>
            <a:r>
              <a:rPr sz="2800" spc="27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800" spc="90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2800" spc="245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2800" spc="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135" dirty="0">
                <a:solidFill>
                  <a:srgbClr val="333333"/>
                </a:solidFill>
                <a:latin typeface="Arial"/>
                <a:cs typeface="Arial"/>
              </a:rPr>
              <a:t>Ke</a:t>
            </a:r>
            <a:r>
              <a:rPr sz="2800" spc="9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2800" spc="170" dirty="0">
                <a:solidFill>
                  <a:srgbClr val="333333"/>
                </a:solidFill>
                <a:latin typeface="Arial"/>
                <a:cs typeface="Arial"/>
              </a:rPr>
              <a:t>ne</a:t>
            </a:r>
            <a:r>
              <a:rPr sz="2800" spc="-30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2800" spc="25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725" y="248194"/>
            <a:ext cx="3030583" cy="3017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30091" y="104501"/>
            <a:ext cx="2834640" cy="31742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526970"/>
            <a:ext cx="1410788" cy="5225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3142" y="4493622"/>
            <a:ext cx="1632856" cy="31742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6971" y="5943600"/>
            <a:ext cx="418011" cy="3657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47611" y="3605348"/>
            <a:ext cx="1397725" cy="8229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20148" y="4493623"/>
            <a:ext cx="718457" cy="15022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24251" y="6204857"/>
            <a:ext cx="731520" cy="4049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73828" y="6818811"/>
            <a:ext cx="535577" cy="16981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04856" y="6387737"/>
            <a:ext cx="1463039" cy="65314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90903" y="7080068"/>
            <a:ext cx="587828" cy="1567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96788" y="7302137"/>
            <a:ext cx="757645" cy="2220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68779" y="3252651"/>
            <a:ext cx="0" cy="300990"/>
          </a:xfrm>
          <a:custGeom>
            <a:avLst/>
            <a:gdLst/>
            <a:ahLst/>
            <a:cxnLst/>
            <a:rect l="l" t="t" r="r" b="b"/>
            <a:pathLst>
              <a:path h="300989">
                <a:moveTo>
                  <a:pt x="0" y="300445"/>
                </a:moveTo>
                <a:lnTo>
                  <a:pt x="0" y="0"/>
                </a:lnTo>
              </a:path>
            </a:pathLst>
          </a:custGeom>
          <a:ln w="2612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94460" y="4036423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2612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62248" y="3931920"/>
            <a:ext cx="0" cy="509905"/>
          </a:xfrm>
          <a:custGeom>
            <a:avLst/>
            <a:gdLst/>
            <a:ahLst/>
            <a:cxnLst/>
            <a:rect l="l" t="t" r="r" b="b"/>
            <a:pathLst>
              <a:path h="509904">
                <a:moveTo>
                  <a:pt x="0" y="509451"/>
                </a:moveTo>
                <a:lnTo>
                  <a:pt x="0" y="0"/>
                </a:lnTo>
              </a:path>
            </a:pathLst>
          </a:custGeom>
          <a:ln w="2612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26279" y="244928"/>
            <a:ext cx="999490" cy="0"/>
          </a:xfrm>
          <a:custGeom>
            <a:avLst/>
            <a:gdLst/>
            <a:ahLst/>
            <a:cxnLst/>
            <a:rect l="l" t="t" r="r" b="b"/>
            <a:pathLst>
              <a:path w="999489">
                <a:moveTo>
                  <a:pt x="0" y="0"/>
                </a:moveTo>
                <a:lnTo>
                  <a:pt x="999308" y="0"/>
                </a:lnTo>
              </a:path>
            </a:pathLst>
          </a:custGeom>
          <a:ln w="2612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15245" y="522514"/>
            <a:ext cx="1306830" cy="0"/>
          </a:xfrm>
          <a:custGeom>
            <a:avLst/>
            <a:gdLst/>
            <a:ahLst/>
            <a:cxnLst/>
            <a:rect l="l" t="t" r="r" b="b"/>
            <a:pathLst>
              <a:path w="1306829">
                <a:moveTo>
                  <a:pt x="0" y="0"/>
                </a:moveTo>
                <a:lnTo>
                  <a:pt x="1306286" y="0"/>
                </a:lnTo>
              </a:path>
            </a:pathLst>
          </a:custGeom>
          <a:ln w="2612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19303" y="5953396"/>
            <a:ext cx="1554480" cy="0"/>
          </a:xfrm>
          <a:custGeom>
            <a:avLst/>
            <a:gdLst/>
            <a:ahLst/>
            <a:cxnLst/>
            <a:rect l="l" t="t" r="r" b="b"/>
            <a:pathLst>
              <a:path w="1554479">
                <a:moveTo>
                  <a:pt x="0" y="0"/>
                </a:moveTo>
                <a:lnTo>
                  <a:pt x="1554480" y="0"/>
                </a:lnTo>
              </a:path>
            </a:pathLst>
          </a:custGeom>
          <a:ln w="6531">
            <a:solidFill>
              <a:srgbClr val="34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55871" y="5950131"/>
            <a:ext cx="0" cy="1169670"/>
          </a:xfrm>
          <a:custGeom>
            <a:avLst/>
            <a:gdLst/>
            <a:ahLst/>
            <a:cxnLst/>
            <a:rect l="l" t="t" r="r" b="b"/>
            <a:pathLst>
              <a:path h="1169670">
                <a:moveTo>
                  <a:pt x="0" y="1169125"/>
                </a:moveTo>
                <a:lnTo>
                  <a:pt x="0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83088" y="3187336"/>
            <a:ext cx="0" cy="1358900"/>
          </a:xfrm>
          <a:custGeom>
            <a:avLst/>
            <a:gdLst/>
            <a:ahLst/>
            <a:cxnLst/>
            <a:rect l="l" t="t" r="r" b="b"/>
            <a:pathLst>
              <a:path h="1358900">
                <a:moveTo>
                  <a:pt x="0" y="1358538"/>
                </a:moveTo>
                <a:lnTo>
                  <a:pt x="0" y="0"/>
                </a:lnTo>
              </a:path>
            </a:pathLst>
          </a:custGeom>
          <a:ln w="2612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52605" y="5953396"/>
            <a:ext cx="1561465" cy="0"/>
          </a:xfrm>
          <a:custGeom>
            <a:avLst/>
            <a:gdLst/>
            <a:ahLst/>
            <a:cxnLst/>
            <a:rect l="l" t="t" r="r" b="b"/>
            <a:pathLst>
              <a:path w="1561465">
                <a:moveTo>
                  <a:pt x="0" y="0"/>
                </a:moveTo>
                <a:lnTo>
                  <a:pt x="1561011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10096" y="5972991"/>
            <a:ext cx="1130300" cy="0"/>
          </a:xfrm>
          <a:custGeom>
            <a:avLst/>
            <a:gdLst/>
            <a:ahLst/>
            <a:cxnLst/>
            <a:rect l="l" t="t" r="r" b="b"/>
            <a:pathLst>
              <a:path w="1130300">
                <a:moveTo>
                  <a:pt x="0" y="0"/>
                </a:moveTo>
                <a:lnTo>
                  <a:pt x="1129938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13363" y="5969725"/>
            <a:ext cx="0" cy="1130300"/>
          </a:xfrm>
          <a:custGeom>
            <a:avLst/>
            <a:gdLst/>
            <a:ahLst/>
            <a:cxnLst/>
            <a:rect l="l" t="t" r="r" b="b"/>
            <a:pathLst>
              <a:path h="1130300">
                <a:moveTo>
                  <a:pt x="0" y="1129938"/>
                </a:moveTo>
                <a:lnTo>
                  <a:pt x="0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22568" y="5950131"/>
            <a:ext cx="0" cy="1169670"/>
          </a:xfrm>
          <a:custGeom>
            <a:avLst/>
            <a:gdLst/>
            <a:ahLst/>
            <a:cxnLst/>
            <a:rect l="l" t="t" r="r" b="b"/>
            <a:pathLst>
              <a:path h="1169670">
                <a:moveTo>
                  <a:pt x="0" y="1169125"/>
                </a:moveTo>
                <a:lnTo>
                  <a:pt x="0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70516" y="5950131"/>
            <a:ext cx="0" cy="1169670"/>
          </a:xfrm>
          <a:custGeom>
            <a:avLst/>
            <a:gdLst/>
            <a:ahLst/>
            <a:cxnLst/>
            <a:rect l="l" t="t" r="r" b="b"/>
            <a:pathLst>
              <a:path h="1169670">
                <a:moveTo>
                  <a:pt x="0" y="1169125"/>
                </a:moveTo>
                <a:lnTo>
                  <a:pt x="0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22123" y="6296296"/>
            <a:ext cx="0" cy="803910"/>
          </a:xfrm>
          <a:custGeom>
            <a:avLst/>
            <a:gdLst/>
            <a:ahLst/>
            <a:cxnLst/>
            <a:rect l="l" t="t" r="r" b="b"/>
            <a:pathLst>
              <a:path h="803909">
                <a:moveTo>
                  <a:pt x="0" y="803366"/>
                </a:moveTo>
                <a:lnTo>
                  <a:pt x="0" y="0"/>
                </a:lnTo>
              </a:path>
            </a:pathLst>
          </a:custGeom>
          <a:ln w="6531">
            <a:solidFill>
              <a:srgbClr val="34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19303" y="7115991"/>
            <a:ext cx="1554480" cy="0"/>
          </a:xfrm>
          <a:custGeom>
            <a:avLst/>
            <a:gdLst/>
            <a:ahLst/>
            <a:cxnLst/>
            <a:rect l="l" t="t" r="r" b="b"/>
            <a:pathLst>
              <a:path w="1554479">
                <a:moveTo>
                  <a:pt x="0" y="0"/>
                </a:moveTo>
                <a:lnTo>
                  <a:pt x="1554480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10351" y="5904411"/>
            <a:ext cx="0" cy="1208405"/>
          </a:xfrm>
          <a:custGeom>
            <a:avLst/>
            <a:gdLst/>
            <a:ahLst/>
            <a:cxnLst/>
            <a:rect l="l" t="t" r="r" b="b"/>
            <a:pathLst>
              <a:path h="1208404">
                <a:moveTo>
                  <a:pt x="0" y="1208313"/>
                </a:moveTo>
                <a:lnTo>
                  <a:pt x="0" y="0"/>
                </a:lnTo>
              </a:path>
            </a:pathLst>
          </a:custGeom>
          <a:ln w="6531">
            <a:solidFill>
              <a:srgbClr val="34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10096" y="7096397"/>
            <a:ext cx="1515745" cy="0"/>
          </a:xfrm>
          <a:custGeom>
            <a:avLst/>
            <a:gdLst/>
            <a:ahLst/>
            <a:cxnLst/>
            <a:rect l="l" t="t" r="r" b="b"/>
            <a:pathLst>
              <a:path w="1515745">
                <a:moveTo>
                  <a:pt x="0" y="0"/>
                </a:moveTo>
                <a:lnTo>
                  <a:pt x="1515291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65668" y="7115991"/>
            <a:ext cx="1541780" cy="0"/>
          </a:xfrm>
          <a:custGeom>
            <a:avLst/>
            <a:gdLst/>
            <a:ahLst/>
            <a:cxnLst/>
            <a:rect l="l" t="t" r="r" b="b"/>
            <a:pathLst>
              <a:path w="1541779">
                <a:moveTo>
                  <a:pt x="0" y="0"/>
                </a:moveTo>
                <a:lnTo>
                  <a:pt x="1541416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84616" y="7243354"/>
            <a:ext cx="627380" cy="0"/>
          </a:xfrm>
          <a:custGeom>
            <a:avLst/>
            <a:gdLst/>
            <a:ahLst/>
            <a:cxnLst/>
            <a:rect l="l" t="t" r="r" b="b"/>
            <a:pathLst>
              <a:path w="627379">
                <a:moveTo>
                  <a:pt x="0" y="0"/>
                </a:moveTo>
                <a:lnTo>
                  <a:pt x="627018" y="0"/>
                </a:lnTo>
              </a:path>
            </a:pathLst>
          </a:custGeom>
          <a:ln w="19594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85063" y="7517674"/>
            <a:ext cx="882015" cy="0"/>
          </a:xfrm>
          <a:custGeom>
            <a:avLst/>
            <a:gdLst/>
            <a:ahLst/>
            <a:cxnLst/>
            <a:rect l="l" t="t" r="r" b="b"/>
            <a:pathLst>
              <a:path w="882014">
                <a:moveTo>
                  <a:pt x="0" y="0"/>
                </a:moveTo>
                <a:lnTo>
                  <a:pt x="881741" y="0"/>
                </a:lnTo>
              </a:path>
            </a:pathLst>
          </a:custGeom>
          <a:ln w="3265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266768" y="3490984"/>
            <a:ext cx="5481955" cy="1999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5560" algn="ctr">
              <a:lnSpc>
                <a:spcPct val="100000"/>
              </a:lnSpc>
            </a:pPr>
            <a:r>
              <a:rPr sz="3650" b="1" i="1" spc="75" dirty="0">
                <a:solidFill>
                  <a:srgbClr val="E20F01"/>
                </a:solidFill>
                <a:latin typeface="Arial"/>
                <a:cs typeface="Arial"/>
              </a:rPr>
              <a:t>(N</a:t>
            </a:r>
            <a:r>
              <a:rPr sz="3650" b="1" i="1" spc="250" dirty="0">
                <a:solidFill>
                  <a:srgbClr val="E20F01"/>
                </a:solidFill>
                <a:latin typeface="Arial"/>
                <a:cs typeface="Arial"/>
              </a:rPr>
              <a:t>C</a:t>
            </a:r>
            <a:r>
              <a:rPr sz="3650" b="1" i="1" spc="65" dirty="0">
                <a:solidFill>
                  <a:srgbClr val="E20F01"/>
                </a:solidFill>
                <a:latin typeface="Arial"/>
                <a:cs typeface="Arial"/>
              </a:rPr>
              <a:t>T</a:t>
            </a:r>
            <a:r>
              <a:rPr sz="3650" b="1" i="1" spc="-455" dirty="0">
                <a:solidFill>
                  <a:srgbClr val="E20F01"/>
                </a:solidFill>
                <a:latin typeface="Arial"/>
                <a:cs typeface="Arial"/>
              </a:rPr>
              <a:t>E</a:t>
            </a:r>
            <a:r>
              <a:rPr sz="3650" b="1" i="1" spc="60" dirty="0">
                <a:solidFill>
                  <a:srgbClr val="E20F01"/>
                </a:solidFill>
                <a:latin typeface="Arial"/>
                <a:cs typeface="Arial"/>
              </a:rPr>
              <a:t>)</a:t>
            </a:r>
            <a:endParaRPr sz="3650">
              <a:latin typeface="Arial"/>
              <a:cs typeface="Arial"/>
            </a:endParaRPr>
          </a:p>
          <a:p>
            <a:pPr marL="12700" marR="5080" algn="ctr">
              <a:lnSpc>
                <a:spcPct val="98900"/>
              </a:lnSpc>
              <a:spcBef>
                <a:spcPts val="2825"/>
              </a:spcBef>
            </a:pPr>
            <a:r>
              <a:rPr sz="2600" b="1" spc="-20" dirty="0">
                <a:solidFill>
                  <a:srgbClr val="333333"/>
                </a:solidFill>
                <a:latin typeface="Arial"/>
                <a:cs typeface="Arial"/>
              </a:rPr>
              <a:t>NCTE</a:t>
            </a:r>
            <a:r>
              <a:rPr sz="2600" b="1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600" b="1" spc="-85" dirty="0">
                <a:solidFill>
                  <a:srgbClr val="333333"/>
                </a:solidFill>
                <a:latin typeface="Arial"/>
                <a:cs typeface="Arial"/>
              </a:rPr>
              <a:t>serves</a:t>
            </a:r>
            <a:r>
              <a:rPr sz="2600" b="1" spc="17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600" b="1" spc="-12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2600" b="1" spc="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600" b="1" spc="9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600" b="1" spc="-175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2600" b="1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600" b="1" spc="-200" dirty="0">
                <a:solidFill>
                  <a:srgbClr val="333333"/>
                </a:solidFill>
                <a:latin typeface="Arial"/>
                <a:cs typeface="Arial"/>
              </a:rPr>
              <a:t>dv</a:t>
            </a:r>
            <a:r>
              <a:rPr sz="2600" b="1" spc="-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2600" b="1" spc="-140" dirty="0">
                <a:solidFill>
                  <a:srgbClr val="333333"/>
                </a:solidFill>
                <a:latin typeface="Arial"/>
                <a:cs typeface="Arial"/>
              </a:rPr>
              <a:t>sory</a:t>
            </a:r>
            <a:r>
              <a:rPr sz="2600" b="1" spc="1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600" b="1" spc="-140" dirty="0">
                <a:solidFill>
                  <a:srgbClr val="333333"/>
                </a:solidFill>
                <a:latin typeface="Arial"/>
                <a:cs typeface="Arial"/>
              </a:rPr>
              <a:t>body</a:t>
            </a:r>
            <a:r>
              <a:rPr sz="2600" b="1" spc="-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600" b="1" spc="-150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sz="2600" b="1" spc="-9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600" b="1" spc="-95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2600" b="1" spc="2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600" b="1" spc="-45" dirty="0">
                <a:solidFill>
                  <a:srgbClr val="333333"/>
                </a:solidFill>
                <a:latin typeface="Arial"/>
                <a:cs typeface="Arial"/>
              </a:rPr>
              <a:t>Nebr</a:t>
            </a:r>
            <a:r>
              <a:rPr sz="2600" b="1" spc="-114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600" b="1" spc="-75" dirty="0">
                <a:solidFill>
                  <a:srgbClr val="333333"/>
                </a:solidFill>
                <a:latin typeface="Arial"/>
                <a:cs typeface="Arial"/>
              </a:rPr>
              <a:t>ska</a:t>
            </a:r>
            <a:r>
              <a:rPr sz="2600" b="1" spc="9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600" b="1" spc="-40" dirty="0">
                <a:solidFill>
                  <a:srgbClr val="333333"/>
                </a:solidFill>
                <a:latin typeface="Arial"/>
                <a:cs typeface="Arial"/>
              </a:rPr>
              <a:t>St</a:t>
            </a:r>
            <a:r>
              <a:rPr sz="2600" b="1" spc="-13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600" b="1" spc="-60" dirty="0">
                <a:solidFill>
                  <a:srgbClr val="333333"/>
                </a:solidFill>
                <a:latin typeface="Arial"/>
                <a:cs typeface="Arial"/>
              </a:rPr>
              <a:t>te</a:t>
            </a:r>
            <a:r>
              <a:rPr sz="2600" b="1" spc="2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600" b="1" spc="-55" dirty="0">
                <a:solidFill>
                  <a:srgbClr val="333333"/>
                </a:solidFill>
                <a:latin typeface="Arial"/>
                <a:cs typeface="Arial"/>
              </a:rPr>
              <a:t>Bo</a:t>
            </a:r>
            <a:r>
              <a:rPr sz="2600" b="1" spc="-12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600" b="1" spc="-160" dirty="0">
                <a:solidFill>
                  <a:srgbClr val="333333"/>
                </a:solidFill>
                <a:latin typeface="Arial"/>
                <a:cs typeface="Arial"/>
              </a:rPr>
              <a:t>rd</a:t>
            </a:r>
            <a:r>
              <a:rPr sz="2600" b="1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600" b="1" spc="-175" dirty="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sz="2600" b="1" spc="-10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600" b="1" spc="-80" dirty="0">
                <a:solidFill>
                  <a:srgbClr val="333333"/>
                </a:solidFill>
                <a:latin typeface="Arial"/>
                <a:cs typeface="Arial"/>
              </a:rPr>
              <a:t>Educ</a:t>
            </a:r>
            <a:r>
              <a:rPr sz="2600" b="1" spc="-19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600" b="1" spc="-145" dirty="0">
                <a:solidFill>
                  <a:srgbClr val="333333"/>
                </a:solidFill>
                <a:latin typeface="Arial"/>
                <a:cs typeface="Arial"/>
              </a:rPr>
              <a:t>tion.</a:t>
            </a:r>
            <a:endParaRPr sz="2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854596" y="1818938"/>
            <a:ext cx="4321810" cy="158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7375" marR="610235" algn="ctr">
              <a:lnSpc>
                <a:spcPct val="101000"/>
              </a:lnSpc>
            </a:pPr>
            <a:r>
              <a:rPr sz="3650" b="1" i="1" spc="60" dirty="0">
                <a:solidFill>
                  <a:srgbClr val="E20F01"/>
                </a:solidFill>
                <a:latin typeface="Arial"/>
                <a:cs typeface="Arial"/>
              </a:rPr>
              <a:t>The</a:t>
            </a:r>
            <a:r>
              <a:rPr sz="3650" b="1" i="1" spc="-145" dirty="0">
                <a:solidFill>
                  <a:srgbClr val="E20F01"/>
                </a:solidFill>
                <a:latin typeface="Arial"/>
                <a:cs typeface="Arial"/>
              </a:rPr>
              <a:t> </a:t>
            </a:r>
            <a:r>
              <a:rPr sz="3650" b="1" i="1" spc="40" dirty="0">
                <a:solidFill>
                  <a:srgbClr val="E20F01"/>
                </a:solidFill>
                <a:latin typeface="Arial"/>
                <a:cs typeface="Arial"/>
              </a:rPr>
              <a:t>Nebraska</a:t>
            </a:r>
            <a:r>
              <a:rPr sz="3650" b="1" i="1" spc="20" dirty="0">
                <a:solidFill>
                  <a:srgbClr val="E20F01"/>
                </a:solidFill>
                <a:latin typeface="Arial"/>
                <a:cs typeface="Arial"/>
              </a:rPr>
              <a:t> </a:t>
            </a:r>
            <a:r>
              <a:rPr sz="3650" b="1" i="1" spc="35" dirty="0">
                <a:solidFill>
                  <a:srgbClr val="E20F01"/>
                </a:solidFill>
                <a:latin typeface="Arial"/>
                <a:cs typeface="Arial"/>
              </a:rPr>
              <a:t>C</a:t>
            </a:r>
            <a:r>
              <a:rPr sz="3650" b="1" i="1" spc="15" dirty="0">
                <a:solidFill>
                  <a:srgbClr val="E20F01"/>
                </a:solidFill>
                <a:latin typeface="Arial"/>
                <a:cs typeface="Arial"/>
              </a:rPr>
              <a:t>ouncil</a:t>
            </a:r>
            <a:r>
              <a:rPr sz="3650" b="1" i="1" spc="275" dirty="0">
                <a:solidFill>
                  <a:srgbClr val="E20F01"/>
                </a:solidFill>
                <a:latin typeface="Arial"/>
                <a:cs typeface="Arial"/>
              </a:rPr>
              <a:t> </a:t>
            </a:r>
            <a:r>
              <a:rPr sz="3650" b="1" i="1" spc="65" dirty="0">
                <a:solidFill>
                  <a:srgbClr val="E20F01"/>
                </a:solidFill>
                <a:latin typeface="Arial"/>
                <a:cs typeface="Arial"/>
              </a:rPr>
              <a:t>on</a:t>
            </a:r>
            <a:endParaRPr sz="3650">
              <a:latin typeface="Arial"/>
              <a:cs typeface="Arial"/>
            </a:endParaRPr>
          </a:p>
          <a:p>
            <a:pPr algn="ctr">
              <a:lnSpc>
                <a:spcPts val="4335"/>
              </a:lnSpc>
            </a:pPr>
            <a:r>
              <a:rPr sz="3650" b="1" i="1" spc="-195" dirty="0">
                <a:solidFill>
                  <a:srgbClr val="E20F01"/>
                </a:solidFill>
                <a:latin typeface="Arial"/>
                <a:cs typeface="Arial"/>
              </a:rPr>
              <a:t>T</a:t>
            </a:r>
            <a:r>
              <a:rPr sz="3650" b="1" i="1" spc="80" dirty="0">
                <a:solidFill>
                  <a:srgbClr val="E20F01"/>
                </a:solidFill>
                <a:latin typeface="Arial"/>
                <a:cs typeface="Arial"/>
              </a:rPr>
              <a:t>e</a:t>
            </a:r>
            <a:r>
              <a:rPr sz="3650" b="1" i="1" spc="75" dirty="0">
                <a:solidFill>
                  <a:srgbClr val="E20F01"/>
                </a:solidFill>
                <a:latin typeface="Arial"/>
                <a:cs typeface="Arial"/>
              </a:rPr>
              <a:t>a</a:t>
            </a:r>
            <a:r>
              <a:rPr sz="3650" b="1" i="1" spc="35" dirty="0">
                <a:solidFill>
                  <a:srgbClr val="E20F01"/>
                </a:solidFill>
                <a:latin typeface="Arial"/>
                <a:cs typeface="Arial"/>
              </a:rPr>
              <a:t>cher</a:t>
            </a:r>
            <a:r>
              <a:rPr sz="3650" b="1" i="1" spc="150" dirty="0">
                <a:solidFill>
                  <a:srgbClr val="E20F01"/>
                </a:solidFill>
                <a:latin typeface="Arial"/>
                <a:cs typeface="Arial"/>
              </a:rPr>
              <a:t> </a:t>
            </a:r>
            <a:r>
              <a:rPr sz="3650" b="1" i="1" spc="65" dirty="0">
                <a:solidFill>
                  <a:srgbClr val="E20F01"/>
                </a:solidFill>
                <a:latin typeface="Arial"/>
                <a:cs typeface="Arial"/>
              </a:rPr>
              <a:t>Educ</a:t>
            </a:r>
            <a:r>
              <a:rPr sz="3650" b="1" i="1" spc="250" dirty="0">
                <a:solidFill>
                  <a:srgbClr val="E20F01"/>
                </a:solidFill>
                <a:latin typeface="Arial"/>
                <a:cs typeface="Arial"/>
              </a:rPr>
              <a:t>a</a:t>
            </a:r>
            <a:r>
              <a:rPr sz="3650" b="1" i="1" spc="30" dirty="0">
                <a:solidFill>
                  <a:srgbClr val="E20F01"/>
                </a:solidFill>
                <a:latin typeface="Arial"/>
                <a:cs typeface="Arial"/>
              </a:rPr>
              <a:t>tion</a:t>
            </a:r>
            <a:endParaRPr sz="36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155871" y="5953396"/>
            <a:ext cx="1554480" cy="1162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600" spc="-15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600" spc="60" dirty="0">
                <a:solidFill>
                  <a:srgbClr val="545454"/>
                </a:solidFill>
                <a:latin typeface="Arial"/>
                <a:cs typeface="Arial"/>
              </a:rPr>
              <a:t>he</a:t>
            </a:r>
            <a:r>
              <a:rPr sz="600" spc="-8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600" spc="30" dirty="0">
                <a:solidFill>
                  <a:srgbClr val="545454"/>
                </a:solidFill>
                <a:latin typeface="Arial"/>
                <a:cs typeface="Arial"/>
              </a:rPr>
              <a:t>History</a:t>
            </a:r>
            <a:r>
              <a:rPr sz="600" spc="-3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600" spc="25" dirty="0">
                <a:solidFill>
                  <a:srgbClr val="545454"/>
                </a:solidFill>
                <a:latin typeface="Arial"/>
                <a:cs typeface="Arial"/>
              </a:rPr>
              <a:t>of</a:t>
            </a:r>
            <a:r>
              <a:rPr sz="600" spc="4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600" spc="-25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600" spc="25" dirty="0">
                <a:solidFill>
                  <a:srgbClr val="545454"/>
                </a:solidFill>
                <a:latin typeface="Arial"/>
                <a:cs typeface="Arial"/>
              </a:rPr>
              <a:t>C</a:t>
            </a:r>
            <a:r>
              <a:rPr sz="600" spc="-15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600" spc="-125" dirty="0">
                <a:solidFill>
                  <a:srgbClr val="545454"/>
                </a:solidFill>
                <a:latin typeface="Arial"/>
                <a:cs typeface="Arial"/>
              </a:rPr>
              <a:t>E</a:t>
            </a:r>
            <a:r>
              <a:rPr sz="600" spc="-100" dirty="0">
                <a:solidFill>
                  <a:srgbClr val="676767"/>
                </a:solidFill>
                <a:latin typeface="Arial"/>
                <a:cs typeface="Arial"/>
              </a:rPr>
              <a:t>.</a:t>
            </a:r>
            <a:r>
              <a:rPr sz="600" spc="-20" dirty="0">
                <a:solidFill>
                  <a:srgbClr val="676767"/>
                </a:solidFill>
                <a:latin typeface="Arial"/>
                <a:cs typeface="Arial"/>
              </a:rPr>
              <a:t>..</a:t>
            </a:r>
            <a:r>
              <a:rPr sz="600" spc="254" dirty="0">
                <a:solidFill>
                  <a:srgbClr val="676767"/>
                </a:solidFill>
                <a:latin typeface="Arial"/>
                <a:cs typeface="Arial"/>
              </a:rPr>
              <a:t>.</a:t>
            </a:r>
            <a:endParaRPr sz="600">
              <a:latin typeface="Arial"/>
              <a:cs typeface="Arial"/>
            </a:endParaRPr>
          </a:p>
          <a:p>
            <a:pPr marR="11430" algn="ctr">
              <a:lnSpc>
                <a:spcPts val="750"/>
              </a:lnSpc>
              <a:spcBef>
                <a:spcPts val="204"/>
              </a:spcBef>
            </a:pPr>
            <a:r>
              <a:rPr sz="500" spc="-15" dirty="0">
                <a:solidFill>
                  <a:srgbClr val="878787"/>
                </a:solidFill>
                <a:latin typeface="Arial"/>
                <a:cs typeface="Arial"/>
              </a:rPr>
              <a:t>NCT</a:t>
            </a:r>
            <a:r>
              <a:rPr sz="500" dirty="0">
                <a:solidFill>
                  <a:srgbClr val="878787"/>
                </a:solidFill>
                <a:latin typeface="Arial"/>
                <a:cs typeface="Arial"/>
              </a:rPr>
              <a:t>E</a:t>
            </a:r>
            <a:r>
              <a:rPr sz="650" spc="-50" dirty="0">
                <a:solidFill>
                  <a:srgbClr val="878787"/>
                </a:solidFill>
                <a:latin typeface="Times New Roman"/>
                <a:cs typeface="Times New Roman"/>
              </a:rPr>
              <a:t>was</a:t>
            </a:r>
            <a:r>
              <a:rPr sz="650" spc="-65" dirty="0">
                <a:solidFill>
                  <a:srgbClr val="878787"/>
                </a:solidFill>
                <a:latin typeface="Times New Roman"/>
                <a:cs typeface="Times New Roman"/>
              </a:rPr>
              <a:t> </a:t>
            </a:r>
            <a:r>
              <a:rPr sz="500" spc="-30" dirty="0">
                <a:solidFill>
                  <a:srgbClr val="757575"/>
                </a:solidFill>
                <a:latin typeface="Arial"/>
                <a:cs typeface="Arial"/>
              </a:rPr>
              <a:t>estt</a:t>
            </a:r>
            <a:r>
              <a:rPr sz="500" spc="-120" dirty="0">
                <a:solidFill>
                  <a:srgbClr val="757575"/>
                </a:solidFill>
                <a:latin typeface="Arial"/>
                <a:cs typeface="Arial"/>
              </a:rPr>
              <a:t>1</a:t>
            </a:r>
            <a:r>
              <a:rPr sz="500" spc="25" dirty="0">
                <a:solidFill>
                  <a:srgbClr val="757575"/>
                </a:solidFill>
                <a:latin typeface="Arial"/>
                <a:cs typeface="Arial"/>
              </a:rPr>
              <a:t>b</a:t>
            </a:r>
            <a:r>
              <a:rPr sz="500" spc="45" dirty="0">
                <a:solidFill>
                  <a:srgbClr val="757575"/>
                </a:solidFill>
                <a:latin typeface="Arial"/>
                <a:cs typeface="Arial"/>
              </a:rPr>
              <a:t>l</a:t>
            </a:r>
            <a:r>
              <a:rPr sz="500" spc="-10" dirty="0">
                <a:solidFill>
                  <a:srgbClr val="979797"/>
                </a:solidFill>
                <a:latin typeface="Arial"/>
                <a:cs typeface="Arial"/>
              </a:rPr>
              <a:t>sti</a:t>
            </a:r>
            <a:r>
              <a:rPr sz="500" spc="-40" dirty="0">
                <a:solidFill>
                  <a:srgbClr val="979797"/>
                </a:solidFill>
                <a:latin typeface="Arial"/>
                <a:cs typeface="Arial"/>
              </a:rPr>
              <a:t>e</a:t>
            </a:r>
            <a:r>
              <a:rPr sz="500" spc="30" dirty="0">
                <a:solidFill>
                  <a:srgbClr val="676767"/>
                </a:solidFill>
                <a:latin typeface="Arial"/>
                <a:cs typeface="Arial"/>
              </a:rPr>
              <a:t>d</a:t>
            </a:r>
            <a:r>
              <a:rPr sz="500" spc="-40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350" spc="25" dirty="0">
                <a:solidFill>
                  <a:srgbClr val="B1B1B1"/>
                </a:solidFill>
                <a:latin typeface="Times New Roman"/>
                <a:cs typeface="Times New Roman"/>
              </a:rPr>
              <a:t>1n</a:t>
            </a:r>
            <a:r>
              <a:rPr sz="350" spc="20" dirty="0">
                <a:solidFill>
                  <a:srgbClr val="B1B1B1"/>
                </a:solidFill>
                <a:latin typeface="Times New Roman"/>
                <a:cs typeface="Times New Roman"/>
              </a:rPr>
              <a:t> </a:t>
            </a:r>
            <a:r>
              <a:rPr sz="500" spc="-75" dirty="0">
                <a:solidFill>
                  <a:srgbClr val="979797"/>
                </a:solidFill>
                <a:latin typeface="Arial"/>
                <a:cs typeface="Arial"/>
              </a:rPr>
              <a:t>1</a:t>
            </a:r>
            <a:r>
              <a:rPr sz="500" spc="-5" dirty="0">
                <a:solidFill>
                  <a:srgbClr val="757575"/>
                </a:solidFill>
                <a:latin typeface="Arial"/>
                <a:cs typeface="Arial"/>
              </a:rPr>
              <a:t>9</a:t>
            </a:r>
            <a:r>
              <a:rPr sz="500" spc="-45" dirty="0">
                <a:solidFill>
                  <a:srgbClr val="757575"/>
                </a:solidFill>
                <a:latin typeface="Arial"/>
                <a:cs typeface="Arial"/>
              </a:rPr>
              <a:t>4</a:t>
            </a:r>
            <a:r>
              <a:rPr sz="500" spc="25" dirty="0">
                <a:solidFill>
                  <a:srgbClr val="878787"/>
                </a:solidFill>
                <a:latin typeface="Arial"/>
                <a:cs typeface="Arial"/>
              </a:rPr>
              <a:t>7</a:t>
            </a:r>
            <a:r>
              <a:rPr sz="500" spc="-85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878787"/>
                </a:solidFill>
                <a:latin typeface="Arial"/>
                <a:cs typeface="Arial"/>
              </a:rPr>
              <a:t>t</a:t>
            </a:r>
            <a:r>
              <a:rPr sz="500" spc="-15" dirty="0">
                <a:solidFill>
                  <a:srgbClr val="878787"/>
                </a:solidFill>
                <a:latin typeface="Arial"/>
                <a:cs typeface="Arial"/>
              </a:rPr>
              <a:t>o</a:t>
            </a:r>
            <a:r>
              <a:rPr sz="500" spc="-114" dirty="0">
                <a:solidFill>
                  <a:srgbClr val="757575"/>
                </a:solidFill>
                <a:latin typeface="Arial"/>
                <a:cs typeface="Arial"/>
              </a:rPr>
              <a:t>i</a:t>
            </a:r>
            <a:r>
              <a:rPr sz="500" spc="-45" dirty="0">
                <a:solidFill>
                  <a:srgbClr val="757575"/>
                </a:solidFill>
                <a:latin typeface="Arial"/>
                <a:cs typeface="Arial"/>
              </a:rPr>
              <a:t>mpfO\</a:t>
            </a:r>
            <a:r>
              <a:rPr sz="500" spc="-35" dirty="0">
                <a:solidFill>
                  <a:srgbClr val="757575"/>
                </a:solidFill>
                <a:latin typeface="Arial"/>
                <a:cs typeface="Arial"/>
              </a:rPr>
              <a:t>•e</a:t>
            </a:r>
            <a:r>
              <a:rPr sz="500" spc="-55" dirty="0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878787"/>
                </a:solidFill>
                <a:latin typeface="Arial"/>
                <a:cs typeface="Arial"/>
              </a:rPr>
              <a:t>a</a:t>
            </a:r>
            <a:r>
              <a:rPr sz="500" spc="-45" dirty="0">
                <a:solidFill>
                  <a:srgbClr val="878787"/>
                </a:solidFill>
                <a:latin typeface="Arial"/>
                <a:cs typeface="Arial"/>
              </a:rPr>
              <a:t>n</a:t>
            </a:r>
            <a:r>
              <a:rPr sz="500" spc="30" dirty="0">
                <a:solidFill>
                  <a:srgbClr val="676767"/>
                </a:solidFill>
                <a:latin typeface="Arial"/>
                <a:cs typeface="Arial"/>
              </a:rPr>
              <a:t>d</a:t>
            </a:r>
            <a:endParaRPr sz="500">
              <a:latin typeface="Arial"/>
              <a:cs typeface="Arial"/>
            </a:endParaRPr>
          </a:p>
          <a:p>
            <a:pPr marR="1905" algn="ctr">
              <a:lnSpc>
                <a:spcPts val="525"/>
              </a:lnSpc>
            </a:pPr>
            <a:r>
              <a:rPr sz="450" spc="-35" dirty="0">
                <a:solidFill>
                  <a:srgbClr val="979797"/>
                </a:solidFill>
                <a:latin typeface="Arial"/>
                <a:cs typeface="Arial"/>
              </a:rPr>
              <a:t>:;tt1</a:t>
            </a:r>
            <a:r>
              <a:rPr sz="450" spc="-135" dirty="0">
                <a:solidFill>
                  <a:srgbClr val="979797"/>
                </a:solidFill>
                <a:latin typeface="Arial"/>
                <a:cs typeface="Arial"/>
              </a:rPr>
              <a:t>1</a:t>
            </a:r>
            <a:r>
              <a:rPr sz="450" spc="-10" dirty="0">
                <a:solidFill>
                  <a:srgbClr val="979797"/>
                </a:solidFill>
                <a:latin typeface="Arial"/>
                <a:cs typeface="Arial"/>
              </a:rPr>
              <a:t>1</a:t>
            </a:r>
            <a:r>
              <a:rPr sz="450" spc="-135" dirty="0">
                <a:solidFill>
                  <a:srgbClr val="979797"/>
                </a:solidFill>
                <a:latin typeface="Arial"/>
                <a:cs typeface="Arial"/>
              </a:rPr>
              <a:t>d</a:t>
            </a:r>
            <a:r>
              <a:rPr sz="450" spc="5" dirty="0">
                <a:solidFill>
                  <a:srgbClr val="979797"/>
                </a:solidFill>
                <a:latin typeface="Arial"/>
                <a:cs typeface="Arial"/>
              </a:rPr>
              <a:t>:,irdlre</a:t>
            </a:r>
            <a:r>
              <a:rPr sz="450" spc="-6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676767"/>
                </a:solidFill>
                <a:latin typeface="Times New Roman"/>
                <a:cs typeface="Times New Roman"/>
              </a:rPr>
              <a:t>t</a:t>
            </a:r>
            <a:r>
              <a:rPr sz="500" spc="20" dirty="0">
                <a:solidFill>
                  <a:srgbClr val="878787"/>
                </a:solidFill>
                <a:latin typeface="Times New Roman"/>
                <a:cs typeface="Times New Roman"/>
              </a:rPr>
              <a:t>he</a:t>
            </a:r>
            <a:r>
              <a:rPr sz="500" spc="-35" dirty="0">
                <a:solidFill>
                  <a:srgbClr val="878787"/>
                </a:solidFill>
                <a:latin typeface="Times New Roman"/>
                <a:cs typeface="Times New Roman"/>
              </a:rPr>
              <a:t> </a:t>
            </a:r>
            <a:r>
              <a:rPr sz="450" spc="-150" dirty="0">
                <a:solidFill>
                  <a:srgbClr val="545454"/>
                </a:solidFill>
                <a:latin typeface="Arial"/>
                <a:cs typeface="Arial"/>
              </a:rPr>
              <a:t>1</a:t>
            </a:r>
            <a:r>
              <a:rPr sz="450" spc="-114" dirty="0">
                <a:solidFill>
                  <a:srgbClr val="979797"/>
                </a:solidFill>
                <a:latin typeface="Arial"/>
                <a:cs typeface="Arial"/>
              </a:rPr>
              <a:t>&gt;</a:t>
            </a:r>
            <a:r>
              <a:rPr sz="450" spc="-100" dirty="0">
                <a:solidFill>
                  <a:srgbClr val="676767"/>
                </a:solidFill>
                <a:latin typeface="Arial"/>
                <a:cs typeface="Arial"/>
              </a:rPr>
              <a:t>1</a:t>
            </a:r>
            <a:r>
              <a:rPr sz="450" spc="5" dirty="0">
                <a:solidFill>
                  <a:srgbClr val="979797"/>
                </a:solidFill>
                <a:latin typeface="Arial"/>
                <a:cs typeface="Arial"/>
              </a:rPr>
              <a:t>e</a:t>
            </a:r>
            <a:r>
              <a:rPr sz="450" spc="-150" dirty="0">
                <a:solidFill>
                  <a:srgbClr val="757575"/>
                </a:solidFill>
                <a:latin typeface="Arial"/>
                <a:cs typeface="Arial"/>
              </a:rPr>
              <a:t>1</a:t>
            </a:r>
            <a:r>
              <a:rPr sz="450" spc="65" dirty="0">
                <a:solidFill>
                  <a:srgbClr val="979797"/>
                </a:solidFill>
                <a:latin typeface="Arial"/>
                <a:cs typeface="Arial"/>
              </a:rPr>
              <a:t>wa</a:t>
            </a:r>
            <a:r>
              <a:rPr sz="450" spc="-180" dirty="0">
                <a:solidFill>
                  <a:srgbClr val="979797"/>
                </a:solidFill>
                <a:latin typeface="Arial"/>
                <a:cs typeface="Arial"/>
              </a:rPr>
              <a:t>1</a:t>
            </a:r>
            <a:r>
              <a:rPr sz="450" spc="-145" dirty="0">
                <a:solidFill>
                  <a:srgbClr val="676767"/>
                </a:solidFill>
                <a:latin typeface="Arial"/>
                <a:cs typeface="Arial"/>
              </a:rPr>
              <a:t>l</a:t>
            </a:r>
            <a:r>
              <a:rPr sz="450" spc="25" dirty="0">
                <a:solidFill>
                  <a:srgbClr val="676767"/>
                </a:solidFill>
                <a:latin typeface="Arial"/>
                <a:cs typeface="Arial"/>
              </a:rPr>
              <a:t>on</a:t>
            </a:r>
            <a:r>
              <a:rPr sz="450" spc="-65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500" i="1" spc="5" dirty="0">
                <a:solidFill>
                  <a:srgbClr val="878787"/>
                </a:solidFill>
                <a:latin typeface="Arial"/>
                <a:cs typeface="Arial"/>
              </a:rPr>
              <a:t>ol</a:t>
            </a:r>
            <a:r>
              <a:rPr sz="500" i="1" spc="-35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979797"/>
                </a:solidFill>
                <a:latin typeface="Arial"/>
                <a:cs typeface="Arial"/>
              </a:rPr>
              <a:t>lelt</a:t>
            </a:r>
            <a:r>
              <a:rPr sz="450" spc="-165" dirty="0">
                <a:solidFill>
                  <a:srgbClr val="979797"/>
                </a:solidFill>
                <a:latin typeface="Arial"/>
                <a:cs typeface="Arial"/>
              </a:rPr>
              <a:t>e</a:t>
            </a:r>
            <a:r>
              <a:rPr sz="450" spc="-155" dirty="0">
                <a:solidFill>
                  <a:srgbClr val="757575"/>
                </a:solidFill>
                <a:latin typeface="Arial"/>
                <a:cs typeface="Arial"/>
              </a:rPr>
              <a:t>:</a:t>
            </a:r>
            <a:r>
              <a:rPr sz="450" spc="5" dirty="0">
                <a:solidFill>
                  <a:srgbClr val="545454"/>
                </a:solidFill>
                <a:latin typeface="Arial"/>
                <a:cs typeface="Arial"/>
              </a:rPr>
              <a:t>h</a:t>
            </a:r>
            <a:r>
              <a:rPr sz="450" spc="5" dirty="0">
                <a:solidFill>
                  <a:srgbClr val="878787"/>
                </a:solidFill>
                <a:latin typeface="Arial"/>
                <a:cs typeface="Arial"/>
              </a:rPr>
              <a:t>e</a:t>
            </a:r>
            <a:r>
              <a:rPr sz="450" spc="-100" dirty="0">
                <a:solidFill>
                  <a:srgbClr val="676767"/>
                </a:solidFill>
                <a:latin typeface="Arial"/>
                <a:cs typeface="Arial"/>
              </a:rPr>
              <a:t>1</a:t>
            </a:r>
            <a:r>
              <a:rPr sz="450" spc="-40" dirty="0">
                <a:solidFill>
                  <a:srgbClr val="979797"/>
                </a:solidFill>
                <a:latin typeface="Arial"/>
                <a:cs typeface="Arial"/>
              </a:rPr>
              <a:t>s</a:t>
            </a:r>
            <a:r>
              <a:rPr sz="450" spc="-195" dirty="0">
                <a:solidFill>
                  <a:srgbClr val="878787"/>
                </a:solidFill>
                <a:latin typeface="Arial"/>
                <a:cs typeface="Arial"/>
              </a:rPr>
              <a:t>I</a:t>
            </a:r>
            <a:r>
              <a:rPr sz="450" spc="85" dirty="0">
                <a:solidFill>
                  <a:srgbClr val="676767"/>
                </a:solidFill>
                <a:latin typeface="Arial"/>
                <a:cs typeface="Arial"/>
              </a:rPr>
              <a:t>n</a:t>
            </a:r>
            <a:endParaRPr sz="450">
              <a:latin typeface="Arial"/>
              <a:cs typeface="Arial"/>
            </a:endParaRPr>
          </a:p>
          <a:p>
            <a:pPr marL="3175" algn="ctr">
              <a:lnSpc>
                <a:spcPts val="555"/>
              </a:lnSpc>
            </a:pPr>
            <a:r>
              <a:rPr sz="500" spc="-55" dirty="0">
                <a:solidFill>
                  <a:srgbClr val="979797"/>
                </a:solidFill>
                <a:latin typeface="Arial"/>
                <a:cs typeface="Arial"/>
              </a:rPr>
              <a:t>N</a:t>
            </a:r>
            <a:r>
              <a:rPr sz="500" spc="-20" dirty="0">
                <a:solidFill>
                  <a:srgbClr val="757575"/>
                </a:solidFill>
                <a:latin typeface="Arial"/>
                <a:cs typeface="Arial"/>
              </a:rPr>
              <a:t>ebrask</a:t>
            </a:r>
            <a:r>
              <a:rPr sz="500" spc="-30" dirty="0">
                <a:solidFill>
                  <a:srgbClr val="757575"/>
                </a:solidFill>
                <a:latin typeface="Arial"/>
                <a:cs typeface="Arial"/>
              </a:rPr>
              <a:t>a</a:t>
            </a:r>
            <a:r>
              <a:rPr sz="500" spc="140" dirty="0">
                <a:solidFill>
                  <a:srgbClr val="B1B1B1"/>
                </a:solidFill>
                <a:latin typeface="Arial"/>
                <a:cs typeface="Arial"/>
              </a:rPr>
              <a:t>.</a:t>
            </a:r>
            <a:endParaRPr sz="5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222568" y="5953396"/>
            <a:ext cx="1548130" cy="1162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algn="ctr">
              <a:lnSpc>
                <a:spcPct val="100000"/>
              </a:lnSpc>
            </a:pPr>
            <a:r>
              <a:rPr sz="850" i="1" spc="45" dirty="0">
                <a:solidFill>
                  <a:srgbClr val="FD1818"/>
                </a:solidFill>
                <a:latin typeface="Arial"/>
                <a:cs typeface="Arial"/>
              </a:rPr>
              <a:t>Who</a:t>
            </a:r>
            <a:r>
              <a:rPr sz="850" i="1" spc="-85" dirty="0">
                <a:solidFill>
                  <a:srgbClr val="FD1818"/>
                </a:solidFill>
                <a:latin typeface="Arial"/>
                <a:cs typeface="Arial"/>
              </a:rPr>
              <a:t> </a:t>
            </a:r>
            <a:r>
              <a:rPr sz="850" i="1" spc="25" dirty="0">
                <a:solidFill>
                  <a:srgbClr val="FD1818"/>
                </a:solidFill>
                <a:latin typeface="Arial"/>
                <a:cs typeface="Arial"/>
              </a:rPr>
              <a:t>serves</a:t>
            </a:r>
            <a:r>
              <a:rPr sz="850" i="1" spc="40" dirty="0">
                <a:solidFill>
                  <a:srgbClr val="FD1818"/>
                </a:solidFill>
                <a:latin typeface="Arial"/>
                <a:cs typeface="Arial"/>
              </a:rPr>
              <a:t> </a:t>
            </a:r>
            <a:r>
              <a:rPr sz="850" i="1" spc="65" dirty="0">
                <a:solidFill>
                  <a:srgbClr val="FD1818"/>
                </a:solidFill>
                <a:latin typeface="Arial"/>
                <a:cs typeface="Arial"/>
              </a:rPr>
              <a:t>on</a:t>
            </a:r>
            <a:r>
              <a:rPr sz="850" i="1" spc="-30" dirty="0">
                <a:solidFill>
                  <a:srgbClr val="FD1818"/>
                </a:solidFill>
                <a:latin typeface="Arial"/>
                <a:cs typeface="Arial"/>
              </a:rPr>
              <a:t> </a:t>
            </a:r>
            <a:r>
              <a:rPr sz="850" i="1" spc="30" dirty="0">
                <a:solidFill>
                  <a:srgbClr val="FD1818"/>
                </a:solidFill>
                <a:latin typeface="Arial"/>
                <a:cs typeface="Arial"/>
              </a:rPr>
              <a:t>the</a:t>
            </a:r>
            <a:r>
              <a:rPr sz="850" i="1" spc="-35" dirty="0">
                <a:solidFill>
                  <a:srgbClr val="FD1818"/>
                </a:solidFill>
                <a:latin typeface="Arial"/>
                <a:cs typeface="Arial"/>
              </a:rPr>
              <a:t> </a:t>
            </a:r>
            <a:r>
              <a:rPr sz="850" i="1" dirty="0">
                <a:solidFill>
                  <a:srgbClr val="FD1818"/>
                </a:solidFill>
                <a:latin typeface="Arial"/>
                <a:cs typeface="Arial"/>
              </a:rPr>
              <a:t>NCTE?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0">
              <a:latin typeface="Times New Roman"/>
              <a:cs typeface="Times New Roman"/>
            </a:endParaRPr>
          </a:p>
          <a:p>
            <a:pPr marL="401320">
              <a:lnSpc>
                <a:spcPts val="1000"/>
              </a:lnSpc>
            </a:pPr>
            <a:endParaRPr sz="300">
              <a:latin typeface="Times New Roman"/>
              <a:cs typeface="Times New Roman"/>
            </a:endParaRPr>
          </a:p>
          <a:p>
            <a:pPr marL="55244" marR="53340" algn="ctr">
              <a:lnSpc>
                <a:spcPct val="85600"/>
              </a:lnSpc>
              <a:spcBef>
                <a:spcPts val="560"/>
              </a:spcBef>
            </a:pPr>
            <a:r>
              <a:rPr sz="550" spc="85" dirty="0">
                <a:solidFill>
                  <a:srgbClr val="878787"/>
                </a:solidFill>
                <a:latin typeface="Arial"/>
                <a:cs typeface="Arial"/>
              </a:rPr>
              <a:t>o</a:t>
            </a:r>
            <a:r>
              <a:rPr sz="550" spc="20" dirty="0">
                <a:solidFill>
                  <a:srgbClr val="878787"/>
                </a:solidFill>
                <a:latin typeface="Arial"/>
                <a:cs typeface="Arial"/>
              </a:rPr>
              <a:t>u</a:t>
            </a:r>
            <a:r>
              <a:rPr sz="550" spc="-10" dirty="0">
                <a:solidFill>
                  <a:srgbClr val="676767"/>
                </a:solidFill>
                <a:latin typeface="Arial"/>
                <a:cs typeface="Arial"/>
              </a:rPr>
              <a:t>r</a:t>
            </a:r>
            <a:r>
              <a:rPr sz="550" spc="-25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550" spc="-50" dirty="0">
                <a:solidFill>
                  <a:srgbClr val="878787"/>
                </a:solidFill>
                <a:latin typeface="Arial"/>
                <a:cs typeface="Arial"/>
              </a:rPr>
              <a:t>m</a:t>
            </a:r>
            <a:r>
              <a:rPr sz="550" spc="-25" dirty="0">
                <a:solidFill>
                  <a:srgbClr val="676767"/>
                </a:solidFill>
                <a:latin typeface="Arial"/>
                <a:cs typeface="Arial"/>
              </a:rPr>
              <a:t>e</a:t>
            </a:r>
            <a:r>
              <a:rPr sz="550" spc="-75" dirty="0">
                <a:solidFill>
                  <a:srgbClr val="676767"/>
                </a:solidFill>
                <a:latin typeface="Arial"/>
                <a:cs typeface="Arial"/>
              </a:rPr>
              <a:t>m</a:t>
            </a:r>
            <a:r>
              <a:rPr sz="550" dirty="0">
                <a:solidFill>
                  <a:srgbClr val="878787"/>
                </a:solidFill>
                <a:latin typeface="Arial"/>
                <a:cs typeface="Arial"/>
              </a:rPr>
              <a:t>b</a:t>
            </a:r>
            <a:r>
              <a:rPr sz="550" spc="-55" dirty="0">
                <a:solidFill>
                  <a:srgbClr val="676767"/>
                </a:solidFill>
                <a:latin typeface="Arial"/>
                <a:cs typeface="Arial"/>
              </a:rPr>
              <a:t>e</a:t>
            </a:r>
            <a:r>
              <a:rPr sz="550" spc="-5" dirty="0">
                <a:solidFill>
                  <a:srgbClr val="878787"/>
                </a:solidFill>
                <a:latin typeface="Arial"/>
                <a:cs typeface="Arial"/>
              </a:rPr>
              <a:t>rsh</a:t>
            </a:r>
            <a:r>
              <a:rPr sz="550" spc="-60" dirty="0">
                <a:solidFill>
                  <a:srgbClr val="878787"/>
                </a:solidFill>
                <a:latin typeface="Arial"/>
                <a:cs typeface="Arial"/>
              </a:rPr>
              <a:t>i</a:t>
            </a:r>
            <a:r>
              <a:rPr sz="550" spc="100" dirty="0">
                <a:solidFill>
                  <a:srgbClr val="878787"/>
                </a:solidFill>
                <a:latin typeface="Arial"/>
                <a:cs typeface="Arial"/>
              </a:rPr>
              <a:t>p</a:t>
            </a:r>
            <a:r>
              <a:rPr sz="550" dirty="0">
                <a:solidFill>
                  <a:srgbClr val="757575"/>
                </a:solidFill>
                <a:latin typeface="Arial"/>
                <a:cs typeface="Arial"/>
              </a:rPr>
              <a:t>inc</a:t>
            </a:r>
            <a:r>
              <a:rPr sz="550" spc="-65" dirty="0">
                <a:solidFill>
                  <a:srgbClr val="757575"/>
                </a:solidFill>
                <a:latin typeface="Arial"/>
                <a:cs typeface="Arial"/>
              </a:rPr>
              <a:t>l</a:t>
            </a:r>
            <a:r>
              <a:rPr sz="550" spc="-20" dirty="0">
                <a:solidFill>
                  <a:srgbClr val="757575"/>
                </a:solidFill>
                <a:latin typeface="Arial"/>
                <a:cs typeface="Arial"/>
              </a:rPr>
              <a:t>ud</a:t>
            </a:r>
            <a:r>
              <a:rPr sz="550" spc="-260" dirty="0">
                <a:solidFill>
                  <a:srgbClr val="757575"/>
                </a:solidFill>
                <a:latin typeface="Arial"/>
                <a:cs typeface="Arial"/>
              </a:rPr>
              <a:t>e</a:t>
            </a:r>
            <a:r>
              <a:rPr sz="550" spc="-320" dirty="0">
                <a:solidFill>
                  <a:srgbClr val="545454"/>
                </a:solidFill>
                <a:latin typeface="Arial"/>
                <a:cs typeface="Arial"/>
              </a:rPr>
              <a:t>l</a:t>
            </a:r>
            <a:r>
              <a:rPr sz="550" spc="-25" dirty="0">
                <a:solidFill>
                  <a:srgbClr val="757575"/>
                </a:solidFill>
                <a:latin typeface="Arial"/>
                <a:cs typeface="Arial"/>
              </a:rPr>
              <a:t>eathers</a:t>
            </a:r>
            <a:r>
              <a:rPr sz="550" spc="-45" dirty="0">
                <a:solidFill>
                  <a:srgbClr val="757575"/>
                </a:solidFill>
                <a:latin typeface="Arial"/>
                <a:cs typeface="Arial"/>
              </a:rPr>
              <a:t>.</a:t>
            </a:r>
            <a:r>
              <a:rPr sz="550" spc="100" dirty="0">
                <a:solidFill>
                  <a:srgbClr val="979797"/>
                </a:solidFill>
                <a:latin typeface="Arial"/>
                <a:cs typeface="Arial"/>
              </a:rPr>
              <a:t>,</a:t>
            </a:r>
            <a:r>
              <a:rPr sz="600" spc="-145" dirty="0">
                <a:solidFill>
                  <a:srgbClr val="878787"/>
                </a:solidFill>
                <a:latin typeface="Times New Roman"/>
                <a:cs typeface="Times New Roman"/>
              </a:rPr>
              <a:t>O</a:t>
            </a:r>
            <a:r>
              <a:rPr sz="600" spc="-160" dirty="0">
                <a:solidFill>
                  <a:srgbClr val="878787"/>
                </a:solidFill>
                <a:latin typeface="Times New Roman"/>
                <a:cs typeface="Times New Roman"/>
              </a:rPr>
              <a:t>O</a:t>
            </a:r>
            <a:r>
              <a:rPr sz="600" spc="-90" dirty="0">
                <a:solidFill>
                  <a:srgbClr val="676767"/>
                </a:solidFill>
                <a:latin typeface="Times New Roman"/>
                <a:cs typeface="Times New Roman"/>
              </a:rPr>
              <a:t>m</a:t>
            </a:r>
            <a:r>
              <a:rPr sz="600" spc="-40" dirty="0">
                <a:solidFill>
                  <a:srgbClr val="676767"/>
                </a:solidFill>
                <a:latin typeface="Times New Roman"/>
                <a:cs typeface="Times New Roman"/>
              </a:rPr>
              <a:t>i</a:t>
            </a:r>
            <a:r>
              <a:rPr sz="600" spc="-35" dirty="0">
                <a:solidFill>
                  <a:srgbClr val="878787"/>
                </a:solidFill>
                <a:latin typeface="Times New Roman"/>
                <a:cs typeface="Times New Roman"/>
              </a:rPr>
              <a:t>nis.trator</a:t>
            </a:r>
            <a:r>
              <a:rPr sz="600" spc="-10" dirty="0">
                <a:solidFill>
                  <a:srgbClr val="878787"/>
                </a:solidFill>
                <a:latin typeface="Times New Roman"/>
                <a:cs typeface="Times New Roman"/>
              </a:rPr>
              <a:t>s</a:t>
            </a:r>
            <a:r>
              <a:rPr sz="600" spc="110" dirty="0">
                <a:solidFill>
                  <a:srgbClr val="B1B1B1"/>
                </a:solidFill>
                <a:latin typeface="Times New Roman"/>
                <a:cs typeface="Times New Roman"/>
              </a:rPr>
              <a:t>, </a:t>
            </a:r>
            <a:r>
              <a:rPr sz="550" spc="-25" dirty="0">
                <a:solidFill>
                  <a:srgbClr val="878787"/>
                </a:solidFill>
                <a:latin typeface="Arial"/>
                <a:cs typeface="Arial"/>
              </a:rPr>
              <a:t>h.gh</a:t>
            </a:r>
            <a:r>
              <a:rPr sz="550" spc="-65" dirty="0">
                <a:solidFill>
                  <a:srgbClr val="878787"/>
                </a:solidFill>
                <a:latin typeface="Arial"/>
                <a:cs typeface="Arial"/>
              </a:rPr>
              <a:t>e</a:t>
            </a:r>
            <a:r>
              <a:rPr sz="550" spc="55" dirty="0">
                <a:solidFill>
                  <a:srgbClr val="676767"/>
                </a:solidFill>
                <a:latin typeface="Arial"/>
                <a:cs typeface="Arial"/>
              </a:rPr>
              <a:t>r</a:t>
            </a:r>
            <a:r>
              <a:rPr sz="550" spc="-85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550" spc="-25" dirty="0">
                <a:solidFill>
                  <a:srgbClr val="757575"/>
                </a:solidFill>
                <a:latin typeface="Arial"/>
                <a:cs typeface="Arial"/>
              </a:rPr>
              <a:t>educ</a:t>
            </a:r>
            <a:r>
              <a:rPr sz="550" spc="-30" dirty="0">
                <a:solidFill>
                  <a:srgbClr val="757575"/>
                </a:solidFill>
                <a:latin typeface="Arial"/>
                <a:cs typeface="Arial"/>
              </a:rPr>
              <a:t>a</a:t>
            </a:r>
            <a:r>
              <a:rPr sz="550" spc="-20" dirty="0">
                <a:solidFill>
                  <a:srgbClr val="979797"/>
                </a:solidFill>
                <a:latin typeface="Arial"/>
                <a:cs typeface="Arial"/>
              </a:rPr>
              <a:t>t</a:t>
            </a:r>
            <a:r>
              <a:rPr sz="550" spc="-60" dirty="0">
                <a:solidFill>
                  <a:srgbClr val="979797"/>
                </a:solidFill>
                <a:latin typeface="Arial"/>
                <a:cs typeface="Arial"/>
              </a:rPr>
              <a:t>i</a:t>
            </a:r>
            <a:r>
              <a:rPr sz="550" dirty="0">
                <a:solidFill>
                  <a:srgbClr val="757575"/>
                </a:solidFill>
                <a:latin typeface="Arial"/>
                <a:cs typeface="Arial"/>
              </a:rPr>
              <a:t>on</a:t>
            </a:r>
            <a:r>
              <a:rPr sz="550" spc="-45" dirty="0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878787"/>
                </a:solidFill>
                <a:latin typeface="Arial"/>
                <a:cs typeface="Arial"/>
              </a:rPr>
              <a:t>a</a:t>
            </a:r>
            <a:r>
              <a:rPr sz="550" spc="-50" dirty="0">
                <a:solidFill>
                  <a:srgbClr val="878787"/>
                </a:solidFill>
                <a:latin typeface="Arial"/>
                <a:cs typeface="Arial"/>
              </a:rPr>
              <a:t>n</a:t>
            </a:r>
            <a:r>
              <a:rPr sz="550" spc="5" dirty="0">
                <a:solidFill>
                  <a:srgbClr val="545454"/>
                </a:solidFill>
                <a:latin typeface="Arial"/>
                <a:cs typeface="Arial"/>
              </a:rPr>
              <a:t>d</a:t>
            </a:r>
            <a:r>
              <a:rPr sz="550" spc="-5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550" spc="-25" dirty="0">
                <a:solidFill>
                  <a:srgbClr val="757575"/>
                </a:solidFill>
                <a:latin typeface="Arial"/>
                <a:cs typeface="Arial"/>
              </a:rPr>
              <a:t>gov</a:t>
            </a:r>
            <a:r>
              <a:rPr sz="550" spc="-45" dirty="0">
                <a:solidFill>
                  <a:srgbClr val="757575"/>
                </a:solidFill>
                <a:latin typeface="Arial"/>
                <a:cs typeface="Arial"/>
              </a:rPr>
              <a:t>e</a:t>
            </a:r>
            <a:r>
              <a:rPr sz="550" spc="15" dirty="0">
                <a:solidFill>
                  <a:srgbClr val="979797"/>
                </a:solidFill>
                <a:latin typeface="Arial"/>
                <a:cs typeface="Arial"/>
              </a:rPr>
              <a:t>r</a:t>
            </a:r>
            <a:r>
              <a:rPr sz="550" spc="-45" dirty="0">
                <a:solidFill>
                  <a:srgbClr val="979797"/>
                </a:solidFill>
                <a:latin typeface="Arial"/>
                <a:cs typeface="Arial"/>
              </a:rPr>
              <a:t>n</a:t>
            </a:r>
            <a:r>
              <a:rPr sz="550" spc="-25" dirty="0">
                <a:solidFill>
                  <a:srgbClr val="757575"/>
                </a:solidFill>
                <a:latin typeface="Arial"/>
                <a:cs typeface="Arial"/>
              </a:rPr>
              <a:t>ance</a:t>
            </a:r>
            <a:r>
              <a:rPr sz="550" spc="-20" dirty="0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sz="550" spc="-40" dirty="0">
                <a:solidFill>
                  <a:srgbClr val="757575"/>
                </a:solidFill>
                <a:latin typeface="Arial"/>
                <a:cs typeface="Arial"/>
              </a:rPr>
              <a:t>pt</a:t>
            </a:r>
            <a:r>
              <a:rPr sz="550" spc="-105" dirty="0">
                <a:solidFill>
                  <a:srgbClr val="757575"/>
                </a:solidFill>
                <a:latin typeface="Arial"/>
                <a:cs typeface="Arial"/>
              </a:rPr>
              <a:t>O</a:t>
            </a:r>
            <a:r>
              <a:rPr sz="550" spc="-5" dirty="0">
                <a:solidFill>
                  <a:srgbClr val="979797"/>
                </a:solidFill>
                <a:latin typeface="Arial"/>
                <a:cs typeface="Arial"/>
              </a:rPr>
              <a:t>t</a:t>
            </a:r>
            <a:r>
              <a:rPr sz="550" spc="-20" dirty="0">
                <a:solidFill>
                  <a:srgbClr val="757575"/>
                </a:solidFill>
                <a:latin typeface="Arial"/>
                <a:cs typeface="Arial"/>
              </a:rPr>
              <a:t>ess</a:t>
            </a:r>
            <a:r>
              <a:rPr sz="550" spc="-50" dirty="0">
                <a:solidFill>
                  <a:srgbClr val="757575"/>
                </a:solidFill>
                <a:latin typeface="Arial"/>
                <a:cs typeface="Arial"/>
              </a:rPr>
              <a:t>i</a:t>
            </a:r>
            <a:r>
              <a:rPr sz="550" spc="-25" dirty="0">
                <a:solidFill>
                  <a:srgbClr val="757575"/>
                </a:solidFill>
                <a:latin typeface="Arial"/>
                <a:cs typeface="Arial"/>
              </a:rPr>
              <a:t>onats</a:t>
            </a:r>
            <a:r>
              <a:rPr sz="550" spc="-15" dirty="0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sz="550" spc="-10" dirty="0">
                <a:solidFill>
                  <a:srgbClr val="878787"/>
                </a:solidFill>
                <a:latin typeface="Times New Roman"/>
                <a:cs typeface="Times New Roman"/>
              </a:rPr>
              <a:t>who</a:t>
            </a:r>
            <a:r>
              <a:rPr sz="550" spc="-40" dirty="0">
                <a:solidFill>
                  <a:srgbClr val="878787"/>
                </a:solidFill>
                <a:latin typeface="Times New Roman"/>
                <a:cs typeface="Times New Roman"/>
              </a:rPr>
              <a:t> </a:t>
            </a:r>
            <a:r>
              <a:rPr sz="550" spc="-10" dirty="0">
                <a:solidFill>
                  <a:srgbClr val="878787"/>
                </a:solidFill>
                <a:latin typeface="Times New Roman"/>
                <a:cs typeface="Times New Roman"/>
              </a:rPr>
              <a:t>work</a:t>
            </a:r>
            <a:r>
              <a:rPr sz="550" spc="-15" dirty="0">
                <a:solidFill>
                  <a:srgbClr val="878787"/>
                </a:solidFill>
                <a:latin typeface="Times New Roman"/>
                <a:cs typeface="Times New Roman"/>
              </a:rPr>
              <a:t> </a:t>
            </a:r>
            <a:r>
              <a:rPr sz="550" spc="-5" dirty="0">
                <a:solidFill>
                  <a:srgbClr val="878787"/>
                </a:solidFill>
                <a:latin typeface="Times New Roman"/>
                <a:cs typeface="Times New Roman"/>
              </a:rPr>
              <a:t>in</a:t>
            </a:r>
            <a:r>
              <a:rPr sz="550" spc="5" dirty="0">
                <a:solidFill>
                  <a:srgbClr val="878787"/>
                </a:solidFill>
                <a:latin typeface="Times New Roman"/>
                <a:cs typeface="Times New Roman"/>
              </a:rPr>
              <a:t> </a:t>
            </a:r>
            <a:r>
              <a:rPr sz="550" dirty="0">
                <a:solidFill>
                  <a:srgbClr val="757575"/>
                </a:solidFill>
                <a:latin typeface="Times New Roman"/>
                <a:cs typeface="Times New Roman"/>
              </a:rPr>
              <a:t>pattnership</a:t>
            </a:r>
            <a:r>
              <a:rPr sz="550" spc="-5" dirty="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sz="550" spc="25" dirty="0">
                <a:solidFill>
                  <a:srgbClr val="878787"/>
                </a:solidFill>
                <a:latin typeface="Times New Roman"/>
                <a:cs typeface="Times New Roman"/>
              </a:rPr>
              <a:t>to</a:t>
            </a:r>
            <a:r>
              <a:rPr sz="550" spc="-55" dirty="0">
                <a:solidFill>
                  <a:srgbClr val="878787"/>
                </a:solidFill>
                <a:latin typeface="Times New Roman"/>
                <a:cs typeface="Times New Roman"/>
              </a:rPr>
              <a:t> </a:t>
            </a:r>
            <a:r>
              <a:rPr sz="550" spc="25" dirty="0">
                <a:solidFill>
                  <a:srgbClr val="757575"/>
                </a:solidFill>
                <a:latin typeface="Times New Roman"/>
                <a:cs typeface="Times New Roman"/>
              </a:rPr>
              <a:t>assure</a:t>
            </a:r>
            <a:r>
              <a:rPr sz="550" spc="-45" dirty="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sz="500" spc="70" dirty="0">
                <a:solidFill>
                  <a:srgbClr val="878787"/>
                </a:solidFill>
                <a:latin typeface="Arial"/>
                <a:cs typeface="Arial"/>
              </a:rPr>
              <a:t>h</a:t>
            </a:r>
            <a:r>
              <a:rPr sz="500" spc="-55" dirty="0">
                <a:solidFill>
                  <a:srgbClr val="878787"/>
                </a:solidFill>
                <a:latin typeface="Arial"/>
                <a:cs typeface="Arial"/>
              </a:rPr>
              <a:t>i</a:t>
            </a:r>
            <a:r>
              <a:rPr sz="500" spc="-25" dirty="0">
                <a:solidFill>
                  <a:srgbClr val="676767"/>
                </a:solidFill>
                <a:latin typeface="Arial"/>
                <a:cs typeface="Arial"/>
              </a:rPr>
              <a:t>g</a:t>
            </a:r>
            <a:r>
              <a:rPr sz="500" spc="130" dirty="0">
                <a:solidFill>
                  <a:srgbClr val="878787"/>
                </a:solidFill>
                <a:latin typeface="Arial"/>
                <a:cs typeface="Arial"/>
              </a:rPr>
              <a:t>h</a:t>
            </a:r>
            <a:r>
              <a:rPr sz="550" spc="20" dirty="0">
                <a:solidFill>
                  <a:srgbClr val="878787"/>
                </a:solidFill>
                <a:latin typeface="Times New Roman"/>
                <a:cs typeface="Times New Roman"/>
              </a:rPr>
              <a:t>sta</a:t>
            </a:r>
            <a:r>
              <a:rPr sz="550" spc="15" dirty="0">
                <a:solidFill>
                  <a:srgbClr val="878787"/>
                </a:solidFill>
                <a:latin typeface="Times New Roman"/>
                <a:cs typeface="Times New Roman"/>
              </a:rPr>
              <a:t>n</a:t>
            </a:r>
            <a:r>
              <a:rPr sz="550" spc="-20" dirty="0">
                <a:solidFill>
                  <a:srgbClr val="676767"/>
                </a:solidFill>
                <a:latin typeface="Times New Roman"/>
                <a:cs typeface="Times New Roman"/>
              </a:rPr>
              <a:t>d</a:t>
            </a:r>
            <a:r>
              <a:rPr sz="550" spc="60" dirty="0">
                <a:solidFill>
                  <a:srgbClr val="878787"/>
                </a:solidFill>
                <a:latin typeface="Times New Roman"/>
                <a:cs typeface="Times New Roman"/>
              </a:rPr>
              <a:t>a</a:t>
            </a:r>
            <a:r>
              <a:rPr sz="550" dirty="0">
                <a:solidFill>
                  <a:srgbClr val="676767"/>
                </a:solidFill>
                <a:latin typeface="Times New Roman"/>
                <a:cs typeface="Times New Roman"/>
              </a:rPr>
              <a:t>r</a:t>
            </a:r>
            <a:r>
              <a:rPr sz="550" spc="-50" dirty="0">
                <a:solidFill>
                  <a:srgbClr val="676767"/>
                </a:solidFill>
                <a:latin typeface="Times New Roman"/>
                <a:cs typeface="Times New Roman"/>
              </a:rPr>
              <a:t>d</a:t>
            </a:r>
            <a:r>
              <a:rPr sz="550" spc="175" dirty="0">
                <a:solidFill>
                  <a:srgbClr val="878787"/>
                </a:solidFill>
                <a:latin typeface="Times New Roman"/>
                <a:cs typeface="Times New Roman"/>
              </a:rPr>
              <a:t>s</a:t>
            </a:r>
            <a:endParaRPr sz="55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  <a:spcBef>
                <a:spcPts val="5"/>
              </a:spcBef>
            </a:pPr>
            <a:r>
              <a:rPr sz="500" dirty="0">
                <a:solidFill>
                  <a:srgbClr val="878787"/>
                </a:solidFill>
                <a:latin typeface="Arial"/>
                <a:cs typeface="Arial"/>
              </a:rPr>
              <a:t>for</a:t>
            </a:r>
            <a:r>
              <a:rPr sz="500" spc="-20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757575"/>
                </a:solidFill>
                <a:latin typeface="Arial"/>
                <a:cs typeface="Arial"/>
              </a:rPr>
              <a:t>educator</a:t>
            </a:r>
            <a:r>
              <a:rPr sz="500" spc="-15" dirty="0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878787"/>
                </a:solidFill>
                <a:latin typeface="Arial"/>
                <a:cs typeface="Arial"/>
              </a:rPr>
              <a:t>preparation</a:t>
            </a:r>
            <a:r>
              <a:rPr sz="500" spc="-45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500" spc="25" dirty="0">
                <a:solidFill>
                  <a:srgbClr val="878787"/>
                </a:solidFill>
                <a:latin typeface="Arial"/>
                <a:cs typeface="Arial"/>
              </a:rPr>
              <a:t>p</a:t>
            </a:r>
            <a:r>
              <a:rPr sz="500" spc="-15" dirty="0">
                <a:solidFill>
                  <a:srgbClr val="545454"/>
                </a:solidFill>
                <a:latin typeface="Arial"/>
                <a:cs typeface="Arial"/>
              </a:rPr>
              <a:t>r</a:t>
            </a:r>
            <a:r>
              <a:rPr sz="500" spc="5" dirty="0">
                <a:solidFill>
                  <a:srgbClr val="757575"/>
                </a:solidFill>
                <a:latin typeface="Arial"/>
                <a:cs typeface="Arial"/>
              </a:rPr>
              <a:t>ogram</a:t>
            </a:r>
            <a:r>
              <a:rPr sz="500" dirty="0">
                <a:solidFill>
                  <a:srgbClr val="757575"/>
                </a:solidFill>
                <a:latin typeface="Arial"/>
                <a:cs typeface="Arial"/>
              </a:rPr>
              <a:t>s</a:t>
            </a:r>
            <a:r>
              <a:rPr sz="500" spc="14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5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19465" y="6038970"/>
            <a:ext cx="797560" cy="27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6400"/>
              </a:lnSpc>
            </a:pPr>
            <a:r>
              <a:rPr sz="600" spc="20" dirty="0">
                <a:solidFill>
                  <a:srgbClr val="545454"/>
                </a:solidFill>
                <a:latin typeface="Arial"/>
                <a:cs typeface="Arial"/>
              </a:rPr>
              <a:t>Nebraska</a:t>
            </a:r>
            <a:r>
              <a:rPr sz="600" spc="1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600" spc="30" dirty="0">
                <a:solidFill>
                  <a:srgbClr val="545454"/>
                </a:solidFill>
                <a:latin typeface="Arial"/>
                <a:cs typeface="Arial"/>
              </a:rPr>
              <a:t>Counci</a:t>
            </a:r>
            <a:r>
              <a:rPr sz="600" spc="170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600" spc="55" dirty="0">
                <a:solidFill>
                  <a:srgbClr val="545454"/>
                </a:solidFill>
                <a:latin typeface="Arial"/>
                <a:cs typeface="Arial"/>
              </a:rPr>
              <a:t>on</a:t>
            </a:r>
            <a:r>
              <a:rPr sz="600" spc="2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600" spc="5" dirty="0">
                <a:solidFill>
                  <a:srgbClr val="545454"/>
                </a:solidFill>
                <a:latin typeface="Arial"/>
                <a:cs typeface="Arial"/>
              </a:rPr>
              <a:t>Teacher</a:t>
            </a:r>
            <a:r>
              <a:rPr sz="600" spc="3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600" spc="30" dirty="0">
                <a:solidFill>
                  <a:srgbClr val="545454"/>
                </a:solidFill>
                <a:latin typeface="Arial"/>
                <a:cs typeface="Arial"/>
              </a:rPr>
              <a:t>Education</a:t>
            </a:r>
            <a:r>
              <a:rPr sz="600" spc="1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545454"/>
                </a:solidFill>
                <a:latin typeface="Arial"/>
                <a:cs typeface="Arial"/>
              </a:rPr>
              <a:t>(NCTE</a:t>
            </a:r>
            <a:r>
              <a:rPr sz="600" spc="35" dirty="0">
                <a:solidFill>
                  <a:srgbClr val="545454"/>
                </a:solidFill>
                <a:latin typeface="Arial"/>
                <a:cs typeface="Arial"/>
              </a:rPr>
              <a:t>)</a:t>
            </a:r>
            <a:r>
              <a:rPr sz="600" spc="-20" dirty="0">
                <a:solidFill>
                  <a:srgbClr val="676767"/>
                </a:solidFill>
                <a:latin typeface="Arial"/>
                <a:cs typeface="Arial"/>
              </a:rPr>
              <a:t>..</a:t>
            </a:r>
            <a:r>
              <a:rPr sz="600" spc="-150" dirty="0">
                <a:solidFill>
                  <a:srgbClr val="676767"/>
                </a:solidFill>
                <a:latin typeface="Arial"/>
                <a:cs typeface="Arial"/>
              </a:rPr>
              <a:t>.</a:t>
            </a:r>
            <a:r>
              <a:rPr sz="600" spc="-100" dirty="0">
                <a:solidFill>
                  <a:srgbClr val="676767"/>
                </a:solidFill>
                <a:latin typeface="Arial"/>
                <a:cs typeface="Arial"/>
              </a:rPr>
              <a:t>.</a:t>
            </a:r>
            <a:r>
              <a:rPr sz="600" spc="-20" dirty="0">
                <a:solidFill>
                  <a:srgbClr val="676767"/>
                </a:solidFill>
                <a:latin typeface="Arial"/>
                <a:cs typeface="Arial"/>
              </a:rPr>
              <a:t>.</a:t>
            </a:r>
            <a:r>
              <a:rPr sz="600" spc="110" dirty="0">
                <a:solidFill>
                  <a:srgbClr val="757575"/>
                </a:solidFill>
                <a:latin typeface="Arial"/>
                <a:cs typeface="Arial"/>
              </a:rPr>
              <a:t>.</a:t>
            </a:r>
            <a:endParaRPr sz="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469243" y="6330113"/>
            <a:ext cx="1356360" cy="422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0" algn="ctr">
              <a:lnSpc>
                <a:spcPts val="509"/>
              </a:lnSpc>
            </a:pPr>
            <a:r>
              <a:rPr sz="500" spc="-35" dirty="0">
                <a:solidFill>
                  <a:srgbClr val="757575"/>
                </a:solidFill>
                <a:latin typeface="Arial"/>
                <a:cs typeface="Arial"/>
              </a:rPr>
              <a:t>Neb</a:t>
            </a:r>
            <a:r>
              <a:rPr sz="500" spc="-130" dirty="0">
                <a:solidFill>
                  <a:srgbClr val="757575"/>
                </a:solidFill>
                <a:latin typeface="Arial"/>
                <a:cs typeface="Arial"/>
              </a:rPr>
              <a:t>1</a:t>
            </a:r>
            <a:r>
              <a:rPr sz="500" spc="-20" dirty="0">
                <a:solidFill>
                  <a:srgbClr val="757575"/>
                </a:solidFill>
                <a:latin typeface="Arial"/>
                <a:cs typeface="Arial"/>
              </a:rPr>
              <a:t>aska</a:t>
            </a:r>
            <a:r>
              <a:rPr sz="500" spc="-55" dirty="0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sz="500" spc="-25" dirty="0">
                <a:solidFill>
                  <a:srgbClr val="878787"/>
                </a:solidFill>
                <a:latin typeface="Arial"/>
                <a:cs typeface="Arial"/>
              </a:rPr>
              <a:t>e</a:t>
            </a:r>
            <a:r>
              <a:rPr sz="500" spc="-25" dirty="0">
                <a:solidFill>
                  <a:srgbClr val="676767"/>
                </a:solidFill>
                <a:latin typeface="Arial"/>
                <a:cs typeface="Arial"/>
              </a:rPr>
              <a:t>d</a:t>
            </a:r>
            <a:r>
              <a:rPr sz="500" spc="-15" dirty="0">
                <a:solidFill>
                  <a:srgbClr val="878787"/>
                </a:solidFill>
                <a:latin typeface="Arial"/>
                <a:cs typeface="Arial"/>
              </a:rPr>
              <a:t>ucsoon</a:t>
            </a:r>
            <a:r>
              <a:rPr sz="500" spc="-80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500" spc="-35" dirty="0">
                <a:solidFill>
                  <a:srgbClr val="878787"/>
                </a:solidFill>
                <a:latin typeface="Arial"/>
                <a:cs typeface="Arial"/>
              </a:rPr>
              <a:t>associatlC</a:t>
            </a:r>
            <a:r>
              <a:rPr sz="500" spc="-40" dirty="0">
                <a:solidFill>
                  <a:srgbClr val="878787"/>
                </a:solidFill>
                <a:latin typeface="Arial"/>
                <a:cs typeface="Arial"/>
              </a:rPr>
              <a:t>)M</a:t>
            </a:r>
            <a:r>
              <a:rPr sz="500" spc="-30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500" spc="30" dirty="0">
                <a:solidFill>
                  <a:srgbClr val="979797"/>
                </a:solidFill>
                <a:latin typeface="Times New Roman"/>
                <a:cs typeface="Times New Roman"/>
              </a:rPr>
              <a:t>and</a:t>
            </a:r>
            <a:r>
              <a:rPr sz="500" spc="-30" dirty="0">
                <a:solidFill>
                  <a:srgbClr val="979797"/>
                </a:solidFill>
                <a:latin typeface="Times New Roman"/>
                <a:cs typeface="Times New Roman"/>
              </a:rPr>
              <a:t> </a:t>
            </a:r>
            <a:r>
              <a:rPr sz="500" spc="-15" dirty="0">
                <a:solidFill>
                  <a:srgbClr val="878787"/>
                </a:solidFill>
                <a:latin typeface="Arial"/>
                <a:cs typeface="Arial"/>
              </a:rPr>
              <a:t>kx:al </a:t>
            </a:r>
            <a:r>
              <a:rPr sz="450" spc="-10" dirty="0">
                <a:solidFill>
                  <a:srgbClr val="878787"/>
                </a:solidFill>
                <a:latin typeface="Arial"/>
                <a:cs typeface="Arial"/>
              </a:rPr>
              <a:t>l</a:t>
            </a:r>
            <a:r>
              <a:rPr sz="450" spc="-140" dirty="0">
                <a:solidFill>
                  <a:srgbClr val="878787"/>
                </a:solidFill>
                <a:latin typeface="Arial"/>
                <a:cs typeface="Arial"/>
              </a:rPr>
              <a:t>'</a:t>
            </a:r>
            <a:r>
              <a:rPr sz="450" spc="-175" dirty="0">
                <a:solidFill>
                  <a:srgbClr val="878787"/>
                </a:solidFill>
                <a:latin typeface="Arial"/>
                <a:cs typeface="Arial"/>
              </a:rPr>
              <a:t>C</a:t>
            </a:r>
            <a:r>
              <a:rPr sz="450" spc="5" dirty="0">
                <a:solidFill>
                  <a:srgbClr val="676767"/>
                </a:solidFill>
                <a:latin typeface="Arial"/>
                <a:cs typeface="Arial"/>
              </a:rPr>
              <a:t>:</a:t>
            </a:r>
            <a:r>
              <a:rPr sz="450" spc="-80" dirty="0">
                <a:solidFill>
                  <a:srgbClr val="676767"/>
                </a:solidFill>
                <a:latin typeface="Arial"/>
                <a:cs typeface="Arial"/>
              </a:rPr>
              <a:t>r</a:t>
            </a:r>
            <a:r>
              <a:rPr sz="450" spc="-75" dirty="0">
                <a:solidFill>
                  <a:srgbClr val="878787"/>
                </a:solidFill>
                <a:latin typeface="Arial"/>
                <a:cs typeface="Arial"/>
              </a:rPr>
              <a:t>J</a:t>
            </a:r>
            <a:r>
              <a:rPr sz="450" spc="-100" dirty="0">
                <a:solidFill>
                  <a:srgbClr val="545454"/>
                </a:solidFill>
                <a:latin typeface="Arial"/>
                <a:cs typeface="Arial"/>
              </a:rPr>
              <a:t>1</a:t>
            </a:r>
            <a:r>
              <a:rPr sz="450" spc="5" dirty="0">
                <a:solidFill>
                  <a:srgbClr val="878787"/>
                </a:solidFill>
                <a:latin typeface="Arial"/>
                <a:cs typeface="Arial"/>
              </a:rPr>
              <a:t>es</a:t>
            </a:r>
            <a:r>
              <a:rPr sz="450" spc="-5" dirty="0">
                <a:solidFill>
                  <a:srgbClr val="878787"/>
                </a:solidFill>
                <a:latin typeface="Arial"/>
                <a:cs typeface="Arial"/>
              </a:rPr>
              <a:t>c</a:t>
            </a:r>
            <a:r>
              <a:rPr sz="450" spc="-80" dirty="0">
                <a:solidFill>
                  <a:srgbClr val="676767"/>
                </a:solidFill>
                <a:latin typeface="Arial"/>
                <a:cs typeface="Arial"/>
              </a:rPr>
              <a:t>1</a:t>
            </a:r>
            <a:r>
              <a:rPr sz="450" spc="-165" dirty="0">
                <a:solidFill>
                  <a:srgbClr val="676767"/>
                </a:solidFill>
                <a:latin typeface="Arial"/>
                <a:cs typeface="Arial"/>
              </a:rPr>
              <a:t>1</a:t>
            </a:r>
            <a:r>
              <a:rPr sz="450" spc="15" dirty="0">
                <a:solidFill>
                  <a:srgbClr val="878787"/>
                </a:solidFill>
                <a:latin typeface="Arial"/>
                <a:cs typeface="Arial"/>
              </a:rPr>
              <a:t>tM</a:t>
            </a:r>
            <a:r>
              <a:rPr sz="450" spc="-30" dirty="0">
                <a:solidFill>
                  <a:srgbClr val="878787"/>
                </a:solidFill>
                <a:latin typeface="Arial"/>
                <a:cs typeface="Arial"/>
              </a:rPr>
              <a:t>i</a:t>
            </a:r>
            <a:r>
              <a:rPr sz="450" spc="-20" dirty="0">
                <a:solidFill>
                  <a:srgbClr val="878787"/>
                </a:solidFill>
                <a:latin typeface="Arial"/>
                <a:cs typeface="Arial"/>
              </a:rPr>
              <a:t>vet</a:t>
            </a:r>
            <a:r>
              <a:rPr sz="450" spc="10" dirty="0">
                <a:solidFill>
                  <a:srgbClr val="878787"/>
                </a:solidFill>
                <a:latin typeface="Arial"/>
                <a:cs typeface="Arial"/>
              </a:rPr>
              <a:t>1</a:t>
            </a:r>
            <a:r>
              <a:rPr sz="450" spc="25" dirty="0">
                <a:solidFill>
                  <a:srgbClr val="878787"/>
                </a:solidFill>
                <a:latin typeface="Arial"/>
                <a:cs typeface="Arial"/>
              </a:rPr>
              <a:t>w</a:t>
            </a:r>
            <a:r>
              <a:rPr sz="450" spc="10" dirty="0">
                <a:solidFill>
                  <a:srgbClr val="878787"/>
                </a:solidFill>
                <a:latin typeface="Arial"/>
                <a:cs typeface="Arial"/>
              </a:rPr>
              <a:t>o</a:t>
            </a:r>
            <a:r>
              <a:rPr sz="450" dirty="0">
                <a:solidFill>
                  <a:srgbClr val="676767"/>
                </a:solidFill>
                <a:latin typeface="Arial"/>
                <a:cs typeface="Arial"/>
              </a:rPr>
              <a:t>r</a:t>
            </a:r>
            <a:r>
              <a:rPr sz="450" spc="75" dirty="0">
                <a:solidFill>
                  <a:srgbClr val="878787"/>
                </a:solidFill>
                <a:latin typeface="Arial"/>
                <a:cs typeface="Arial"/>
              </a:rPr>
              <a:t>\</a:t>
            </a:r>
            <a:r>
              <a:rPr sz="450" spc="30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450" spc="5" dirty="0">
                <a:solidFill>
                  <a:srgbClr val="979797"/>
                </a:solidFill>
                <a:latin typeface="Arial"/>
                <a:cs typeface="Arial"/>
              </a:rPr>
              <a:t>as</a:t>
            </a:r>
            <a:r>
              <a:rPr sz="450" spc="-5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450" spc="-30" dirty="0">
                <a:solidFill>
                  <a:srgbClr val="979797"/>
                </a:solidFill>
                <a:latin typeface="Arial"/>
                <a:cs typeface="Arial"/>
              </a:rPr>
              <a:t>P31</a:t>
            </a:r>
            <a:r>
              <a:rPr sz="450" spc="-35" dirty="0">
                <a:solidFill>
                  <a:srgbClr val="979797"/>
                </a:solidFill>
                <a:latin typeface="Arial"/>
                <a:cs typeface="Arial"/>
              </a:rPr>
              <a:t>t</a:t>
            </a:r>
            <a:r>
              <a:rPr sz="450" spc="-150" dirty="0">
                <a:solidFill>
                  <a:srgbClr val="545454"/>
                </a:solidFill>
                <a:latin typeface="Arial"/>
                <a:cs typeface="Arial"/>
              </a:rPr>
              <a:t>1</a:t>
            </a:r>
            <a:r>
              <a:rPr sz="450" spc="-10" dirty="0">
                <a:solidFill>
                  <a:srgbClr val="979797"/>
                </a:solidFill>
                <a:latin typeface="Arial"/>
                <a:cs typeface="Arial"/>
              </a:rPr>
              <a:t>lel'S</a:t>
            </a:r>
            <a:r>
              <a:rPr sz="450" spc="-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450" spc="5" dirty="0">
                <a:solidFill>
                  <a:srgbClr val="878787"/>
                </a:solidFill>
                <a:latin typeface="Arial"/>
                <a:cs typeface="Arial"/>
              </a:rPr>
              <a:t>tu</a:t>
            </a:r>
            <a:r>
              <a:rPr sz="450" spc="-60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450" spc="10" dirty="0">
                <a:solidFill>
                  <a:srgbClr val="979797"/>
                </a:solidFill>
                <a:latin typeface="Arial"/>
                <a:cs typeface="Arial"/>
              </a:rPr>
              <a:t>ass</a:t>
            </a:r>
            <a:r>
              <a:rPr sz="450" spc="-20" dirty="0">
                <a:solidFill>
                  <a:srgbClr val="979797"/>
                </a:solidFill>
                <a:latin typeface="Arial"/>
                <a:cs typeface="Arial"/>
              </a:rPr>
              <a:t>u</a:t>
            </a:r>
            <a:r>
              <a:rPr sz="450" spc="30" dirty="0">
                <a:solidFill>
                  <a:srgbClr val="757575"/>
                </a:solidFill>
                <a:latin typeface="Arial"/>
                <a:cs typeface="Arial"/>
              </a:rPr>
              <a:t>re</a:t>
            </a:r>
            <a:r>
              <a:rPr sz="450" spc="-20" dirty="0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sz="450" spc="-20" dirty="0">
                <a:solidFill>
                  <a:srgbClr val="979797"/>
                </a:solidFill>
                <a:latin typeface="Arial"/>
                <a:cs typeface="Arial"/>
              </a:rPr>
              <a:t>hKJfl</a:t>
            </a:r>
            <a:r>
              <a:rPr sz="450" spc="-1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878787"/>
                </a:solidFill>
                <a:latin typeface="Arial"/>
                <a:cs typeface="Arial"/>
              </a:rPr>
              <a:t>standan:ls </a:t>
            </a:r>
            <a:r>
              <a:rPr sz="450" spc="5" dirty="0">
                <a:solidFill>
                  <a:srgbClr val="878787"/>
                </a:solidFill>
                <a:latin typeface="Arial"/>
                <a:cs typeface="Arial"/>
              </a:rPr>
              <a:t>tor</a:t>
            </a:r>
            <a:r>
              <a:rPr sz="450" spc="-15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450" spc="5" dirty="0">
                <a:solidFill>
                  <a:srgbClr val="878787"/>
                </a:solidFill>
                <a:latin typeface="Arial"/>
                <a:cs typeface="Arial"/>
              </a:rPr>
              <a:t>Ncbtast;;i</a:t>
            </a:r>
            <a:r>
              <a:rPr sz="450" spc="-55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450" spc="-30" dirty="0">
                <a:solidFill>
                  <a:srgbClr val="979797"/>
                </a:solidFill>
                <a:latin typeface="Arial"/>
                <a:cs typeface="Arial"/>
              </a:rPr>
              <a:t>C&lt;hx:</a:t>
            </a:r>
            <a:r>
              <a:rPr sz="450" spc="-40" dirty="0">
                <a:solidFill>
                  <a:srgbClr val="979797"/>
                </a:solidFill>
                <a:latin typeface="Arial"/>
                <a:cs typeface="Arial"/>
              </a:rPr>
              <a:t>a</a:t>
            </a:r>
            <a:r>
              <a:rPr sz="450" dirty="0">
                <a:solidFill>
                  <a:srgbClr val="757575"/>
                </a:solidFill>
                <a:latin typeface="Arial"/>
                <a:cs typeface="Arial"/>
              </a:rPr>
              <a:t>tot</a:t>
            </a:r>
            <a:r>
              <a:rPr sz="450" spc="25" dirty="0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878787"/>
                </a:solidFill>
                <a:latin typeface="Arial"/>
                <a:cs typeface="Arial"/>
              </a:rPr>
              <a:t>preparation</a:t>
            </a:r>
            <a:r>
              <a:rPr sz="450" spc="-30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757575"/>
                </a:solidFill>
                <a:latin typeface="Arial"/>
                <a:cs typeface="Arial"/>
              </a:rPr>
              <a:t>a</a:t>
            </a:r>
            <a:r>
              <a:rPr sz="450" spc="65" dirty="0">
                <a:solidFill>
                  <a:srgbClr val="757575"/>
                </a:solidFill>
                <a:latin typeface="Arial"/>
                <a:cs typeface="Arial"/>
              </a:rPr>
              <a:t>nd</a:t>
            </a:r>
            <a:endParaRPr sz="450">
              <a:latin typeface="Arial"/>
              <a:cs typeface="Arial"/>
            </a:endParaRPr>
          </a:p>
          <a:p>
            <a:pPr algn="ctr">
              <a:lnSpc>
                <a:spcPts val="475"/>
              </a:lnSpc>
            </a:pPr>
            <a:r>
              <a:rPr sz="550" spc="-30" dirty="0">
                <a:solidFill>
                  <a:srgbClr val="878787"/>
                </a:solidFill>
                <a:latin typeface="Times New Roman"/>
                <a:cs typeface="Times New Roman"/>
              </a:rPr>
              <a:t>certification,</a:t>
            </a:r>
            <a:r>
              <a:rPr sz="550" spc="-20" dirty="0">
                <a:solidFill>
                  <a:srgbClr val="878787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878787"/>
                </a:solidFill>
                <a:latin typeface="Times New Roman"/>
                <a:cs typeface="Times New Roman"/>
              </a:rPr>
              <a:t>w</a:t>
            </a:r>
            <a:r>
              <a:rPr sz="500" spc="-45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500" spc="5" dirty="0">
                <a:solidFill>
                  <a:srgbClr val="878787"/>
                </a:solidFill>
                <a:latin typeface="Times New Roman"/>
                <a:cs typeface="Times New Roman"/>
              </a:rPr>
              <a:t>th</a:t>
            </a:r>
            <a:r>
              <a:rPr sz="500" spc="-25" dirty="0">
                <a:solidFill>
                  <a:srgbClr val="878787"/>
                </a:solidFill>
                <a:latin typeface="Times New Roman"/>
                <a:cs typeface="Times New Roman"/>
              </a:rPr>
              <a:t> </a:t>
            </a:r>
            <a:r>
              <a:rPr sz="450" spc="20" dirty="0">
                <a:solidFill>
                  <a:srgbClr val="878787"/>
                </a:solidFill>
                <a:latin typeface="Arial"/>
                <a:cs typeface="Arial"/>
              </a:rPr>
              <a:t>lhe</a:t>
            </a:r>
            <a:r>
              <a:rPr sz="450" spc="-15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500" spc="-30" dirty="0">
                <a:solidFill>
                  <a:srgbClr val="979797"/>
                </a:solidFill>
                <a:latin typeface="Arial"/>
                <a:cs typeface="Arial"/>
              </a:rPr>
              <a:t>utt</a:t>
            </a:r>
            <a:r>
              <a:rPr sz="5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500" spc="-50" dirty="0">
                <a:solidFill>
                  <a:srgbClr val="757575"/>
                </a:solidFill>
                <a:latin typeface="Arial"/>
                <a:cs typeface="Arial"/>
              </a:rPr>
              <a:t>ma1e</a:t>
            </a:r>
            <a:r>
              <a:rPr sz="500" spc="-60" dirty="0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878787"/>
                </a:solidFill>
                <a:latin typeface="Arial"/>
                <a:cs typeface="Arial"/>
              </a:rPr>
              <a:t>goal</a:t>
            </a:r>
            <a:r>
              <a:rPr sz="500" spc="-20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500" i="1" spc="-45" dirty="0">
                <a:solidFill>
                  <a:srgbClr val="979797"/>
                </a:solidFill>
                <a:latin typeface="Times New Roman"/>
                <a:cs typeface="Times New Roman"/>
              </a:rPr>
              <a:t>t</a:t>
            </a:r>
            <a:r>
              <a:rPr sz="500" i="1" spc="40" dirty="0">
                <a:solidFill>
                  <a:srgbClr val="757575"/>
                </a:solidFill>
                <a:latin typeface="Times New Roman"/>
                <a:cs typeface="Times New Roman"/>
              </a:rPr>
              <a:t>o</a:t>
            </a:r>
            <a:r>
              <a:rPr sz="500" i="1" spc="-60" dirty="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sz="500" i="1" spc="-20" dirty="0">
                <a:solidFill>
                  <a:srgbClr val="878787"/>
                </a:solidFill>
                <a:latin typeface="Arial"/>
                <a:cs typeface="Arial"/>
              </a:rPr>
              <a:t>iircwide</a:t>
            </a:r>
            <a:r>
              <a:rPr sz="500" i="1" spc="-30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450" spc="15" dirty="0">
                <a:solidFill>
                  <a:srgbClr val="878787"/>
                </a:solidFill>
                <a:latin typeface="Arial"/>
                <a:cs typeface="Arial"/>
              </a:rPr>
              <a:t>P</a:t>
            </a:r>
            <a:r>
              <a:rPr sz="450" spc="40" dirty="0">
                <a:solidFill>
                  <a:srgbClr val="878787"/>
                </a:solidFill>
                <a:latin typeface="Arial"/>
                <a:cs typeface="Arial"/>
              </a:rPr>
              <a:t>K</a:t>
            </a:r>
            <a:r>
              <a:rPr sz="450" spc="50" dirty="0">
                <a:solidFill>
                  <a:srgbClr val="676767"/>
                </a:solidFill>
                <a:latin typeface="Arial"/>
                <a:cs typeface="Arial"/>
              </a:rPr>
              <a:t>-</a:t>
            </a:r>
            <a:r>
              <a:rPr sz="450" spc="-50" dirty="0">
                <a:solidFill>
                  <a:srgbClr val="878787"/>
                </a:solidFill>
                <a:latin typeface="Arial"/>
                <a:cs typeface="Arial"/>
              </a:rPr>
              <a:t>1</a:t>
            </a:r>
            <a:r>
              <a:rPr sz="450" spc="45" dirty="0">
                <a:solidFill>
                  <a:srgbClr val="878787"/>
                </a:solidFill>
                <a:latin typeface="Arial"/>
                <a:cs typeface="Arial"/>
              </a:rPr>
              <a:t>2</a:t>
            </a:r>
            <a:endParaRPr sz="450">
              <a:latin typeface="Arial"/>
              <a:cs typeface="Arial"/>
            </a:endParaRPr>
          </a:p>
          <a:p>
            <a:pPr marR="635" algn="ctr">
              <a:lnSpc>
                <a:spcPts val="535"/>
              </a:lnSpc>
            </a:pPr>
            <a:r>
              <a:rPr sz="500" spc="-50" dirty="0">
                <a:solidFill>
                  <a:srgbClr val="878787"/>
                </a:solidFill>
                <a:latin typeface="Arial"/>
                <a:cs typeface="Arial"/>
              </a:rPr>
              <a:t>s</a:t>
            </a:r>
            <a:r>
              <a:rPr sz="500" spc="-130" dirty="0">
                <a:solidFill>
                  <a:srgbClr val="878787"/>
                </a:solidFill>
                <a:latin typeface="Arial"/>
                <a:cs typeface="Arial"/>
              </a:rPr>
              <a:t>1</a:t>
            </a:r>
            <a:r>
              <a:rPr sz="500" spc="-60" dirty="0">
                <a:solidFill>
                  <a:srgbClr val="676767"/>
                </a:solidFill>
                <a:latin typeface="Arial"/>
                <a:cs typeface="Arial"/>
              </a:rPr>
              <a:t>uden1S</a:t>
            </a:r>
            <a:r>
              <a:rPr sz="500" spc="-45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500" spc="20" dirty="0">
                <a:solidFill>
                  <a:srgbClr val="878787"/>
                </a:solidFill>
                <a:latin typeface="Times New Roman"/>
                <a:cs typeface="Times New Roman"/>
              </a:rPr>
              <a:t>the</a:t>
            </a:r>
            <a:r>
              <a:rPr sz="500" spc="-35" dirty="0">
                <a:solidFill>
                  <a:srgbClr val="878787"/>
                </a:solidFill>
                <a:latin typeface="Times New Roman"/>
                <a:cs typeface="Times New Roman"/>
              </a:rPr>
              <a:t> </a:t>
            </a:r>
            <a:r>
              <a:rPr sz="500" spc="-40" dirty="0">
                <a:solidFill>
                  <a:srgbClr val="757575"/>
                </a:solidFill>
                <a:latin typeface="Arial"/>
                <a:cs typeface="Arial"/>
              </a:rPr>
              <a:t>bes.</a:t>
            </a:r>
            <a:r>
              <a:rPr sz="500" spc="30" dirty="0">
                <a:solidFill>
                  <a:srgbClr val="757575"/>
                </a:solidFill>
                <a:latin typeface="Arial"/>
                <a:cs typeface="Arial"/>
              </a:rPr>
              <a:t>I</a:t>
            </a:r>
            <a:r>
              <a:rPr sz="500" spc="-15" dirty="0">
                <a:solidFill>
                  <a:srgbClr val="878787"/>
                </a:solidFill>
                <a:latin typeface="Arial"/>
                <a:cs typeface="Arial"/>
              </a:rPr>
              <a:t>edllcatio</a:t>
            </a:r>
            <a:r>
              <a:rPr sz="500" spc="-25" dirty="0">
                <a:solidFill>
                  <a:srgbClr val="545454"/>
                </a:solidFill>
                <a:latin typeface="Arial"/>
                <a:cs typeface="Arial"/>
              </a:rPr>
              <a:t>n</a:t>
            </a:r>
            <a:r>
              <a:rPr sz="500" spc="10" dirty="0">
                <a:solidFill>
                  <a:srgbClr val="878787"/>
                </a:solidFill>
                <a:latin typeface="Arial"/>
                <a:cs typeface="Arial"/>
              </a:rPr>
              <a:t>a</a:t>
            </a:r>
            <a:r>
              <a:rPr sz="500" spc="55" dirty="0">
                <a:solidFill>
                  <a:srgbClr val="878787"/>
                </a:solidFill>
                <a:latin typeface="Arial"/>
                <a:cs typeface="Arial"/>
              </a:rPr>
              <a:t>l</a:t>
            </a:r>
            <a:r>
              <a:rPr sz="500" spc="-30" dirty="0">
                <a:solidFill>
                  <a:srgbClr val="878787"/>
                </a:solidFill>
                <a:latin typeface="Arial"/>
                <a:cs typeface="Arial"/>
              </a:rPr>
              <a:t>opportUl'llt</a:t>
            </a:r>
            <a:r>
              <a:rPr sz="500" spc="-20" dirty="0">
                <a:solidFill>
                  <a:srgbClr val="878787"/>
                </a:solidFill>
                <a:latin typeface="Arial"/>
                <a:cs typeface="Arial"/>
              </a:rPr>
              <a:t>i</a:t>
            </a:r>
            <a:r>
              <a:rPr sz="500" spc="5" dirty="0">
                <a:solidFill>
                  <a:srgbClr val="878787"/>
                </a:solidFill>
                <a:latin typeface="Arial"/>
                <a:cs typeface="Arial"/>
              </a:rPr>
              <a:t>es</a:t>
            </a:r>
            <a:endParaRPr sz="500">
              <a:latin typeface="Arial"/>
              <a:cs typeface="Arial"/>
            </a:endParaRPr>
          </a:p>
          <a:p>
            <a:pPr marR="2540" algn="ctr">
              <a:lnSpc>
                <a:spcPts val="585"/>
              </a:lnSpc>
            </a:pPr>
            <a:r>
              <a:rPr sz="500" spc="-30" dirty="0">
                <a:solidFill>
                  <a:srgbClr val="878787"/>
                </a:solidFill>
                <a:latin typeface="Times New Roman"/>
                <a:cs typeface="Times New Roman"/>
              </a:rPr>
              <a:t>00$$1b</a:t>
            </a:r>
            <a:r>
              <a:rPr sz="500" spc="-45" dirty="0">
                <a:solidFill>
                  <a:srgbClr val="676767"/>
                </a:solidFill>
                <a:latin typeface="Times New Roman"/>
                <a:cs typeface="Times New Roman"/>
              </a:rPr>
              <a:t>l</a:t>
            </a:r>
            <a:r>
              <a:rPr sz="500" spc="30" dirty="0">
                <a:solidFill>
                  <a:srgbClr val="878787"/>
                </a:solidFill>
                <a:latin typeface="Times New Roman"/>
                <a:cs typeface="Times New Roman"/>
              </a:rPr>
              <a:t>e.</a:t>
            </a:r>
            <a:endParaRPr sz="5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80514" y="496388"/>
            <a:ext cx="1985554" cy="19594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26525" y="5839097"/>
            <a:ext cx="3370216" cy="10711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222" y="235131"/>
            <a:ext cx="9765030" cy="0"/>
          </a:xfrm>
          <a:custGeom>
            <a:avLst/>
            <a:gdLst/>
            <a:ahLst/>
            <a:cxnLst/>
            <a:rect l="l" t="t" r="r" b="b"/>
            <a:pathLst>
              <a:path w="9765030">
                <a:moveTo>
                  <a:pt x="0" y="0"/>
                </a:moveTo>
                <a:lnTo>
                  <a:pt x="9764485" y="0"/>
                </a:lnTo>
              </a:path>
            </a:pathLst>
          </a:custGeom>
          <a:ln w="13062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0222" y="7537268"/>
            <a:ext cx="9765030" cy="0"/>
          </a:xfrm>
          <a:custGeom>
            <a:avLst/>
            <a:gdLst/>
            <a:ahLst/>
            <a:cxnLst/>
            <a:rect l="l" t="t" r="r" b="b"/>
            <a:pathLst>
              <a:path w="9765030">
                <a:moveTo>
                  <a:pt x="0" y="0"/>
                </a:moveTo>
                <a:lnTo>
                  <a:pt x="9764485" y="0"/>
                </a:lnTo>
              </a:path>
            </a:pathLst>
          </a:custGeom>
          <a:ln w="13062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754" y="228600"/>
            <a:ext cx="0" cy="7315200"/>
          </a:xfrm>
          <a:custGeom>
            <a:avLst/>
            <a:gdLst/>
            <a:ahLst/>
            <a:cxnLst/>
            <a:rect l="l" t="t" r="r" b="b"/>
            <a:pathLst>
              <a:path h="7315200">
                <a:moveTo>
                  <a:pt x="0" y="7315200"/>
                </a:moveTo>
                <a:lnTo>
                  <a:pt x="0" y="0"/>
                </a:lnTo>
              </a:path>
            </a:pathLst>
          </a:custGeom>
          <a:ln w="13062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93376" y="7648302"/>
            <a:ext cx="4265295" cy="0"/>
          </a:xfrm>
          <a:custGeom>
            <a:avLst/>
            <a:gdLst/>
            <a:ahLst/>
            <a:cxnLst/>
            <a:rect l="l" t="t" r="r" b="b"/>
            <a:pathLst>
              <a:path w="4265295">
                <a:moveTo>
                  <a:pt x="0" y="0"/>
                </a:moveTo>
                <a:lnTo>
                  <a:pt x="4265023" y="0"/>
                </a:lnTo>
              </a:path>
            </a:pathLst>
          </a:custGeom>
          <a:ln w="2612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08176" y="228600"/>
            <a:ext cx="0" cy="7315200"/>
          </a:xfrm>
          <a:custGeom>
            <a:avLst/>
            <a:gdLst/>
            <a:ahLst/>
            <a:cxnLst/>
            <a:rect l="l" t="t" r="r" b="b"/>
            <a:pathLst>
              <a:path h="7315200">
                <a:moveTo>
                  <a:pt x="0" y="7315200"/>
                </a:moveTo>
                <a:lnTo>
                  <a:pt x="0" y="0"/>
                </a:lnTo>
              </a:path>
            </a:pathLst>
          </a:custGeom>
          <a:ln w="13062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4530"/>
              </a:lnSpc>
            </a:pPr>
            <a:r>
              <a:rPr sz="3850" spc="-60" dirty="0"/>
              <a:t>N</a:t>
            </a:r>
            <a:r>
              <a:rPr sz="3850" spc="185" dirty="0"/>
              <a:t>ebr</a:t>
            </a:r>
            <a:r>
              <a:rPr sz="3850" spc="65" dirty="0"/>
              <a:t>a</a:t>
            </a:r>
            <a:r>
              <a:rPr sz="3850" spc="254" dirty="0"/>
              <a:t>ska</a:t>
            </a:r>
            <a:r>
              <a:rPr sz="3850" spc="-75" dirty="0"/>
              <a:t> </a:t>
            </a:r>
            <a:r>
              <a:rPr sz="3850" spc="195" dirty="0"/>
              <a:t>Co</a:t>
            </a:r>
            <a:r>
              <a:rPr sz="3850" spc="305" dirty="0"/>
              <a:t>u</a:t>
            </a:r>
            <a:r>
              <a:rPr sz="3850" spc="170" dirty="0"/>
              <a:t>n</a:t>
            </a:r>
            <a:r>
              <a:rPr sz="3850" spc="385" dirty="0"/>
              <a:t>c</a:t>
            </a:r>
            <a:r>
              <a:rPr sz="3850" spc="225" dirty="0"/>
              <a:t>i</a:t>
            </a:r>
            <a:r>
              <a:rPr sz="3850" spc="555" dirty="0"/>
              <a:t>l</a:t>
            </a:r>
            <a:r>
              <a:rPr sz="3850" spc="-425" dirty="0"/>
              <a:t> </a:t>
            </a:r>
            <a:r>
              <a:rPr sz="3850" spc="295" dirty="0"/>
              <a:t>on</a:t>
            </a:r>
            <a:r>
              <a:rPr sz="3850" spc="145" dirty="0"/>
              <a:t> </a:t>
            </a:r>
            <a:r>
              <a:rPr sz="3850" spc="-165" dirty="0"/>
              <a:t>T</a:t>
            </a:r>
            <a:r>
              <a:rPr sz="3850" spc="145" dirty="0"/>
              <a:t>e</a:t>
            </a:r>
            <a:r>
              <a:rPr sz="3850" spc="-15" dirty="0"/>
              <a:t>a</a:t>
            </a:r>
            <a:r>
              <a:rPr sz="3850" spc="265" dirty="0"/>
              <a:t>c</a:t>
            </a:r>
            <a:r>
              <a:rPr sz="3850" spc="235" dirty="0"/>
              <a:t>h</a:t>
            </a:r>
            <a:r>
              <a:rPr sz="3850" spc="100" dirty="0"/>
              <a:t>er</a:t>
            </a:r>
            <a:r>
              <a:rPr sz="3850" spc="290" dirty="0"/>
              <a:t> </a:t>
            </a:r>
            <a:r>
              <a:rPr sz="3850" spc="-75" dirty="0"/>
              <a:t>E</a:t>
            </a:r>
            <a:r>
              <a:rPr sz="3850" spc="375" dirty="0"/>
              <a:t>d</a:t>
            </a:r>
            <a:r>
              <a:rPr sz="3850" spc="170" dirty="0"/>
              <a:t>u</a:t>
            </a:r>
            <a:r>
              <a:rPr sz="3850" spc="229" dirty="0"/>
              <a:t>c</a:t>
            </a:r>
            <a:r>
              <a:rPr sz="3850" spc="-30" dirty="0"/>
              <a:t>a</a:t>
            </a:r>
            <a:r>
              <a:rPr sz="3850" spc="310" dirty="0"/>
              <a:t>t</a:t>
            </a:r>
            <a:r>
              <a:rPr sz="3850" spc="260" dirty="0"/>
              <a:t>i</a:t>
            </a:r>
            <a:r>
              <a:rPr sz="3850" spc="295" dirty="0"/>
              <a:t>on</a:t>
            </a:r>
            <a:r>
              <a:rPr sz="3850" spc="145" dirty="0"/>
              <a:t> </a:t>
            </a:r>
            <a:r>
              <a:rPr sz="3850" spc="100" dirty="0"/>
              <a:t>(</a:t>
            </a:r>
            <a:r>
              <a:rPr sz="3850" spc="-10" dirty="0"/>
              <a:t>N</a:t>
            </a:r>
            <a:r>
              <a:rPr sz="3850" spc="-60" dirty="0"/>
              <a:t>C</a:t>
            </a:r>
            <a:r>
              <a:rPr sz="3850" spc="295" dirty="0"/>
              <a:t>T</a:t>
            </a:r>
            <a:r>
              <a:rPr sz="3850" spc="-180" dirty="0"/>
              <a:t>E</a:t>
            </a:r>
            <a:r>
              <a:rPr sz="3850" spc="250" dirty="0"/>
              <a:t>)</a:t>
            </a:r>
            <a:r>
              <a:rPr sz="3850" dirty="0"/>
              <a:t>..</a:t>
            </a:r>
            <a:r>
              <a:rPr sz="3850" spc="5" dirty="0"/>
              <a:t>.</a:t>
            </a:r>
            <a:r>
              <a:rPr sz="3850" spc="55" dirty="0"/>
              <a:t>.</a:t>
            </a:r>
            <a:r>
              <a:rPr sz="3850" dirty="0"/>
              <a:t>.</a:t>
            </a:r>
            <a:r>
              <a:rPr sz="3850" spc="470" dirty="0"/>
              <a:t>.</a:t>
            </a:r>
            <a:endParaRPr sz="3850"/>
          </a:p>
        </p:txBody>
      </p:sp>
      <p:sp>
        <p:nvSpPr>
          <p:cNvPr id="10" name="object 10"/>
          <p:cNvSpPr txBox="1"/>
          <p:nvPr/>
        </p:nvSpPr>
        <p:spPr>
          <a:xfrm>
            <a:off x="620848" y="2703245"/>
            <a:ext cx="8600440" cy="2531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5085" algn="ctr">
              <a:lnSpc>
                <a:spcPct val="101899"/>
              </a:lnSpc>
            </a:pPr>
            <a:r>
              <a:rPr sz="2800" spc="90" dirty="0">
                <a:solidFill>
                  <a:srgbClr val="333333"/>
                </a:solidFill>
                <a:latin typeface="Arial"/>
                <a:cs typeface="Arial"/>
              </a:rPr>
              <a:t>Nebr</a:t>
            </a:r>
            <a:r>
              <a:rPr sz="2800" spc="-2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800" spc="100" dirty="0">
                <a:solidFill>
                  <a:srgbClr val="333333"/>
                </a:solidFill>
                <a:latin typeface="Arial"/>
                <a:cs typeface="Arial"/>
              </a:rPr>
              <a:t>ska</a:t>
            </a:r>
            <a:r>
              <a:rPr sz="28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90" dirty="0">
                <a:solidFill>
                  <a:srgbClr val="333333"/>
                </a:solidFill>
                <a:latin typeface="Arial"/>
                <a:cs typeface="Arial"/>
              </a:rPr>
              <a:t>educ</a:t>
            </a:r>
            <a:r>
              <a:rPr sz="2800" spc="2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800" spc="60" dirty="0">
                <a:solidFill>
                  <a:srgbClr val="333333"/>
                </a:solidFill>
                <a:latin typeface="Arial"/>
                <a:cs typeface="Arial"/>
              </a:rPr>
              <a:t>ti</a:t>
            </a:r>
            <a:r>
              <a:rPr sz="2800" spc="75" dirty="0">
                <a:solidFill>
                  <a:srgbClr val="333333"/>
                </a:solidFill>
                <a:latin typeface="Arial"/>
                <a:cs typeface="Arial"/>
              </a:rPr>
              <a:t>on</a:t>
            </a:r>
            <a:r>
              <a:rPr sz="2800" spc="114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3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800" spc="75" dirty="0">
                <a:solidFill>
                  <a:srgbClr val="333333"/>
                </a:solidFill>
                <a:latin typeface="Arial"/>
                <a:cs typeface="Arial"/>
              </a:rPr>
              <a:t>ssoci</a:t>
            </a:r>
            <a:r>
              <a:rPr sz="2800" spc="1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800" spc="9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2800" spc="13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2800" spc="60" dirty="0">
                <a:solidFill>
                  <a:srgbClr val="333333"/>
                </a:solidFill>
                <a:latin typeface="Arial"/>
                <a:cs typeface="Arial"/>
              </a:rPr>
              <a:t>ons</a:t>
            </a:r>
            <a:r>
              <a:rPr sz="2800" spc="1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13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800" spc="90" dirty="0">
                <a:solidFill>
                  <a:srgbClr val="333333"/>
                </a:solidFill>
                <a:latin typeface="Arial"/>
                <a:cs typeface="Arial"/>
              </a:rPr>
              <a:t>nd</a:t>
            </a:r>
            <a:r>
              <a:rPr sz="2800" spc="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-60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2800" spc="114" dirty="0">
                <a:solidFill>
                  <a:srgbClr val="333333"/>
                </a:solidFill>
                <a:latin typeface="Arial"/>
                <a:cs typeface="Arial"/>
              </a:rPr>
              <a:t>oc</a:t>
            </a:r>
            <a:r>
              <a:rPr sz="2800" spc="12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800" spc="140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2800" spc="1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50" dirty="0">
                <a:solidFill>
                  <a:srgbClr val="333333"/>
                </a:solidFill>
                <a:latin typeface="Arial"/>
                <a:cs typeface="Arial"/>
              </a:rPr>
              <a:t>represent</a:t>
            </a:r>
            <a:r>
              <a:rPr sz="2800" spc="4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800" spc="6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2800" spc="1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2800" spc="55" dirty="0">
                <a:solidFill>
                  <a:srgbClr val="333333"/>
                </a:solidFill>
                <a:latin typeface="Arial"/>
                <a:cs typeface="Arial"/>
              </a:rPr>
              <a:t>ves</a:t>
            </a:r>
            <a:r>
              <a:rPr sz="2800" spc="9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70" dirty="0">
                <a:solidFill>
                  <a:srgbClr val="333333"/>
                </a:solidFill>
                <a:latin typeface="Arial"/>
                <a:cs typeface="Arial"/>
              </a:rPr>
              <a:t>work</a:t>
            </a:r>
            <a:r>
              <a:rPr sz="2800" spc="2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3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800" spc="125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2800" spc="1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155" dirty="0">
                <a:solidFill>
                  <a:srgbClr val="333333"/>
                </a:solidFill>
                <a:latin typeface="Arial"/>
                <a:cs typeface="Arial"/>
              </a:rPr>
              <a:t>p</a:t>
            </a:r>
            <a:r>
              <a:rPr sz="2800" spc="2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800" spc="45" dirty="0">
                <a:solidFill>
                  <a:srgbClr val="333333"/>
                </a:solidFill>
                <a:latin typeface="Arial"/>
                <a:cs typeface="Arial"/>
              </a:rPr>
              <a:t>rtners</a:t>
            </a:r>
            <a:r>
              <a:rPr sz="28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55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sz="2800" spc="1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8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800" spc="50" dirty="0">
                <a:solidFill>
                  <a:srgbClr val="333333"/>
                </a:solidFill>
                <a:latin typeface="Arial"/>
                <a:cs typeface="Arial"/>
              </a:rPr>
              <a:t>ssure</a:t>
            </a:r>
            <a:r>
              <a:rPr sz="2800" spc="2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75" dirty="0">
                <a:solidFill>
                  <a:srgbClr val="333333"/>
                </a:solidFill>
                <a:latin typeface="Arial"/>
                <a:cs typeface="Arial"/>
              </a:rPr>
              <a:t>high</a:t>
            </a:r>
            <a:r>
              <a:rPr sz="2800" spc="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95" dirty="0">
                <a:solidFill>
                  <a:srgbClr val="333333"/>
                </a:solidFill>
                <a:latin typeface="Arial"/>
                <a:cs typeface="Arial"/>
              </a:rPr>
              <a:t>st</a:t>
            </a:r>
            <a:r>
              <a:rPr sz="2800" spc="14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800" spc="105" dirty="0">
                <a:solidFill>
                  <a:srgbClr val="333333"/>
                </a:solidFill>
                <a:latin typeface="Arial"/>
                <a:cs typeface="Arial"/>
              </a:rPr>
              <a:t>nd</a:t>
            </a:r>
            <a:r>
              <a:rPr sz="2800" spc="4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800" spc="60" dirty="0">
                <a:solidFill>
                  <a:srgbClr val="333333"/>
                </a:solidFill>
                <a:latin typeface="Arial"/>
                <a:cs typeface="Arial"/>
              </a:rPr>
              <a:t>rds</a:t>
            </a:r>
            <a:r>
              <a:rPr sz="2800" spc="-8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333333"/>
                </a:solidFill>
                <a:latin typeface="Arial"/>
                <a:cs typeface="Arial"/>
              </a:rPr>
              <a:t>for</a:t>
            </a:r>
            <a:r>
              <a:rPr sz="2800" spc="3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105" dirty="0">
                <a:solidFill>
                  <a:srgbClr val="333333"/>
                </a:solidFill>
                <a:latin typeface="Arial"/>
                <a:cs typeface="Arial"/>
              </a:rPr>
              <a:t>Nebr</a:t>
            </a:r>
            <a:r>
              <a:rPr sz="2800" spc="-8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800" spc="114" dirty="0">
                <a:solidFill>
                  <a:srgbClr val="333333"/>
                </a:solidFill>
                <a:latin typeface="Arial"/>
                <a:cs typeface="Arial"/>
              </a:rPr>
              <a:t>ska</a:t>
            </a:r>
            <a:r>
              <a:rPr sz="280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90" dirty="0">
                <a:solidFill>
                  <a:srgbClr val="333333"/>
                </a:solidFill>
                <a:latin typeface="Arial"/>
                <a:cs typeface="Arial"/>
              </a:rPr>
              <a:t>educ</a:t>
            </a:r>
            <a:r>
              <a:rPr sz="2800" spc="-2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800" spc="30" dirty="0">
                <a:solidFill>
                  <a:srgbClr val="333333"/>
                </a:solidFill>
                <a:latin typeface="Arial"/>
                <a:cs typeface="Arial"/>
              </a:rPr>
              <a:t>tor</a:t>
            </a:r>
            <a:r>
              <a:rPr sz="2800" spc="3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95" dirty="0">
                <a:solidFill>
                  <a:srgbClr val="333333"/>
                </a:solidFill>
                <a:latin typeface="Arial"/>
                <a:cs typeface="Arial"/>
              </a:rPr>
              <a:t>prep</a:t>
            </a:r>
            <a:r>
              <a:rPr sz="2800" spc="5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800" spc="100" dirty="0">
                <a:solidFill>
                  <a:srgbClr val="333333"/>
                </a:solidFill>
                <a:latin typeface="Arial"/>
                <a:cs typeface="Arial"/>
              </a:rPr>
              <a:t>r</a:t>
            </a:r>
            <a:r>
              <a:rPr sz="2800" spc="-12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800" spc="60" dirty="0">
                <a:solidFill>
                  <a:srgbClr val="333333"/>
                </a:solidFill>
                <a:latin typeface="Arial"/>
                <a:cs typeface="Arial"/>
              </a:rPr>
              <a:t>ti</a:t>
            </a:r>
            <a:r>
              <a:rPr sz="2800" spc="75" dirty="0">
                <a:solidFill>
                  <a:srgbClr val="333333"/>
                </a:solidFill>
                <a:latin typeface="Arial"/>
                <a:cs typeface="Arial"/>
              </a:rPr>
              <a:t>on</a:t>
            </a:r>
            <a:r>
              <a:rPr sz="2800" spc="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18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800" spc="105" dirty="0">
                <a:solidFill>
                  <a:srgbClr val="333333"/>
                </a:solidFill>
                <a:latin typeface="Arial"/>
                <a:cs typeface="Arial"/>
              </a:rPr>
              <a:t>nd</a:t>
            </a:r>
            <a:r>
              <a:rPr sz="2800" spc="50" dirty="0">
                <a:solidFill>
                  <a:srgbClr val="333333"/>
                </a:solidFill>
                <a:latin typeface="Arial"/>
                <a:cs typeface="Arial"/>
              </a:rPr>
              <a:t> certific</a:t>
            </a:r>
            <a:r>
              <a:rPr sz="2800" spc="3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800" spc="40" dirty="0">
                <a:solidFill>
                  <a:srgbClr val="333333"/>
                </a:solidFill>
                <a:latin typeface="Arial"/>
                <a:cs typeface="Arial"/>
              </a:rPr>
              <a:t>tion,</a:t>
            </a:r>
            <a:r>
              <a:rPr sz="2800" spc="45" dirty="0">
                <a:solidFill>
                  <a:srgbClr val="333333"/>
                </a:solidFill>
                <a:latin typeface="Arial"/>
                <a:cs typeface="Arial"/>
              </a:rPr>
              <a:t> with</a:t>
            </a:r>
            <a:r>
              <a:rPr sz="2800" spc="1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60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2800" spc="19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55" dirty="0">
                <a:solidFill>
                  <a:srgbClr val="333333"/>
                </a:solidFill>
                <a:latin typeface="Arial"/>
                <a:cs typeface="Arial"/>
              </a:rPr>
              <a:t>ultim</a:t>
            </a:r>
            <a:r>
              <a:rPr sz="2800" spc="-6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800" spc="70" dirty="0">
                <a:solidFill>
                  <a:srgbClr val="333333"/>
                </a:solidFill>
                <a:latin typeface="Arial"/>
                <a:cs typeface="Arial"/>
              </a:rPr>
              <a:t>te</a:t>
            </a:r>
            <a:r>
              <a:rPr sz="2800" spc="1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90" dirty="0">
                <a:solidFill>
                  <a:srgbClr val="333333"/>
                </a:solidFill>
                <a:latin typeface="Arial"/>
                <a:cs typeface="Arial"/>
              </a:rPr>
              <a:t>go</a:t>
            </a:r>
            <a:r>
              <a:rPr sz="2800" spc="12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800" spc="270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2800" spc="-28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55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sz="2800" spc="19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65" dirty="0">
                <a:solidFill>
                  <a:srgbClr val="333333"/>
                </a:solidFill>
                <a:latin typeface="Arial"/>
                <a:cs typeface="Arial"/>
              </a:rPr>
              <a:t>provide</a:t>
            </a:r>
            <a:r>
              <a:rPr sz="2800" spc="1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170" dirty="0">
                <a:solidFill>
                  <a:srgbClr val="333333"/>
                </a:solidFill>
                <a:latin typeface="Arial"/>
                <a:cs typeface="Arial"/>
              </a:rPr>
              <a:t>PK-</a:t>
            </a:r>
            <a:r>
              <a:rPr sz="2800" spc="-250" dirty="0">
                <a:solidFill>
                  <a:srgbClr val="333333"/>
                </a:solidFill>
                <a:latin typeface="Arial"/>
                <a:cs typeface="Arial"/>
              </a:rPr>
              <a:t>1</a:t>
            </a:r>
            <a:r>
              <a:rPr sz="2800" spc="30" dirty="0">
                <a:solidFill>
                  <a:srgbClr val="333333"/>
                </a:solidFill>
                <a:latin typeface="Arial"/>
                <a:cs typeface="Arial"/>
              </a:rPr>
              <a:t>2</a:t>
            </a:r>
            <a:r>
              <a:rPr sz="280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35" dirty="0">
                <a:solidFill>
                  <a:srgbClr val="333333"/>
                </a:solidFill>
                <a:latin typeface="Arial"/>
                <a:cs typeface="Arial"/>
              </a:rPr>
              <a:t>students</a:t>
            </a:r>
            <a:r>
              <a:rPr sz="2800" spc="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35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2800" spc="2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50" dirty="0">
                <a:solidFill>
                  <a:srgbClr val="333333"/>
                </a:solidFill>
                <a:latin typeface="Arial"/>
                <a:cs typeface="Arial"/>
              </a:rPr>
              <a:t>best</a:t>
            </a:r>
            <a:r>
              <a:rPr sz="2800" spc="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90" dirty="0">
                <a:solidFill>
                  <a:srgbClr val="333333"/>
                </a:solidFill>
                <a:latin typeface="Arial"/>
                <a:cs typeface="Arial"/>
              </a:rPr>
              <a:t>educ</a:t>
            </a:r>
            <a:r>
              <a:rPr sz="2800" spc="2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800" spc="55" dirty="0">
                <a:solidFill>
                  <a:srgbClr val="333333"/>
                </a:solidFill>
                <a:latin typeface="Arial"/>
                <a:cs typeface="Arial"/>
              </a:rPr>
              <a:t>tion</a:t>
            </a:r>
            <a:r>
              <a:rPr sz="2800" spc="22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800" spc="10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2800" spc="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spc="40" dirty="0">
                <a:solidFill>
                  <a:srgbClr val="333333"/>
                </a:solidFill>
                <a:latin typeface="Arial"/>
                <a:cs typeface="Arial"/>
              </a:rPr>
              <a:t>opportun</a:t>
            </a:r>
            <a:r>
              <a:rPr sz="2800" spc="16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2800" spc="30" dirty="0">
                <a:solidFill>
                  <a:srgbClr val="333333"/>
                </a:solidFill>
                <a:latin typeface="Arial"/>
                <a:cs typeface="Arial"/>
              </a:rPr>
              <a:t>ties</a:t>
            </a:r>
            <a:r>
              <a:rPr sz="2800" spc="35" dirty="0">
                <a:solidFill>
                  <a:srgbClr val="333333"/>
                </a:solidFill>
                <a:latin typeface="Arial"/>
                <a:cs typeface="Arial"/>
              </a:rPr>
              <a:t> possible.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9702" y="3853542"/>
            <a:ext cx="509451" cy="979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2514" y="3056709"/>
            <a:ext cx="6361611" cy="39057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46719" y="3853542"/>
            <a:ext cx="483325" cy="9797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73736" y="3853542"/>
            <a:ext cx="809897" cy="9797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50776" y="4963885"/>
            <a:ext cx="1240971" cy="3396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222" y="231865"/>
            <a:ext cx="9758045" cy="0"/>
          </a:xfrm>
          <a:custGeom>
            <a:avLst/>
            <a:gdLst/>
            <a:ahLst/>
            <a:cxnLst/>
            <a:rect l="l" t="t" r="r" b="b"/>
            <a:pathLst>
              <a:path w="9758045">
                <a:moveTo>
                  <a:pt x="0" y="0"/>
                </a:moveTo>
                <a:lnTo>
                  <a:pt x="9757953" y="0"/>
                </a:lnTo>
              </a:path>
            </a:pathLst>
          </a:custGeom>
          <a:ln w="6531">
            <a:solidFill>
              <a:srgbClr val="34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3488" y="228600"/>
            <a:ext cx="0" cy="7315200"/>
          </a:xfrm>
          <a:custGeom>
            <a:avLst/>
            <a:gdLst/>
            <a:ahLst/>
            <a:cxnLst/>
            <a:rect l="l" t="t" r="r" b="b"/>
            <a:pathLst>
              <a:path h="7315200">
                <a:moveTo>
                  <a:pt x="0" y="7315200"/>
                </a:moveTo>
                <a:lnTo>
                  <a:pt x="0" y="0"/>
                </a:lnTo>
              </a:path>
            </a:pathLst>
          </a:custGeom>
          <a:ln w="6531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04911" y="228600"/>
            <a:ext cx="0" cy="7315200"/>
          </a:xfrm>
          <a:custGeom>
            <a:avLst/>
            <a:gdLst/>
            <a:ahLst/>
            <a:cxnLst/>
            <a:rect l="l" t="t" r="r" b="b"/>
            <a:pathLst>
              <a:path h="7315200">
                <a:moveTo>
                  <a:pt x="0" y="7315200"/>
                </a:moveTo>
                <a:lnTo>
                  <a:pt x="0" y="0"/>
                </a:lnTo>
              </a:path>
            </a:pathLst>
          </a:custGeom>
          <a:ln w="6531">
            <a:solidFill>
              <a:srgbClr val="34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7648302"/>
            <a:ext cx="3840479" cy="0"/>
          </a:xfrm>
          <a:custGeom>
            <a:avLst/>
            <a:gdLst/>
            <a:ahLst/>
            <a:cxnLst/>
            <a:rect l="l" t="t" r="r" b="b"/>
            <a:pathLst>
              <a:path w="3840479">
                <a:moveTo>
                  <a:pt x="0" y="0"/>
                </a:moveTo>
                <a:lnTo>
                  <a:pt x="3840479" y="0"/>
                </a:lnTo>
              </a:path>
            </a:pathLst>
          </a:custGeom>
          <a:ln w="2612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0222" y="7540535"/>
            <a:ext cx="9758045" cy="0"/>
          </a:xfrm>
          <a:custGeom>
            <a:avLst/>
            <a:gdLst/>
            <a:ahLst/>
            <a:cxnLst/>
            <a:rect l="l" t="t" r="r" b="b"/>
            <a:pathLst>
              <a:path w="9758045">
                <a:moveTo>
                  <a:pt x="0" y="0"/>
                </a:moveTo>
                <a:lnTo>
                  <a:pt x="9757953" y="0"/>
                </a:lnTo>
              </a:path>
            </a:pathLst>
          </a:custGeom>
          <a:ln w="6531">
            <a:solidFill>
              <a:srgbClr val="34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66768" y="561144"/>
            <a:ext cx="5377180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460"/>
              </a:lnSpc>
            </a:pPr>
            <a:r>
              <a:rPr sz="3600" spc="24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3600" spc="300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3600" spc="12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3600" spc="1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750" spc="325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3750" spc="-114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3750" spc="195" dirty="0">
                <a:solidFill>
                  <a:srgbClr val="333333"/>
                </a:solidFill>
                <a:latin typeface="Arial"/>
                <a:cs typeface="Arial"/>
              </a:rPr>
              <a:t>story</a:t>
            </a:r>
            <a:r>
              <a:rPr sz="3750" spc="2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750" spc="140" dirty="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sz="3750" spc="3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600" spc="70" dirty="0">
                <a:solidFill>
                  <a:srgbClr val="333333"/>
                </a:solidFill>
                <a:latin typeface="Arial"/>
                <a:cs typeface="Arial"/>
              </a:rPr>
              <a:t>NC</a:t>
            </a:r>
            <a:r>
              <a:rPr sz="3600" spc="35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3600" spc="145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3600" spc="2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r>
              <a:rPr sz="3600" spc="70" dirty="0">
                <a:solidFill>
                  <a:srgbClr val="333333"/>
                </a:solidFill>
                <a:latin typeface="Arial"/>
                <a:cs typeface="Arial"/>
              </a:rPr>
              <a:t>..</a:t>
            </a:r>
            <a:r>
              <a:rPr sz="3600" spc="4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3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15208" y="1447825"/>
            <a:ext cx="7550150" cy="1191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499"/>
              </a:lnSpc>
            </a:pPr>
            <a:r>
              <a:rPr sz="2750" spc="35" dirty="0">
                <a:solidFill>
                  <a:srgbClr val="333333"/>
                </a:solidFill>
                <a:latin typeface="Arial"/>
                <a:cs typeface="Arial"/>
              </a:rPr>
              <a:t>NCTE</a:t>
            </a:r>
            <a:r>
              <a:rPr sz="275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750" spc="135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2750" spc="9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750" spc="8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2750" spc="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750" spc="60" dirty="0">
                <a:solidFill>
                  <a:srgbClr val="333333"/>
                </a:solidFill>
                <a:latin typeface="Arial"/>
                <a:cs typeface="Arial"/>
              </a:rPr>
              <a:t>est</a:t>
            </a:r>
            <a:r>
              <a:rPr sz="2750" spc="12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750" spc="90" dirty="0">
                <a:solidFill>
                  <a:srgbClr val="333333"/>
                </a:solidFill>
                <a:latin typeface="Arial"/>
                <a:cs typeface="Arial"/>
              </a:rPr>
              <a:t>b</a:t>
            </a:r>
            <a:r>
              <a:rPr sz="2750" spc="-25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2750" spc="-5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2750" spc="40" dirty="0">
                <a:solidFill>
                  <a:srgbClr val="333333"/>
                </a:solidFill>
                <a:latin typeface="Arial"/>
                <a:cs typeface="Arial"/>
              </a:rPr>
              <a:t>shed</a:t>
            </a:r>
            <a:r>
              <a:rPr sz="2750" spc="2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750" spc="60" dirty="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sz="27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750" spc="10" dirty="0">
                <a:solidFill>
                  <a:srgbClr val="333333"/>
                </a:solidFill>
                <a:latin typeface="Arial"/>
                <a:cs typeface="Arial"/>
              </a:rPr>
              <a:t>1</a:t>
            </a:r>
            <a:r>
              <a:rPr sz="2750" spc="30" dirty="0">
                <a:solidFill>
                  <a:srgbClr val="333333"/>
                </a:solidFill>
                <a:latin typeface="Arial"/>
                <a:cs typeface="Arial"/>
              </a:rPr>
              <a:t>947</a:t>
            </a:r>
            <a:r>
              <a:rPr sz="2750" spc="1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750" spc="20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sz="2750" spc="2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750" spc="40" dirty="0">
                <a:solidFill>
                  <a:srgbClr val="333333"/>
                </a:solidFill>
                <a:latin typeface="Arial"/>
                <a:cs typeface="Arial"/>
              </a:rPr>
              <a:t>improve</a:t>
            </a:r>
            <a:r>
              <a:rPr sz="2750" spc="114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750" spc="11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750" spc="90" dirty="0">
                <a:solidFill>
                  <a:srgbClr val="333333"/>
                </a:solidFill>
                <a:latin typeface="Arial"/>
                <a:cs typeface="Arial"/>
              </a:rPr>
              <a:t>nd</a:t>
            </a:r>
            <a:r>
              <a:rPr sz="2750" spc="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750" spc="85" dirty="0">
                <a:solidFill>
                  <a:srgbClr val="333333"/>
                </a:solidFill>
                <a:latin typeface="Arial"/>
                <a:cs typeface="Arial"/>
              </a:rPr>
              <a:t>sta</a:t>
            </a:r>
            <a:r>
              <a:rPr sz="2750" spc="90" dirty="0">
                <a:solidFill>
                  <a:srgbClr val="333333"/>
                </a:solidFill>
                <a:latin typeface="Arial"/>
                <a:cs typeface="Arial"/>
              </a:rPr>
              <a:t>nd</a:t>
            </a:r>
            <a:r>
              <a:rPr sz="2750" spc="1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750" spc="35" dirty="0">
                <a:solidFill>
                  <a:srgbClr val="333333"/>
                </a:solidFill>
                <a:latin typeface="Arial"/>
                <a:cs typeface="Arial"/>
              </a:rPr>
              <a:t>rdize</a:t>
            </a:r>
            <a:r>
              <a:rPr sz="275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750" spc="50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2750" spc="2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750" spc="65" dirty="0">
                <a:solidFill>
                  <a:srgbClr val="333333"/>
                </a:solidFill>
                <a:latin typeface="Arial"/>
                <a:cs typeface="Arial"/>
              </a:rPr>
              <a:t>prep</a:t>
            </a:r>
            <a:r>
              <a:rPr sz="2750" spc="4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750" spc="90" dirty="0">
                <a:solidFill>
                  <a:srgbClr val="333333"/>
                </a:solidFill>
                <a:latin typeface="Arial"/>
                <a:cs typeface="Arial"/>
              </a:rPr>
              <a:t>r</a:t>
            </a:r>
            <a:r>
              <a:rPr sz="2750" spc="-12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750" spc="40" dirty="0">
                <a:solidFill>
                  <a:srgbClr val="333333"/>
                </a:solidFill>
                <a:latin typeface="Arial"/>
                <a:cs typeface="Arial"/>
              </a:rPr>
              <a:t>tion</a:t>
            </a:r>
            <a:r>
              <a:rPr sz="2750" spc="8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750" spc="20" dirty="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sz="2750" spc="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750" spc="80" dirty="0">
                <a:solidFill>
                  <a:srgbClr val="333333"/>
                </a:solidFill>
                <a:latin typeface="Arial"/>
                <a:cs typeface="Arial"/>
              </a:rPr>
              <a:t>te</a:t>
            </a:r>
            <a:r>
              <a:rPr sz="2750" spc="40" dirty="0">
                <a:solidFill>
                  <a:srgbClr val="333333"/>
                </a:solidFill>
                <a:latin typeface="Arial"/>
                <a:cs typeface="Arial"/>
              </a:rPr>
              <a:t>achers</a:t>
            </a:r>
            <a:r>
              <a:rPr sz="2750" spc="229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2750" spc="135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2750" spc="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750" spc="55" dirty="0">
                <a:solidFill>
                  <a:srgbClr val="333333"/>
                </a:solidFill>
                <a:latin typeface="Arial"/>
                <a:cs typeface="Arial"/>
              </a:rPr>
              <a:t>Nebr</a:t>
            </a:r>
            <a:r>
              <a:rPr sz="2750" spc="-6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750" spc="80" dirty="0">
                <a:solidFill>
                  <a:srgbClr val="333333"/>
                </a:solidFill>
                <a:latin typeface="Arial"/>
                <a:cs typeface="Arial"/>
              </a:rPr>
              <a:t>sk</a:t>
            </a:r>
            <a:r>
              <a:rPr sz="2750" spc="22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2750" spc="65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2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82906" y="5350415"/>
            <a:ext cx="2336800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420"/>
              </a:lnSpc>
            </a:pPr>
            <a:r>
              <a:rPr sz="2150" spc="-375" dirty="0">
                <a:solidFill>
                  <a:srgbClr val="B6082D"/>
                </a:solidFill>
                <a:latin typeface="Arial"/>
                <a:cs typeface="Arial"/>
              </a:rPr>
              <a:t>N</a:t>
            </a:r>
            <a:r>
              <a:rPr sz="2150" spc="-170" dirty="0">
                <a:solidFill>
                  <a:srgbClr val="B6082D"/>
                </a:solidFill>
                <a:latin typeface="Arial"/>
                <a:cs typeface="Arial"/>
              </a:rPr>
              <a:t>e</a:t>
            </a:r>
            <a:r>
              <a:rPr sz="2150" spc="-70" dirty="0">
                <a:solidFill>
                  <a:srgbClr val="B6082D"/>
                </a:solidFill>
                <a:latin typeface="Arial"/>
                <a:cs typeface="Arial"/>
              </a:rPr>
              <a:t>b</a:t>
            </a:r>
            <a:r>
              <a:rPr sz="2150" spc="-30" dirty="0">
                <a:solidFill>
                  <a:srgbClr val="B6082D"/>
                </a:solidFill>
                <a:latin typeface="Arial"/>
                <a:cs typeface="Arial"/>
              </a:rPr>
              <a:t>ra</a:t>
            </a:r>
            <a:r>
              <a:rPr sz="2150" spc="-155" dirty="0">
                <a:solidFill>
                  <a:srgbClr val="B6082D"/>
                </a:solidFill>
                <a:latin typeface="Arial"/>
                <a:cs typeface="Arial"/>
              </a:rPr>
              <a:t>s</a:t>
            </a:r>
            <a:r>
              <a:rPr sz="2150" spc="-50" dirty="0">
                <a:solidFill>
                  <a:srgbClr val="B6082D"/>
                </a:solidFill>
                <a:latin typeface="Arial"/>
                <a:cs typeface="Arial"/>
              </a:rPr>
              <a:t>k</a:t>
            </a:r>
            <a:r>
              <a:rPr sz="2150" spc="-85" dirty="0">
                <a:solidFill>
                  <a:srgbClr val="B6082D"/>
                </a:solidFill>
                <a:latin typeface="Arial"/>
                <a:cs typeface="Arial"/>
              </a:rPr>
              <a:t>a</a:t>
            </a:r>
            <a:r>
              <a:rPr sz="2150" spc="-65" dirty="0">
                <a:solidFill>
                  <a:srgbClr val="B6082D"/>
                </a:solidFill>
                <a:latin typeface="Arial"/>
                <a:cs typeface="Arial"/>
              </a:rPr>
              <a:t> </a:t>
            </a:r>
            <a:r>
              <a:rPr sz="2150" spc="-185" dirty="0">
                <a:solidFill>
                  <a:srgbClr val="B6082D"/>
                </a:solidFill>
                <a:latin typeface="Arial"/>
                <a:cs typeface="Arial"/>
              </a:rPr>
              <a:t>Cou</a:t>
            </a:r>
            <a:r>
              <a:rPr sz="2150" spc="-170" dirty="0">
                <a:solidFill>
                  <a:srgbClr val="B6082D"/>
                </a:solidFill>
                <a:latin typeface="Arial"/>
                <a:cs typeface="Arial"/>
              </a:rPr>
              <a:t>n</a:t>
            </a:r>
            <a:r>
              <a:rPr sz="2150" spc="45" dirty="0">
                <a:solidFill>
                  <a:srgbClr val="B6082D"/>
                </a:solidFill>
                <a:latin typeface="Arial"/>
                <a:cs typeface="Arial"/>
              </a:rPr>
              <a:t>cil</a:t>
            </a:r>
            <a:r>
              <a:rPr sz="2150" spc="-150" dirty="0">
                <a:solidFill>
                  <a:srgbClr val="B6082D"/>
                </a:solidFill>
                <a:latin typeface="Arial"/>
                <a:cs typeface="Arial"/>
              </a:rPr>
              <a:t> </a:t>
            </a:r>
            <a:r>
              <a:rPr sz="2150" spc="-75" dirty="0">
                <a:solidFill>
                  <a:srgbClr val="B6082D"/>
                </a:solidFill>
                <a:latin typeface="Arial"/>
                <a:cs typeface="Arial"/>
              </a:rPr>
              <a:t>of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ts val="2240"/>
              </a:lnSpc>
            </a:pPr>
            <a:r>
              <a:rPr sz="2000" spc="-220" dirty="0">
                <a:solidFill>
                  <a:srgbClr val="B6082D"/>
                </a:solidFill>
                <a:latin typeface="Arial"/>
                <a:cs typeface="Arial"/>
              </a:rPr>
              <a:t>S</a:t>
            </a:r>
            <a:r>
              <a:rPr sz="2000" spc="-40" dirty="0">
                <a:solidFill>
                  <a:srgbClr val="B6082D"/>
                </a:solidFill>
                <a:latin typeface="Arial"/>
                <a:cs typeface="Arial"/>
              </a:rPr>
              <a:t>c</a:t>
            </a:r>
            <a:r>
              <a:rPr sz="2000" spc="-120" dirty="0">
                <a:solidFill>
                  <a:srgbClr val="B6082D"/>
                </a:solidFill>
                <a:latin typeface="Arial"/>
                <a:cs typeface="Arial"/>
              </a:rPr>
              <a:t>h</a:t>
            </a:r>
            <a:r>
              <a:rPr sz="2000" spc="-55" dirty="0">
                <a:solidFill>
                  <a:srgbClr val="B6082D"/>
                </a:solidFill>
                <a:latin typeface="Arial"/>
                <a:cs typeface="Arial"/>
              </a:rPr>
              <a:t>ool</a:t>
            </a:r>
            <a:r>
              <a:rPr sz="2000" spc="-185" dirty="0">
                <a:solidFill>
                  <a:srgbClr val="B6082D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B6082D"/>
                </a:solidFill>
                <a:latin typeface="Arial"/>
                <a:cs typeface="Arial"/>
              </a:rPr>
              <a:t>A</a:t>
            </a:r>
            <a:r>
              <a:rPr sz="2000" spc="-35" dirty="0">
                <a:solidFill>
                  <a:srgbClr val="B6082D"/>
                </a:solidFill>
                <a:latin typeface="Arial"/>
                <a:cs typeface="Arial"/>
              </a:rPr>
              <a:t>d</a:t>
            </a:r>
            <a:r>
              <a:rPr sz="2000" spc="15" dirty="0">
                <a:solidFill>
                  <a:srgbClr val="B6082D"/>
                </a:solidFill>
                <a:latin typeface="Arial"/>
                <a:cs typeface="Arial"/>
              </a:rPr>
              <a:t>m</a:t>
            </a:r>
            <a:r>
              <a:rPr sz="2000" spc="-130" dirty="0">
                <a:solidFill>
                  <a:srgbClr val="B6082D"/>
                </a:solidFill>
                <a:latin typeface="Arial"/>
                <a:cs typeface="Arial"/>
              </a:rPr>
              <a:t>i</a:t>
            </a:r>
            <a:r>
              <a:rPr sz="2000" spc="-135" dirty="0">
                <a:solidFill>
                  <a:srgbClr val="B6082D"/>
                </a:solidFill>
                <a:latin typeface="Arial"/>
                <a:cs typeface="Arial"/>
              </a:rPr>
              <a:t>n</a:t>
            </a:r>
            <a:r>
              <a:rPr sz="2000" spc="70" dirty="0">
                <a:solidFill>
                  <a:srgbClr val="B6082D"/>
                </a:solidFill>
                <a:latin typeface="Arial"/>
                <a:cs typeface="Arial"/>
              </a:rPr>
              <a:t>i</a:t>
            </a:r>
            <a:r>
              <a:rPr sz="2000" spc="-180" dirty="0">
                <a:solidFill>
                  <a:srgbClr val="B6082D"/>
                </a:solidFill>
                <a:latin typeface="Arial"/>
                <a:cs typeface="Arial"/>
              </a:rPr>
              <a:t>s</a:t>
            </a:r>
            <a:r>
              <a:rPr sz="2000" spc="-35" dirty="0">
                <a:solidFill>
                  <a:srgbClr val="B6082D"/>
                </a:solidFill>
                <a:latin typeface="Arial"/>
                <a:cs typeface="Arial"/>
              </a:rPr>
              <a:t>trators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222" y="231865"/>
            <a:ext cx="9758045" cy="0"/>
          </a:xfrm>
          <a:custGeom>
            <a:avLst/>
            <a:gdLst/>
            <a:ahLst/>
            <a:cxnLst/>
            <a:rect l="l" t="t" r="r" b="b"/>
            <a:pathLst>
              <a:path w="9758045">
                <a:moveTo>
                  <a:pt x="0" y="0"/>
                </a:moveTo>
                <a:lnTo>
                  <a:pt x="9757953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3488" y="228600"/>
            <a:ext cx="0" cy="7315200"/>
          </a:xfrm>
          <a:custGeom>
            <a:avLst/>
            <a:gdLst/>
            <a:ahLst/>
            <a:cxnLst/>
            <a:rect l="l" t="t" r="r" b="b"/>
            <a:pathLst>
              <a:path h="7315200">
                <a:moveTo>
                  <a:pt x="0" y="7315200"/>
                </a:moveTo>
                <a:lnTo>
                  <a:pt x="0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04911" y="228600"/>
            <a:ext cx="0" cy="7315200"/>
          </a:xfrm>
          <a:custGeom>
            <a:avLst/>
            <a:gdLst/>
            <a:ahLst/>
            <a:cxnLst/>
            <a:rect l="l" t="t" r="r" b="b"/>
            <a:pathLst>
              <a:path h="7315200">
                <a:moveTo>
                  <a:pt x="0" y="7315200"/>
                </a:moveTo>
                <a:lnTo>
                  <a:pt x="0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0222" y="7540535"/>
            <a:ext cx="9758045" cy="0"/>
          </a:xfrm>
          <a:custGeom>
            <a:avLst/>
            <a:gdLst/>
            <a:ahLst/>
            <a:cxnLst/>
            <a:rect l="l" t="t" r="r" b="b"/>
            <a:pathLst>
              <a:path w="9758045">
                <a:moveTo>
                  <a:pt x="0" y="0"/>
                </a:moveTo>
                <a:lnTo>
                  <a:pt x="9757953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13135" y="1997013"/>
            <a:ext cx="220979" cy="199390"/>
          </a:xfrm>
          <a:custGeom>
            <a:avLst/>
            <a:gdLst/>
            <a:ahLst/>
            <a:cxnLst/>
            <a:rect l="l" t="t" r="r" b="b"/>
            <a:pathLst>
              <a:path w="220979" h="199389">
                <a:moveTo>
                  <a:pt x="0" y="0"/>
                </a:moveTo>
                <a:lnTo>
                  <a:pt x="220477" y="0"/>
                </a:lnTo>
                <a:lnTo>
                  <a:pt x="220477" y="199249"/>
                </a:lnTo>
                <a:lnTo>
                  <a:pt x="0" y="199249"/>
                </a:lnTo>
                <a:lnTo>
                  <a:pt x="0" y="0"/>
                </a:lnTo>
                <a:close/>
              </a:path>
            </a:pathLst>
          </a:custGeom>
          <a:solidFill>
            <a:srgbClr val="423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58491" y="2030493"/>
            <a:ext cx="485140" cy="27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ct val="100000"/>
              </a:lnSpc>
            </a:pPr>
            <a:r>
              <a:rPr sz="550" spc="25" dirty="0">
                <a:solidFill>
                  <a:srgbClr val="C8C6C4"/>
                </a:solidFill>
                <a:latin typeface="Arial"/>
                <a:cs typeface="Arial"/>
              </a:rPr>
              <a:t>VJ </a:t>
            </a:r>
            <a:r>
              <a:rPr sz="550" spc="-35" dirty="0">
                <a:solidFill>
                  <a:srgbClr val="C8C6C4"/>
                </a:solidFill>
                <a:latin typeface="Arial"/>
                <a:cs typeface="Arial"/>
              </a:rPr>
              <a:t> </a:t>
            </a:r>
            <a:r>
              <a:rPr sz="1150" spc="140" dirty="0">
                <a:solidFill>
                  <a:srgbClr val="DFDFDB"/>
                </a:solidFill>
                <a:latin typeface="Arial"/>
                <a:cs typeface="Arial"/>
              </a:rPr>
              <a:t>::n</a:t>
            </a:r>
            <a:endParaRPr sz="11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38596" y="2071375"/>
            <a:ext cx="116839" cy="133985"/>
          </a:xfrm>
          <a:custGeom>
            <a:avLst/>
            <a:gdLst/>
            <a:ahLst/>
            <a:cxnLst/>
            <a:rect l="l" t="t" r="r" b="b"/>
            <a:pathLst>
              <a:path w="116839" h="133985">
                <a:moveTo>
                  <a:pt x="0" y="0"/>
                </a:moveTo>
                <a:lnTo>
                  <a:pt x="116572" y="0"/>
                </a:lnTo>
                <a:lnTo>
                  <a:pt x="116572" y="133946"/>
                </a:lnTo>
                <a:lnTo>
                  <a:pt x="0" y="133946"/>
                </a:lnTo>
                <a:lnTo>
                  <a:pt x="0" y="0"/>
                </a:lnTo>
                <a:close/>
              </a:path>
            </a:pathLst>
          </a:custGeom>
          <a:solidFill>
            <a:srgbClr val="423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729808" y="2097572"/>
            <a:ext cx="14097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spc="275" dirty="0">
                <a:solidFill>
                  <a:srgbClr val="C8C6C4"/>
                </a:solidFill>
                <a:latin typeface="Times New Roman"/>
                <a:cs typeface="Times New Roman"/>
              </a:rPr>
              <a:t>v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58491" y="2071375"/>
            <a:ext cx="465455" cy="236854"/>
          </a:xfrm>
          <a:custGeom>
            <a:avLst/>
            <a:gdLst/>
            <a:ahLst/>
            <a:cxnLst/>
            <a:rect l="l" t="t" r="r" b="b"/>
            <a:pathLst>
              <a:path w="465454" h="236855">
                <a:moveTo>
                  <a:pt x="0" y="0"/>
                </a:moveTo>
                <a:lnTo>
                  <a:pt x="465151" y="0"/>
                </a:lnTo>
                <a:lnTo>
                  <a:pt x="465151" y="236487"/>
                </a:lnTo>
                <a:lnTo>
                  <a:pt x="0" y="236487"/>
                </a:lnTo>
                <a:lnTo>
                  <a:pt x="0" y="0"/>
                </a:lnTo>
                <a:close/>
              </a:path>
            </a:pathLst>
          </a:custGeom>
          <a:solidFill>
            <a:srgbClr val="525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77704" y="2068511"/>
            <a:ext cx="85725" cy="156845"/>
          </a:xfrm>
          <a:custGeom>
            <a:avLst/>
            <a:gdLst/>
            <a:ahLst/>
            <a:cxnLst/>
            <a:rect l="l" t="t" r="r" b="b"/>
            <a:pathLst>
              <a:path w="85725" h="156844">
                <a:moveTo>
                  <a:pt x="0" y="0"/>
                </a:moveTo>
                <a:lnTo>
                  <a:pt x="85653" y="0"/>
                </a:lnTo>
                <a:lnTo>
                  <a:pt x="85653" y="156613"/>
                </a:lnTo>
                <a:lnTo>
                  <a:pt x="0" y="156613"/>
                </a:lnTo>
                <a:lnTo>
                  <a:pt x="0" y="0"/>
                </a:lnTo>
                <a:close/>
              </a:path>
            </a:pathLst>
          </a:custGeom>
          <a:solidFill>
            <a:srgbClr val="423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13579" y="2096569"/>
            <a:ext cx="1466850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70965" algn="l"/>
              </a:tabLst>
            </a:pPr>
            <a:r>
              <a:rPr sz="1400" i="1" spc="114" dirty="0">
                <a:solidFill>
                  <a:srgbClr val="C8C6C4"/>
                </a:solidFill>
                <a:latin typeface="Times New Roman"/>
                <a:cs typeface="Times New Roman"/>
              </a:rPr>
              <a:t>en	</a:t>
            </a:r>
            <a:r>
              <a:rPr sz="1400" spc="-225" dirty="0">
                <a:solidFill>
                  <a:srgbClr val="C8C6C4"/>
                </a:solidFill>
                <a:latin typeface="Arial"/>
                <a:cs typeface="Arial"/>
              </a:rPr>
              <a:t>c: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33916" y="2205321"/>
            <a:ext cx="164465" cy="92075"/>
          </a:xfrm>
          <a:custGeom>
            <a:avLst/>
            <a:gdLst/>
            <a:ahLst/>
            <a:cxnLst/>
            <a:rect l="l" t="t" r="r" b="b"/>
            <a:pathLst>
              <a:path w="164464" h="92075">
                <a:moveTo>
                  <a:pt x="0" y="0"/>
                </a:moveTo>
                <a:lnTo>
                  <a:pt x="163935" y="0"/>
                </a:lnTo>
                <a:lnTo>
                  <a:pt x="163935" y="91649"/>
                </a:lnTo>
                <a:lnTo>
                  <a:pt x="0" y="91649"/>
                </a:lnTo>
                <a:lnTo>
                  <a:pt x="0" y="0"/>
                </a:lnTo>
                <a:close/>
              </a:path>
            </a:pathLst>
          </a:custGeom>
          <a:solidFill>
            <a:srgbClr val="525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582516" y="2253358"/>
            <a:ext cx="906780" cy="30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9385">
              <a:lnSpc>
                <a:spcPct val="100000"/>
              </a:lnSpc>
            </a:pPr>
            <a:r>
              <a:rPr sz="1650" spc="-105" dirty="0">
                <a:solidFill>
                  <a:srgbClr val="DFDFDB"/>
                </a:solidFill>
                <a:latin typeface="Arial"/>
                <a:cs typeface="Arial"/>
              </a:rPr>
              <a:t>8-</a:t>
            </a:r>
            <a:endParaRPr sz="16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58491" y="2205321"/>
            <a:ext cx="124460" cy="92075"/>
          </a:xfrm>
          <a:custGeom>
            <a:avLst/>
            <a:gdLst/>
            <a:ahLst/>
            <a:cxnLst/>
            <a:rect l="l" t="t" r="r" b="b"/>
            <a:pathLst>
              <a:path w="124460" h="92075">
                <a:moveTo>
                  <a:pt x="0" y="0"/>
                </a:moveTo>
                <a:lnTo>
                  <a:pt x="124097" y="0"/>
                </a:lnTo>
                <a:lnTo>
                  <a:pt x="124097" y="91649"/>
                </a:lnTo>
                <a:lnTo>
                  <a:pt x="0" y="91649"/>
                </a:lnTo>
                <a:lnTo>
                  <a:pt x="0" y="0"/>
                </a:lnTo>
                <a:close/>
              </a:path>
            </a:pathLst>
          </a:custGeom>
          <a:solidFill>
            <a:srgbClr val="525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28239" y="2212760"/>
            <a:ext cx="129539" cy="150495"/>
          </a:xfrm>
          <a:custGeom>
            <a:avLst/>
            <a:gdLst/>
            <a:ahLst/>
            <a:cxnLst/>
            <a:rect l="l" t="t" r="r" b="b"/>
            <a:pathLst>
              <a:path w="129539" h="150494">
                <a:moveTo>
                  <a:pt x="0" y="0"/>
                </a:moveTo>
                <a:lnTo>
                  <a:pt x="129539" y="0"/>
                </a:lnTo>
                <a:lnTo>
                  <a:pt x="129539" y="150221"/>
                </a:lnTo>
                <a:lnTo>
                  <a:pt x="0" y="150221"/>
                </a:lnTo>
                <a:lnTo>
                  <a:pt x="0" y="0"/>
                </a:lnTo>
                <a:close/>
              </a:path>
            </a:pathLst>
          </a:custGeom>
          <a:solidFill>
            <a:srgbClr val="525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59629" y="2225125"/>
            <a:ext cx="927100" cy="256540"/>
          </a:xfrm>
          <a:custGeom>
            <a:avLst/>
            <a:gdLst/>
            <a:ahLst/>
            <a:cxnLst/>
            <a:rect l="l" t="t" r="r" b="b"/>
            <a:pathLst>
              <a:path w="927100" h="256539">
                <a:moveTo>
                  <a:pt x="0" y="0"/>
                </a:moveTo>
                <a:lnTo>
                  <a:pt x="926880" y="0"/>
                </a:lnTo>
                <a:lnTo>
                  <a:pt x="926880" y="256449"/>
                </a:lnTo>
                <a:lnTo>
                  <a:pt x="0" y="256449"/>
                </a:lnTo>
                <a:lnTo>
                  <a:pt x="0" y="0"/>
                </a:lnTo>
                <a:close/>
              </a:path>
            </a:pathLst>
          </a:custGeom>
          <a:solidFill>
            <a:srgbClr val="525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81132" y="2225125"/>
            <a:ext cx="767080" cy="256540"/>
          </a:xfrm>
          <a:custGeom>
            <a:avLst/>
            <a:gdLst/>
            <a:ahLst/>
            <a:cxnLst/>
            <a:rect l="l" t="t" r="r" b="b"/>
            <a:pathLst>
              <a:path w="767079" h="256539">
                <a:moveTo>
                  <a:pt x="0" y="0"/>
                </a:moveTo>
                <a:lnTo>
                  <a:pt x="766477" y="0"/>
                </a:lnTo>
                <a:lnTo>
                  <a:pt x="766477" y="256449"/>
                </a:lnTo>
                <a:lnTo>
                  <a:pt x="0" y="256449"/>
                </a:lnTo>
                <a:lnTo>
                  <a:pt x="0" y="0"/>
                </a:lnTo>
                <a:close/>
              </a:path>
            </a:pathLst>
          </a:custGeom>
          <a:solidFill>
            <a:srgbClr val="423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75673" y="2225125"/>
            <a:ext cx="0" cy="256540"/>
          </a:xfrm>
          <a:custGeom>
            <a:avLst/>
            <a:gdLst/>
            <a:ahLst/>
            <a:cxnLst/>
            <a:rect l="l" t="t" r="r" b="b"/>
            <a:pathLst>
              <a:path h="256539">
                <a:moveTo>
                  <a:pt x="0" y="0"/>
                </a:moveTo>
                <a:lnTo>
                  <a:pt x="0" y="256449"/>
                </a:lnTo>
              </a:path>
            </a:pathLst>
          </a:custGeom>
          <a:ln w="50076">
            <a:solidFill>
              <a:srgbClr val="343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827554" y="2269869"/>
            <a:ext cx="28130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500" spc="229" dirty="0">
                <a:solidFill>
                  <a:srgbClr val="DFDFDB"/>
                </a:solidFill>
                <a:latin typeface="Times New Roman"/>
                <a:cs typeface="Times New Roman"/>
              </a:rPr>
              <a:t>P</a:t>
            </a:r>
            <a:r>
              <a:rPr sz="1500" spc="-509" dirty="0">
                <a:solidFill>
                  <a:srgbClr val="DFDFDB"/>
                </a:solidFill>
                <a:latin typeface="Times New Roman"/>
                <a:cs typeface="Times New Roman"/>
              </a:rPr>
              <a:t>GUI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384532" y="2296971"/>
            <a:ext cx="200025" cy="256540"/>
          </a:xfrm>
          <a:custGeom>
            <a:avLst/>
            <a:gdLst/>
            <a:ahLst/>
            <a:cxnLst/>
            <a:rect l="l" t="t" r="r" b="b"/>
            <a:pathLst>
              <a:path w="200025" h="256539">
                <a:moveTo>
                  <a:pt x="0" y="0"/>
                </a:moveTo>
                <a:lnTo>
                  <a:pt x="199739" y="0"/>
                </a:lnTo>
                <a:lnTo>
                  <a:pt x="199739" y="256449"/>
                </a:lnTo>
                <a:lnTo>
                  <a:pt x="0" y="256449"/>
                </a:lnTo>
                <a:lnTo>
                  <a:pt x="0" y="0"/>
                </a:lnTo>
                <a:close/>
              </a:path>
            </a:pathLst>
          </a:custGeom>
          <a:solidFill>
            <a:srgbClr val="423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82516" y="2296971"/>
            <a:ext cx="906780" cy="123825"/>
          </a:xfrm>
          <a:custGeom>
            <a:avLst/>
            <a:gdLst/>
            <a:ahLst/>
            <a:cxnLst/>
            <a:rect l="l" t="t" r="r" b="b"/>
            <a:pathLst>
              <a:path w="906779" h="123825">
                <a:moveTo>
                  <a:pt x="0" y="0"/>
                </a:moveTo>
                <a:lnTo>
                  <a:pt x="906371" y="0"/>
                </a:lnTo>
                <a:lnTo>
                  <a:pt x="906371" y="123748"/>
                </a:lnTo>
                <a:lnTo>
                  <a:pt x="0" y="123748"/>
                </a:lnTo>
                <a:lnTo>
                  <a:pt x="0" y="0"/>
                </a:lnTo>
                <a:close/>
              </a:path>
            </a:pathLst>
          </a:custGeom>
          <a:solidFill>
            <a:srgbClr val="525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28239" y="2362982"/>
            <a:ext cx="129539" cy="57785"/>
          </a:xfrm>
          <a:custGeom>
            <a:avLst/>
            <a:gdLst/>
            <a:ahLst/>
            <a:cxnLst/>
            <a:rect l="l" t="t" r="r" b="b"/>
            <a:pathLst>
              <a:path w="129539" h="57785">
                <a:moveTo>
                  <a:pt x="0" y="0"/>
                </a:moveTo>
                <a:lnTo>
                  <a:pt x="129539" y="0"/>
                </a:lnTo>
                <a:lnTo>
                  <a:pt x="129539" y="57738"/>
                </a:lnTo>
                <a:lnTo>
                  <a:pt x="0" y="57738"/>
                </a:lnTo>
                <a:lnTo>
                  <a:pt x="0" y="0"/>
                </a:lnTo>
                <a:close/>
              </a:path>
            </a:pathLst>
          </a:custGeom>
          <a:solidFill>
            <a:srgbClr val="525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452479" y="2341716"/>
            <a:ext cx="1655445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500" spc="-440" dirty="0">
                <a:solidFill>
                  <a:srgbClr val="C8C6C4"/>
                </a:solidFill>
                <a:latin typeface="Times New Roman"/>
                <a:cs typeface="Times New Roman"/>
              </a:rPr>
              <a:t>T</a:t>
            </a:r>
            <a:r>
              <a:rPr sz="1500" spc="-530" dirty="0">
                <a:solidFill>
                  <a:srgbClr val="C8C6C4"/>
                </a:solidFill>
                <a:latin typeface="Times New Roman"/>
                <a:cs typeface="Times New Roman"/>
              </a:rPr>
              <a:t>U</a:t>
            </a:r>
            <a:r>
              <a:rPr sz="1500" spc="-465" dirty="0">
                <a:solidFill>
                  <a:srgbClr val="C8C6C4"/>
                </a:solidFill>
                <a:latin typeface="Times New Roman"/>
                <a:cs typeface="Times New Roman"/>
              </a:rPr>
              <a:t>DY::IASSIC:.NMENT_g</a:t>
            </a:r>
            <a:r>
              <a:rPr sz="1500" dirty="0">
                <a:solidFill>
                  <a:srgbClr val="C8C6C4"/>
                </a:solidFill>
                <a:latin typeface="Times New Roman"/>
                <a:cs typeface="Times New Roman"/>
              </a:rPr>
              <a:t> </a:t>
            </a:r>
            <a:r>
              <a:rPr sz="1500" spc="-55" dirty="0">
                <a:solidFill>
                  <a:srgbClr val="C8C6C4"/>
                </a:solidFill>
                <a:latin typeface="Times New Roman"/>
                <a:cs typeface="Times New Roman"/>
              </a:rPr>
              <a:t> </a:t>
            </a:r>
            <a:r>
              <a:rPr sz="1000" spc="509" dirty="0">
                <a:solidFill>
                  <a:srgbClr val="DFDFDB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884816" y="2323376"/>
            <a:ext cx="209550" cy="203200"/>
          </a:xfrm>
          <a:custGeom>
            <a:avLst/>
            <a:gdLst/>
            <a:ahLst/>
            <a:cxnLst/>
            <a:rect l="l" t="t" r="r" b="b"/>
            <a:pathLst>
              <a:path w="209550" h="203200">
                <a:moveTo>
                  <a:pt x="0" y="0"/>
                </a:moveTo>
                <a:lnTo>
                  <a:pt x="209005" y="0"/>
                </a:lnTo>
                <a:lnTo>
                  <a:pt x="209005" y="202962"/>
                </a:lnTo>
                <a:lnTo>
                  <a:pt x="0" y="202962"/>
                </a:lnTo>
                <a:lnTo>
                  <a:pt x="0" y="0"/>
                </a:lnTo>
                <a:close/>
              </a:path>
            </a:pathLst>
          </a:custGeom>
          <a:solidFill>
            <a:srgbClr val="423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32531" y="2526338"/>
            <a:ext cx="81280" cy="165100"/>
          </a:xfrm>
          <a:custGeom>
            <a:avLst/>
            <a:gdLst/>
            <a:ahLst/>
            <a:cxnLst/>
            <a:rect l="l" t="t" r="r" b="b"/>
            <a:pathLst>
              <a:path w="81279" h="165100">
                <a:moveTo>
                  <a:pt x="0" y="0"/>
                </a:moveTo>
                <a:lnTo>
                  <a:pt x="81156" y="0"/>
                </a:lnTo>
                <a:lnTo>
                  <a:pt x="81156" y="164597"/>
                </a:lnTo>
                <a:lnTo>
                  <a:pt x="0" y="164597"/>
                </a:lnTo>
                <a:lnTo>
                  <a:pt x="0" y="0"/>
                </a:lnTo>
                <a:close/>
              </a:path>
            </a:pathLst>
          </a:custGeom>
          <a:solidFill>
            <a:srgbClr val="423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7483" y="2420720"/>
            <a:ext cx="1600200" cy="299720"/>
          </a:xfrm>
          <a:custGeom>
            <a:avLst/>
            <a:gdLst/>
            <a:ahLst/>
            <a:cxnLst/>
            <a:rect l="l" t="t" r="r" b="b"/>
            <a:pathLst>
              <a:path w="1600200" h="299719">
                <a:moveTo>
                  <a:pt x="0" y="0"/>
                </a:moveTo>
                <a:lnTo>
                  <a:pt x="1600093" y="0"/>
                </a:lnTo>
                <a:lnTo>
                  <a:pt x="1600093" y="299191"/>
                </a:lnTo>
                <a:lnTo>
                  <a:pt x="0" y="299191"/>
                </a:lnTo>
                <a:lnTo>
                  <a:pt x="0" y="0"/>
                </a:lnTo>
                <a:close/>
              </a:path>
            </a:pathLst>
          </a:custGeom>
          <a:solidFill>
            <a:srgbClr val="525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429363" y="2469258"/>
            <a:ext cx="706120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25" dirty="0">
                <a:solidFill>
                  <a:srgbClr val="C8C6C4"/>
                </a:solidFill>
                <a:latin typeface="Arial"/>
                <a:cs typeface="Arial"/>
              </a:rPr>
              <a:t>E</a:t>
            </a:r>
            <a:r>
              <a:rPr sz="1650" spc="-340" dirty="0">
                <a:solidFill>
                  <a:srgbClr val="DFDFDB"/>
                </a:solidFill>
                <a:latin typeface="Arial"/>
                <a:cs typeface="Arial"/>
              </a:rPr>
              <a:t>INTELLIG</a:t>
            </a:r>
            <a:endParaRPr sz="16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953755" y="2526338"/>
            <a:ext cx="182880" cy="165100"/>
          </a:xfrm>
          <a:custGeom>
            <a:avLst/>
            <a:gdLst/>
            <a:ahLst/>
            <a:cxnLst/>
            <a:rect l="l" t="t" r="r" b="b"/>
            <a:pathLst>
              <a:path w="182879" h="165100">
                <a:moveTo>
                  <a:pt x="0" y="0"/>
                </a:moveTo>
                <a:lnTo>
                  <a:pt x="182374" y="0"/>
                </a:lnTo>
                <a:lnTo>
                  <a:pt x="182374" y="164597"/>
                </a:lnTo>
                <a:lnTo>
                  <a:pt x="0" y="164597"/>
                </a:lnTo>
                <a:lnTo>
                  <a:pt x="0" y="0"/>
                </a:lnTo>
                <a:close/>
              </a:path>
            </a:pathLst>
          </a:custGeom>
          <a:solidFill>
            <a:srgbClr val="423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8819" y="2526338"/>
            <a:ext cx="21590" cy="165100"/>
          </a:xfrm>
          <a:custGeom>
            <a:avLst/>
            <a:gdLst/>
            <a:ahLst/>
            <a:cxnLst/>
            <a:rect l="l" t="t" r="r" b="b"/>
            <a:pathLst>
              <a:path w="21589" h="165100">
                <a:moveTo>
                  <a:pt x="0" y="0"/>
                </a:moveTo>
                <a:lnTo>
                  <a:pt x="21527" y="0"/>
                </a:lnTo>
                <a:lnTo>
                  <a:pt x="21527" y="164597"/>
                </a:lnTo>
                <a:lnTo>
                  <a:pt x="0" y="164597"/>
                </a:lnTo>
                <a:lnTo>
                  <a:pt x="0" y="0"/>
                </a:lnTo>
                <a:close/>
              </a:path>
            </a:pathLst>
          </a:custGeom>
          <a:solidFill>
            <a:srgbClr val="423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54047" y="2683092"/>
            <a:ext cx="251460" cy="165100"/>
          </a:xfrm>
          <a:custGeom>
            <a:avLst/>
            <a:gdLst/>
            <a:ahLst/>
            <a:cxnLst/>
            <a:rect l="l" t="t" r="r" b="b"/>
            <a:pathLst>
              <a:path w="251460" h="165100">
                <a:moveTo>
                  <a:pt x="0" y="0"/>
                </a:moveTo>
                <a:lnTo>
                  <a:pt x="251141" y="0"/>
                </a:lnTo>
                <a:lnTo>
                  <a:pt x="251141" y="164597"/>
                </a:lnTo>
                <a:lnTo>
                  <a:pt x="0" y="164597"/>
                </a:lnTo>
                <a:lnTo>
                  <a:pt x="0" y="0"/>
                </a:lnTo>
                <a:close/>
              </a:path>
            </a:pathLst>
          </a:custGeom>
          <a:solidFill>
            <a:srgbClr val="34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04156" y="2683092"/>
            <a:ext cx="372745" cy="165100"/>
          </a:xfrm>
          <a:custGeom>
            <a:avLst/>
            <a:gdLst/>
            <a:ahLst/>
            <a:cxnLst/>
            <a:rect l="l" t="t" r="r" b="b"/>
            <a:pathLst>
              <a:path w="372745" h="165100">
                <a:moveTo>
                  <a:pt x="0" y="0"/>
                </a:moveTo>
                <a:lnTo>
                  <a:pt x="372276" y="0"/>
                </a:lnTo>
                <a:lnTo>
                  <a:pt x="372276" y="164597"/>
                </a:lnTo>
                <a:lnTo>
                  <a:pt x="0" y="164597"/>
                </a:lnTo>
                <a:lnTo>
                  <a:pt x="0" y="0"/>
                </a:lnTo>
                <a:close/>
              </a:path>
            </a:pathLst>
          </a:custGeom>
          <a:solidFill>
            <a:srgbClr val="423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73431" y="2683092"/>
            <a:ext cx="676275" cy="165100"/>
          </a:xfrm>
          <a:custGeom>
            <a:avLst/>
            <a:gdLst/>
            <a:ahLst/>
            <a:cxnLst/>
            <a:rect l="l" t="t" r="r" b="b"/>
            <a:pathLst>
              <a:path w="676275" h="165100">
                <a:moveTo>
                  <a:pt x="0" y="0"/>
                </a:moveTo>
                <a:lnTo>
                  <a:pt x="675761" y="0"/>
                </a:lnTo>
                <a:lnTo>
                  <a:pt x="675761" y="164597"/>
                </a:lnTo>
                <a:lnTo>
                  <a:pt x="0" y="164597"/>
                </a:lnTo>
                <a:lnTo>
                  <a:pt x="0" y="0"/>
                </a:lnTo>
                <a:close/>
              </a:path>
            </a:pathLst>
          </a:custGeom>
          <a:solidFill>
            <a:srgbClr val="525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122563" y="2481958"/>
            <a:ext cx="396875" cy="424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sz="1650" spc="-409" dirty="0">
                <a:solidFill>
                  <a:srgbClr val="DFDFDB"/>
                </a:solidFill>
                <a:latin typeface="Arial"/>
                <a:cs typeface="Arial"/>
              </a:rPr>
              <a:t>E</a:t>
            </a:r>
            <a:r>
              <a:rPr sz="1650" spc="-380" dirty="0">
                <a:solidFill>
                  <a:srgbClr val="DFDFDB"/>
                </a:solidFill>
                <a:latin typeface="Arial"/>
                <a:cs typeface="Arial"/>
              </a:rPr>
              <a:t>N</a:t>
            </a:r>
            <a:r>
              <a:rPr sz="1650" spc="-484" dirty="0">
                <a:solidFill>
                  <a:srgbClr val="DFDFDB"/>
                </a:solidFill>
                <a:latin typeface="Arial"/>
                <a:cs typeface="Arial"/>
              </a:rPr>
              <a:t>CE</a:t>
            </a:r>
            <a:endParaRPr sz="1650">
              <a:latin typeface="Arial"/>
              <a:cs typeface="Arial"/>
            </a:endParaRPr>
          </a:p>
          <a:p>
            <a:pPr marL="5080">
              <a:lnSpc>
                <a:spcPts val="1115"/>
              </a:lnSpc>
            </a:pPr>
            <a:r>
              <a:rPr sz="950" spc="484" dirty="0">
                <a:solidFill>
                  <a:srgbClr val="F4F6F4"/>
                </a:solidFill>
                <a:latin typeface="Arial"/>
                <a:cs typeface="Arial"/>
              </a:rPr>
              <a:t>L</a:t>
            </a:r>
            <a:endParaRPr sz="9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00154" y="2472921"/>
            <a:ext cx="1289050" cy="42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750" spc="-360" dirty="0">
                <a:solidFill>
                  <a:srgbClr val="DFDFDB"/>
                </a:solidFill>
                <a:latin typeface="Times New Roman"/>
                <a:cs typeface="Times New Roman"/>
              </a:rPr>
              <a:t>_</a:t>
            </a:r>
            <a:r>
              <a:rPr sz="1750" spc="-320" dirty="0">
                <a:solidFill>
                  <a:srgbClr val="DFDFDB"/>
                </a:solidFill>
                <a:latin typeface="Times New Roman"/>
                <a:cs typeface="Times New Roman"/>
              </a:rPr>
              <a:t>E</a:t>
            </a:r>
            <a:r>
              <a:rPr sz="1650" spc="-370" dirty="0">
                <a:solidFill>
                  <a:srgbClr val="DFDFDB"/>
                </a:solidFill>
                <a:latin typeface="Arial"/>
                <a:cs typeface="Arial"/>
              </a:rPr>
              <a:t>FOCUS</a:t>
            </a:r>
            <a:r>
              <a:rPr sz="1650" dirty="0">
                <a:solidFill>
                  <a:srgbClr val="DFDFDB"/>
                </a:solidFill>
                <a:latin typeface="Arial"/>
                <a:cs typeface="Arial"/>
              </a:rPr>
              <a:t> </a:t>
            </a:r>
            <a:r>
              <a:rPr sz="1650" spc="-120" dirty="0">
                <a:solidFill>
                  <a:srgbClr val="DFDFDB"/>
                </a:solidFill>
                <a:latin typeface="Arial"/>
                <a:cs typeface="Arial"/>
              </a:rPr>
              <a:t> </a:t>
            </a:r>
            <a:r>
              <a:rPr sz="950" spc="-80" dirty="0">
                <a:solidFill>
                  <a:srgbClr val="C8C6C4"/>
                </a:solidFill>
                <a:latin typeface="Arial"/>
                <a:cs typeface="Arial"/>
              </a:rPr>
              <a:t>EXPER</a:t>
            </a:r>
            <a:r>
              <a:rPr sz="950" spc="-50" dirty="0">
                <a:solidFill>
                  <a:srgbClr val="C8C6C4"/>
                </a:solidFill>
                <a:latin typeface="Arial"/>
                <a:cs typeface="Arial"/>
              </a:rPr>
              <a:t>I</a:t>
            </a:r>
            <a:r>
              <a:rPr sz="950" spc="-80" dirty="0">
                <a:solidFill>
                  <a:srgbClr val="C8C6C4"/>
                </a:solidFill>
                <a:latin typeface="Arial"/>
                <a:cs typeface="Arial"/>
              </a:rPr>
              <a:t>E</a:t>
            </a:r>
            <a:endParaRPr sz="9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728063" y="2504861"/>
            <a:ext cx="229235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50" spc="30" dirty="0">
                <a:solidFill>
                  <a:srgbClr val="C8C6C4"/>
                </a:solidFill>
                <a:latin typeface="Arial"/>
                <a:cs typeface="Arial"/>
              </a:rPr>
              <a:t>N</a:t>
            </a:r>
            <a:r>
              <a:rPr sz="950" spc="-130" dirty="0">
                <a:solidFill>
                  <a:srgbClr val="C8C6C4"/>
                </a:solidFill>
                <a:latin typeface="Arial"/>
                <a:cs typeface="Arial"/>
              </a:rPr>
              <a:t>CE</a:t>
            </a:r>
            <a:endParaRPr sz="9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967874" y="2553995"/>
            <a:ext cx="481965" cy="32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380">
              <a:lnSpc>
                <a:spcPct val="100000"/>
              </a:lnSpc>
            </a:pPr>
            <a:r>
              <a:rPr sz="950" spc="-120" dirty="0">
                <a:solidFill>
                  <a:srgbClr val="C8C6C4"/>
                </a:solidFill>
                <a:latin typeface="Arial"/>
                <a:cs typeface="Arial"/>
              </a:rPr>
              <a:t>§</a:t>
            </a:r>
            <a:endParaRPr sz="95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231913" y="2533671"/>
            <a:ext cx="287655" cy="373380"/>
          </a:xfrm>
          <a:custGeom>
            <a:avLst/>
            <a:gdLst/>
            <a:ahLst/>
            <a:cxnLst/>
            <a:rect l="l" t="t" r="r" b="b"/>
            <a:pathLst>
              <a:path w="287654" h="373380">
                <a:moveTo>
                  <a:pt x="0" y="0"/>
                </a:moveTo>
                <a:lnTo>
                  <a:pt x="287096" y="0"/>
                </a:lnTo>
                <a:lnTo>
                  <a:pt x="287096" y="372854"/>
                </a:lnTo>
                <a:lnTo>
                  <a:pt x="0" y="372854"/>
                </a:lnTo>
                <a:lnTo>
                  <a:pt x="0" y="0"/>
                </a:lnTo>
                <a:close/>
              </a:path>
            </a:pathLst>
          </a:custGeom>
          <a:solidFill>
            <a:srgbClr val="525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24527" y="2504861"/>
            <a:ext cx="1264285" cy="289560"/>
          </a:xfrm>
          <a:custGeom>
            <a:avLst/>
            <a:gdLst/>
            <a:ahLst/>
            <a:cxnLst/>
            <a:rect l="l" t="t" r="r" b="b"/>
            <a:pathLst>
              <a:path w="1264285" h="289560">
                <a:moveTo>
                  <a:pt x="0" y="0"/>
                </a:moveTo>
                <a:lnTo>
                  <a:pt x="1264291" y="0"/>
                </a:lnTo>
                <a:lnTo>
                  <a:pt x="1264291" y="289195"/>
                </a:lnTo>
                <a:lnTo>
                  <a:pt x="0" y="289195"/>
                </a:lnTo>
                <a:lnTo>
                  <a:pt x="0" y="0"/>
                </a:lnTo>
                <a:close/>
              </a:path>
            </a:pathLst>
          </a:custGeom>
          <a:solidFill>
            <a:srgbClr val="525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10346" y="2504861"/>
            <a:ext cx="143510" cy="393700"/>
          </a:xfrm>
          <a:custGeom>
            <a:avLst/>
            <a:gdLst/>
            <a:ahLst/>
            <a:cxnLst/>
            <a:rect l="l" t="t" r="r" b="b"/>
            <a:pathLst>
              <a:path w="143510" h="393700">
                <a:moveTo>
                  <a:pt x="0" y="0"/>
                </a:moveTo>
                <a:lnTo>
                  <a:pt x="143409" y="0"/>
                </a:lnTo>
                <a:lnTo>
                  <a:pt x="143409" y="393222"/>
                </a:lnTo>
                <a:lnTo>
                  <a:pt x="0" y="393222"/>
                </a:lnTo>
                <a:lnTo>
                  <a:pt x="0" y="0"/>
                </a:lnTo>
                <a:close/>
              </a:path>
            </a:pathLst>
          </a:custGeom>
          <a:solidFill>
            <a:srgbClr val="423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67874" y="2590676"/>
            <a:ext cx="481965" cy="286385"/>
          </a:xfrm>
          <a:custGeom>
            <a:avLst/>
            <a:gdLst/>
            <a:ahLst/>
            <a:cxnLst/>
            <a:rect l="l" t="t" r="r" b="b"/>
            <a:pathLst>
              <a:path w="481964" h="286385">
                <a:moveTo>
                  <a:pt x="0" y="0"/>
                </a:moveTo>
                <a:lnTo>
                  <a:pt x="481468" y="0"/>
                </a:lnTo>
                <a:lnTo>
                  <a:pt x="481468" y="285880"/>
                </a:lnTo>
                <a:lnTo>
                  <a:pt x="0" y="285880"/>
                </a:lnTo>
                <a:lnTo>
                  <a:pt x="0" y="0"/>
                </a:lnTo>
                <a:close/>
              </a:path>
            </a:pathLst>
          </a:custGeom>
          <a:solidFill>
            <a:srgbClr val="423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33073" y="2590676"/>
            <a:ext cx="241935" cy="286385"/>
          </a:xfrm>
          <a:custGeom>
            <a:avLst/>
            <a:gdLst/>
            <a:ahLst/>
            <a:cxnLst/>
            <a:rect l="l" t="t" r="r" b="b"/>
            <a:pathLst>
              <a:path w="241934" h="286385">
                <a:moveTo>
                  <a:pt x="0" y="0"/>
                </a:moveTo>
                <a:lnTo>
                  <a:pt x="241600" y="0"/>
                </a:lnTo>
                <a:lnTo>
                  <a:pt x="241600" y="285880"/>
                </a:lnTo>
                <a:lnTo>
                  <a:pt x="0" y="285880"/>
                </a:lnTo>
                <a:lnTo>
                  <a:pt x="0" y="0"/>
                </a:lnTo>
                <a:close/>
              </a:path>
            </a:pathLst>
          </a:custGeom>
          <a:solidFill>
            <a:srgbClr val="34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70938" y="2721444"/>
            <a:ext cx="511809" cy="268605"/>
          </a:xfrm>
          <a:custGeom>
            <a:avLst/>
            <a:gdLst/>
            <a:ahLst/>
            <a:cxnLst/>
            <a:rect l="l" t="t" r="r" b="b"/>
            <a:pathLst>
              <a:path w="511810" h="268605">
                <a:moveTo>
                  <a:pt x="0" y="0"/>
                </a:moveTo>
                <a:lnTo>
                  <a:pt x="511259" y="0"/>
                </a:lnTo>
                <a:lnTo>
                  <a:pt x="511259" y="268554"/>
                </a:lnTo>
                <a:lnTo>
                  <a:pt x="0" y="268554"/>
                </a:lnTo>
                <a:lnTo>
                  <a:pt x="0" y="0"/>
                </a:lnTo>
                <a:close/>
              </a:path>
            </a:pathLst>
          </a:custGeom>
          <a:solidFill>
            <a:srgbClr val="423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952568" y="2698050"/>
            <a:ext cx="1207770" cy="27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735"/>
              </a:lnSpc>
              <a:tabLst>
                <a:tab pos="815975" algn="l"/>
              </a:tabLst>
            </a:pPr>
            <a:r>
              <a:rPr sz="950" spc="-65" dirty="0">
                <a:solidFill>
                  <a:srgbClr val="C8C6C4"/>
                </a:solidFill>
                <a:latin typeface="Arial"/>
                <a:cs typeface="Arial"/>
              </a:rPr>
              <a:t>I</a:t>
            </a:r>
            <a:r>
              <a:rPr sz="950" spc="-180" dirty="0">
                <a:solidFill>
                  <a:srgbClr val="C8C6C4"/>
                </a:solidFill>
                <a:latin typeface="Arial"/>
                <a:cs typeface="Arial"/>
              </a:rPr>
              <a:t>D</a:t>
            </a:r>
            <a:r>
              <a:rPr sz="950" spc="-65" dirty="0">
                <a:solidFill>
                  <a:srgbClr val="C8C6C4"/>
                </a:solidFill>
                <a:latin typeface="Arial"/>
                <a:cs typeface="Arial"/>
              </a:rPr>
              <a:t>E</a:t>
            </a:r>
            <a:r>
              <a:rPr sz="950" spc="-90" dirty="0">
                <a:solidFill>
                  <a:srgbClr val="C8C6C4"/>
                </a:solidFill>
                <a:latin typeface="Arial"/>
                <a:cs typeface="Arial"/>
              </a:rPr>
              <a:t>N</a:t>
            </a:r>
            <a:r>
              <a:rPr sz="950" spc="75" dirty="0">
                <a:solidFill>
                  <a:srgbClr val="C8C6C4"/>
                </a:solidFill>
                <a:latin typeface="Arial"/>
                <a:cs typeface="Arial"/>
              </a:rPr>
              <a:t>T</a:t>
            </a:r>
            <a:r>
              <a:rPr sz="950" dirty="0">
                <a:solidFill>
                  <a:srgbClr val="C8C6C4"/>
                </a:solidFill>
                <a:latin typeface="Arial"/>
                <a:cs typeface="Arial"/>
              </a:rPr>
              <a:t>	</a:t>
            </a:r>
            <a:r>
              <a:rPr sz="950" spc="645" dirty="0">
                <a:solidFill>
                  <a:srgbClr val="F4F6F4"/>
                </a:solidFill>
                <a:latin typeface="Arial"/>
                <a:cs typeface="Arial"/>
              </a:rPr>
              <a:t>S</a:t>
            </a:r>
            <a:r>
              <a:rPr sz="950" spc="345" dirty="0">
                <a:solidFill>
                  <a:srgbClr val="F4F6F4"/>
                </a:solidFill>
                <a:latin typeface="Arial"/>
                <a:cs typeface="Arial"/>
              </a:rPr>
              <a:t>KI</a:t>
            </a:r>
            <a:endParaRPr sz="950">
              <a:latin typeface="Arial"/>
              <a:cs typeface="Arial"/>
            </a:endParaRPr>
          </a:p>
          <a:p>
            <a:pPr marR="31115" algn="ctr">
              <a:lnSpc>
                <a:spcPts val="1455"/>
              </a:lnSpc>
            </a:pPr>
            <a:r>
              <a:rPr sz="1550" spc="-280" dirty="0">
                <a:solidFill>
                  <a:srgbClr val="DFDFDB"/>
                </a:solidFill>
                <a:latin typeface="Arial"/>
                <a:cs typeface="Arial"/>
              </a:rPr>
              <a:t>LOA</a:t>
            </a:r>
            <a:r>
              <a:rPr sz="1550" spc="-345" dirty="0">
                <a:solidFill>
                  <a:srgbClr val="DFDFDB"/>
                </a:solidFill>
                <a:latin typeface="Arial"/>
                <a:cs typeface="Arial"/>
              </a:rPr>
              <a:t>N</a:t>
            </a:r>
            <a:r>
              <a:rPr sz="1550" spc="-170" dirty="0">
                <a:solidFill>
                  <a:srgbClr val="DFDFDB"/>
                </a:solidFill>
                <a:latin typeface="Arial"/>
                <a:cs typeface="Arial"/>
              </a:rPr>
              <a:t>S</a:t>
            </a:r>
            <a:endParaRPr sz="15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270938" y="2710750"/>
            <a:ext cx="511809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ct val="100000"/>
              </a:lnSpc>
            </a:pPr>
            <a:r>
              <a:rPr sz="950" spc="60" dirty="0">
                <a:solidFill>
                  <a:srgbClr val="C8C6C4"/>
                </a:solidFill>
                <a:latin typeface="Arial"/>
                <a:cs typeface="Arial"/>
              </a:rPr>
              <a:t>ITY</a:t>
            </a:r>
            <a:r>
              <a:rPr sz="950" spc="-90" dirty="0">
                <a:solidFill>
                  <a:srgbClr val="C8C6C4"/>
                </a:solidFill>
                <a:latin typeface="Arial"/>
                <a:cs typeface="Arial"/>
              </a:rPr>
              <a:t> </a:t>
            </a:r>
            <a:r>
              <a:rPr sz="950" spc="-280" dirty="0">
                <a:solidFill>
                  <a:srgbClr val="C8C6C4"/>
                </a:solidFill>
                <a:latin typeface="Arial"/>
                <a:cs typeface="Arial"/>
              </a:rPr>
              <a:t>H</a:t>
            </a:r>
            <a:r>
              <a:rPr sz="950" spc="-204" dirty="0">
                <a:solidFill>
                  <a:srgbClr val="C8C6C4"/>
                </a:solidFill>
                <a:latin typeface="Arial"/>
                <a:cs typeface="Arial"/>
              </a:rPr>
              <a:t>Of&gt;</a:t>
            </a:r>
            <a:r>
              <a:rPr sz="950" spc="-375" dirty="0">
                <a:solidFill>
                  <a:srgbClr val="C8C6C4"/>
                </a:solidFill>
                <a:latin typeface="Arial"/>
                <a:cs typeface="Arial"/>
              </a:rPr>
              <a:t>B</a:t>
            </a:r>
            <a:r>
              <a:rPr sz="950" spc="-290" dirty="0">
                <a:solidFill>
                  <a:srgbClr val="C8C6C4"/>
                </a:solidFill>
                <a:latin typeface="Arial"/>
                <a:cs typeface="Arial"/>
              </a:rPr>
              <a:t>Y</a:t>
            </a:r>
            <a:endParaRPr sz="9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239259" y="2560769"/>
            <a:ext cx="2459990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31240" algn="l"/>
              </a:tabLst>
            </a:pPr>
            <a:r>
              <a:rPr sz="2050" b="1" spc="-229" dirty="0">
                <a:solidFill>
                  <a:srgbClr val="F4F6F4"/>
                </a:solidFill>
                <a:latin typeface="Arial"/>
                <a:cs typeface="Arial"/>
              </a:rPr>
              <a:t>L</a:t>
            </a:r>
            <a:r>
              <a:rPr sz="2050" b="1" spc="-265" dirty="0">
                <a:solidFill>
                  <a:srgbClr val="F4F6F4"/>
                </a:solidFill>
                <a:latin typeface="Arial"/>
                <a:cs typeface="Arial"/>
              </a:rPr>
              <a:t>S</a:t>
            </a:r>
            <a:r>
              <a:rPr sz="2300" spc="-750" dirty="0">
                <a:solidFill>
                  <a:srgbClr val="DFDFDB"/>
                </a:solidFill>
                <a:latin typeface="Times New Roman"/>
                <a:cs typeface="Times New Roman"/>
              </a:rPr>
              <a:t>UChGlllenge</a:t>
            </a:r>
            <a:r>
              <a:rPr sz="2300" dirty="0">
                <a:solidFill>
                  <a:srgbClr val="DFDFDB"/>
                </a:solidFill>
                <a:latin typeface="Times New Roman"/>
                <a:cs typeface="Times New Roman"/>
              </a:rPr>
              <a:t>	</a:t>
            </a:r>
            <a:r>
              <a:rPr sz="2300" spc="-509" dirty="0">
                <a:solidFill>
                  <a:srgbClr val="DFDFDB"/>
                </a:solidFill>
                <a:latin typeface="Times New Roman"/>
                <a:cs typeface="Times New Roman"/>
              </a:rPr>
              <a:t>LEA</a:t>
            </a:r>
            <a:r>
              <a:rPr sz="2300" spc="-330" dirty="0">
                <a:solidFill>
                  <a:srgbClr val="DFDFDB"/>
                </a:solidFill>
                <a:latin typeface="Times New Roman"/>
                <a:cs typeface="Times New Roman"/>
              </a:rPr>
              <a:t>R</a:t>
            </a:r>
            <a:r>
              <a:rPr sz="2300" spc="-325" dirty="0">
                <a:solidFill>
                  <a:srgbClr val="DFDFDB"/>
                </a:solidFill>
                <a:latin typeface="Times New Roman"/>
                <a:cs typeface="Times New Roman"/>
              </a:rPr>
              <a:t>N</a:t>
            </a:r>
            <a:r>
              <a:rPr sz="1650" spc="85" dirty="0">
                <a:solidFill>
                  <a:srgbClr val="C8C6C4"/>
                </a:solidFill>
                <a:latin typeface="Arial"/>
                <a:cs typeface="Arial"/>
              </a:rPr>
              <a:t>ct</a:t>
            </a:r>
            <a:r>
              <a:rPr sz="1650" spc="20" dirty="0">
                <a:solidFill>
                  <a:srgbClr val="C8C6C4"/>
                </a:solidFill>
                <a:latin typeface="Arial"/>
                <a:cs typeface="Arial"/>
              </a:rPr>
              <a:t>u</a:t>
            </a:r>
            <a:r>
              <a:rPr sz="1650" spc="75" dirty="0">
                <a:solidFill>
                  <a:srgbClr val="C8C6C4"/>
                </a:solidFill>
                <a:latin typeface="Arial"/>
                <a:cs typeface="Arial"/>
              </a:rPr>
              <a:t>it</a:t>
            </a:r>
            <a:r>
              <a:rPr sz="1650" spc="-125" dirty="0">
                <a:solidFill>
                  <a:srgbClr val="C8C6C4"/>
                </a:solidFill>
                <a:latin typeface="Arial"/>
                <a:cs typeface="Arial"/>
              </a:rPr>
              <a:t>i</a:t>
            </a:r>
            <a:r>
              <a:rPr sz="1650" spc="-50" dirty="0">
                <a:solidFill>
                  <a:srgbClr val="C8C6C4"/>
                </a:solidFill>
                <a:latin typeface="Arial"/>
                <a:cs typeface="Arial"/>
              </a:rPr>
              <a:t>o</a:t>
            </a:r>
            <a:r>
              <a:rPr sz="1650" spc="145" dirty="0">
                <a:solidFill>
                  <a:srgbClr val="C8C6C4"/>
                </a:solidFill>
                <a:latin typeface="Arial"/>
                <a:cs typeface="Arial"/>
              </a:rPr>
              <a:t>n</a:t>
            </a:r>
            <a:endParaRPr sz="165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500154" y="2794057"/>
            <a:ext cx="1421765" cy="173355"/>
          </a:xfrm>
          <a:custGeom>
            <a:avLst/>
            <a:gdLst/>
            <a:ahLst/>
            <a:cxnLst/>
            <a:rect l="l" t="t" r="r" b="b"/>
            <a:pathLst>
              <a:path w="1421764" h="173355">
                <a:moveTo>
                  <a:pt x="0" y="0"/>
                </a:moveTo>
                <a:lnTo>
                  <a:pt x="1421296" y="0"/>
                </a:lnTo>
                <a:lnTo>
                  <a:pt x="1421296" y="173260"/>
                </a:lnTo>
                <a:lnTo>
                  <a:pt x="0" y="173260"/>
                </a:lnTo>
                <a:lnTo>
                  <a:pt x="0" y="0"/>
                </a:lnTo>
                <a:close/>
              </a:path>
            </a:pathLst>
          </a:custGeom>
          <a:solidFill>
            <a:srgbClr val="525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40419" y="2794057"/>
            <a:ext cx="0" cy="173355"/>
          </a:xfrm>
          <a:custGeom>
            <a:avLst/>
            <a:gdLst/>
            <a:ahLst/>
            <a:cxnLst/>
            <a:rect l="l" t="t" r="r" b="b"/>
            <a:pathLst>
              <a:path h="173355">
                <a:moveTo>
                  <a:pt x="0" y="0"/>
                </a:moveTo>
                <a:lnTo>
                  <a:pt x="0" y="173260"/>
                </a:lnTo>
              </a:path>
            </a:pathLst>
          </a:custGeom>
          <a:ln w="51224">
            <a:solidFill>
              <a:srgbClr val="423F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63150" y="2767652"/>
            <a:ext cx="113030" cy="205740"/>
          </a:xfrm>
          <a:custGeom>
            <a:avLst/>
            <a:gdLst/>
            <a:ahLst/>
            <a:cxnLst/>
            <a:rect l="l" t="t" r="r" b="b"/>
            <a:pathLst>
              <a:path w="113029" h="205739">
                <a:moveTo>
                  <a:pt x="0" y="0"/>
                </a:moveTo>
                <a:lnTo>
                  <a:pt x="112713" y="0"/>
                </a:lnTo>
                <a:lnTo>
                  <a:pt x="112713" y="205159"/>
                </a:lnTo>
                <a:lnTo>
                  <a:pt x="0" y="205159"/>
                </a:lnTo>
                <a:lnTo>
                  <a:pt x="0" y="0"/>
                </a:lnTo>
                <a:close/>
              </a:path>
            </a:pathLst>
          </a:custGeom>
          <a:solidFill>
            <a:srgbClr val="423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89632" y="2794057"/>
            <a:ext cx="133350" cy="173355"/>
          </a:xfrm>
          <a:custGeom>
            <a:avLst/>
            <a:gdLst/>
            <a:ahLst/>
            <a:cxnLst/>
            <a:rect l="l" t="t" r="r" b="b"/>
            <a:pathLst>
              <a:path w="133350" h="173355">
                <a:moveTo>
                  <a:pt x="0" y="0"/>
                </a:moveTo>
                <a:lnTo>
                  <a:pt x="133299" y="0"/>
                </a:lnTo>
                <a:lnTo>
                  <a:pt x="133299" y="173260"/>
                </a:lnTo>
                <a:lnTo>
                  <a:pt x="0" y="173260"/>
                </a:lnTo>
                <a:lnTo>
                  <a:pt x="0" y="0"/>
                </a:lnTo>
                <a:close/>
              </a:path>
            </a:pathLst>
          </a:custGeom>
          <a:solidFill>
            <a:srgbClr val="423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13728" y="2794057"/>
            <a:ext cx="100965" cy="173355"/>
          </a:xfrm>
          <a:custGeom>
            <a:avLst/>
            <a:gdLst/>
            <a:ahLst/>
            <a:cxnLst/>
            <a:rect l="l" t="t" r="r" b="b"/>
            <a:pathLst>
              <a:path w="100964" h="173355">
                <a:moveTo>
                  <a:pt x="0" y="0"/>
                </a:moveTo>
                <a:lnTo>
                  <a:pt x="100641" y="0"/>
                </a:lnTo>
                <a:lnTo>
                  <a:pt x="100641" y="173260"/>
                </a:lnTo>
                <a:lnTo>
                  <a:pt x="0" y="173260"/>
                </a:lnTo>
                <a:lnTo>
                  <a:pt x="0" y="0"/>
                </a:lnTo>
                <a:close/>
              </a:path>
            </a:pathLst>
          </a:custGeom>
          <a:solidFill>
            <a:srgbClr val="525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304279" y="2794057"/>
            <a:ext cx="134620" cy="173355"/>
          </a:xfrm>
          <a:custGeom>
            <a:avLst/>
            <a:gdLst/>
            <a:ahLst/>
            <a:cxnLst/>
            <a:rect l="l" t="t" r="r" b="b"/>
            <a:pathLst>
              <a:path w="134620" h="173355">
                <a:moveTo>
                  <a:pt x="0" y="0"/>
                </a:moveTo>
                <a:lnTo>
                  <a:pt x="134112" y="0"/>
                </a:lnTo>
                <a:lnTo>
                  <a:pt x="134112" y="173260"/>
                </a:lnTo>
                <a:lnTo>
                  <a:pt x="0" y="173260"/>
                </a:lnTo>
                <a:lnTo>
                  <a:pt x="0" y="0"/>
                </a:lnTo>
                <a:close/>
              </a:path>
            </a:pathLst>
          </a:custGeom>
          <a:solidFill>
            <a:srgbClr val="423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437956" y="2794057"/>
            <a:ext cx="79375" cy="173355"/>
          </a:xfrm>
          <a:custGeom>
            <a:avLst/>
            <a:gdLst/>
            <a:ahLst/>
            <a:cxnLst/>
            <a:rect l="l" t="t" r="r" b="b"/>
            <a:pathLst>
              <a:path w="79375" h="173355">
                <a:moveTo>
                  <a:pt x="0" y="0"/>
                </a:moveTo>
                <a:lnTo>
                  <a:pt x="78888" y="0"/>
                </a:lnTo>
                <a:lnTo>
                  <a:pt x="78888" y="173260"/>
                </a:lnTo>
                <a:lnTo>
                  <a:pt x="0" y="173260"/>
                </a:lnTo>
                <a:lnTo>
                  <a:pt x="0" y="0"/>
                </a:lnTo>
                <a:close/>
              </a:path>
            </a:pathLst>
          </a:custGeom>
          <a:solidFill>
            <a:srgbClr val="34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507643" y="2794057"/>
            <a:ext cx="67310" cy="173355"/>
          </a:xfrm>
          <a:custGeom>
            <a:avLst/>
            <a:gdLst/>
            <a:ahLst/>
            <a:cxnLst/>
            <a:rect l="l" t="t" r="r" b="b"/>
            <a:pathLst>
              <a:path w="67309" h="173355">
                <a:moveTo>
                  <a:pt x="0" y="0"/>
                </a:moveTo>
                <a:lnTo>
                  <a:pt x="67081" y="0"/>
                </a:lnTo>
                <a:lnTo>
                  <a:pt x="67081" y="173260"/>
                </a:lnTo>
                <a:lnTo>
                  <a:pt x="0" y="173260"/>
                </a:lnTo>
                <a:lnTo>
                  <a:pt x="0" y="0"/>
                </a:lnTo>
                <a:close/>
              </a:path>
            </a:pathLst>
          </a:custGeom>
          <a:solidFill>
            <a:srgbClr val="423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562235" y="2794057"/>
            <a:ext cx="86360" cy="173355"/>
          </a:xfrm>
          <a:custGeom>
            <a:avLst/>
            <a:gdLst/>
            <a:ahLst/>
            <a:cxnLst/>
            <a:rect l="l" t="t" r="r" b="b"/>
            <a:pathLst>
              <a:path w="86359" h="173355">
                <a:moveTo>
                  <a:pt x="0" y="0"/>
                </a:moveTo>
                <a:lnTo>
                  <a:pt x="86146" y="0"/>
                </a:lnTo>
                <a:lnTo>
                  <a:pt x="86146" y="173260"/>
                </a:lnTo>
                <a:lnTo>
                  <a:pt x="0" y="173260"/>
                </a:lnTo>
                <a:lnTo>
                  <a:pt x="0" y="0"/>
                </a:lnTo>
                <a:close/>
              </a:path>
            </a:pathLst>
          </a:custGeom>
          <a:solidFill>
            <a:srgbClr val="34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4650740" y="2790747"/>
            <a:ext cx="2017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65" dirty="0">
                <a:solidFill>
                  <a:srgbClr val="DFDFDB"/>
                </a:solidFill>
                <a:latin typeface="Arial"/>
                <a:cs typeface="Arial"/>
              </a:rPr>
              <a:t>AWARDSB.comm</a:t>
            </a:r>
            <a:r>
              <a:rPr sz="1000" spc="-125" dirty="0">
                <a:solidFill>
                  <a:srgbClr val="DFDFDB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B6B5B3"/>
                </a:solidFill>
                <a:latin typeface="Arial"/>
                <a:cs typeface="Arial"/>
              </a:rPr>
              <a:t>l</a:t>
            </a:r>
            <a:r>
              <a:rPr sz="1000" spc="30" dirty="0">
                <a:solidFill>
                  <a:srgbClr val="DFDFDB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DFDFDB"/>
                </a:solidFill>
                <a:latin typeface="Arial"/>
                <a:cs typeface="Arial"/>
              </a:rPr>
              <a:t>m</a:t>
            </a:r>
            <a:r>
              <a:rPr sz="1000" spc="-60" dirty="0">
                <a:solidFill>
                  <a:srgbClr val="DFDFDB"/>
                </a:solidFill>
                <a:latin typeface="Arial"/>
                <a:cs typeface="Arial"/>
              </a:rPr>
              <a:t>e</a:t>
            </a:r>
            <a:r>
              <a:rPr sz="1000" spc="-85" dirty="0">
                <a:solidFill>
                  <a:srgbClr val="DFDFDB"/>
                </a:solidFill>
                <a:latin typeface="Arial"/>
                <a:cs typeface="Arial"/>
              </a:rPr>
              <a:t>n</a:t>
            </a:r>
            <a:r>
              <a:rPr sz="1000" spc="180" dirty="0">
                <a:solidFill>
                  <a:srgbClr val="DFDFDB"/>
                </a:solidFill>
                <a:latin typeface="Arial"/>
                <a:cs typeface="Arial"/>
              </a:rPr>
              <a:t>t</a:t>
            </a:r>
            <a:r>
              <a:rPr sz="1200" spc="-50" dirty="0">
                <a:solidFill>
                  <a:srgbClr val="C8C6C4"/>
                </a:solidFill>
                <a:latin typeface="Times New Roman"/>
                <a:cs typeface="Times New Roman"/>
              </a:rPr>
              <a:t>::</a:t>
            </a:r>
            <a:r>
              <a:rPr sz="1200" spc="5" dirty="0">
                <a:solidFill>
                  <a:srgbClr val="C8C6C4"/>
                </a:solidFill>
                <a:latin typeface="Times New Roman"/>
                <a:cs typeface="Times New Roman"/>
              </a:rPr>
              <a:t>l</a:t>
            </a:r>
            <a:r>
              <a:rPr sz="1000" spc="-45" dirty="0">
                <a:solidFill>
                  <a:srgbClr val="C8C6C4"/>
                </a:solidFill>
                <a:latin typeface="Arial"/>
                <a:cs typeface="Arial"/>
              </a:rPr>
              <a:t>d</a:t>
            </a:r>
            <a:r>
              <a:rPr sz="1000" spc="-100" dirty="0">
                <a:solidFill>
                  <a:srgbClr val="C8C6C4"/>
                </a:solidFill>
                <a:latin typeface="Arial"/>
                <a:cs typeface="Arial"/>
              </a:rPr>
              <a:t>e</a:t>
            </a:r>
            <a:r>
              <a:rPr sz="1000" spc="-20" dirty="0">
                <a:solidFill>
                  <a:srgbClr val="C8C6C4"/>
                </a:solidFill>
                <a:latin typeface="Arial"/>
                <a:cs typeface="Arial"/>
              </a:rPr>
              <a:t>d</a:t>
            </a:r>
            <a:r>
              <a:rPr sz="1000" spc="-45" dirty="0">
                <a:solidFill>
                  <a:srgbClr val="C8C6C4"/>
                </a:solidFill>
                <a:latin typeface="Arial"/>
                <a:cs typeface="Arial"/>
              </a:rPr>
              <a:t>i</a:t>
            </a:r>
            <a:r>
              <a:rPr sz="1000" spc="-10" dirty="0">
                <a:solidFill>
                  <a:srgbClr val="C8C6C4"/>
                </a:solidFill>
                <a:latin typeface="Arial"/>
                <a:cs typeface="Arial"/>
              </a:rPr>
              <a:t>c</a:t>
            </a:r>
            <a:r>
              <a:rPr sz="1000" spc="-25" dirty="0">
                <a:solidFill>
                  <a:srgbClr val="C8C6C4"/>
                </a:solidFill>
                <a:latin typeface="Arial"/>
                <a:cs typeface="Arial"/>
              </a:rPr>
              <a:t>a</a:t>
            </a:r>
            <a:r>
              <a:rPr sz="1000" spc="55" dirty="0">
                <a:solidFill>
                  <a:srgbClr val="C8C6C4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C8C6C4"/>
                </a:solidFill>
                <a:latin typeface="Arial"/>
                <a:cs typeface="Arial"/>
              </a:rPr>
              <a:t>i</a:t>
            </a:r>
            <a:r>
              <a:rPr sz="1000" spc="-95" dirty="0">
                <a:solidFill>
                  <a:srgbClr val="C8C6C4"/>
                </a:solidFill>
                <a:latin typeface="Arial"/>
                <a:cs typeface="Arial"/>
              </a:rPr>
              <a:t>o</a:t>
            </a:r>
            <a:r>
              <a:rPr sz="1000" spc="110" dirty="0">
                <a:solidFill>
                  <a:srgbClr val="C8C6C4"/>
                </a:solidFill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829986" y="2949068"/>
            <a:ext cx="558165" cy="384810"/>
          </a:xfrm>
          <a:custGeom>
            <a:avLst/>
            <a:gdLst/>
            <a:ahLst/>
            <a:cxnLst/>
            <a:rect l="l" t="t" r="r" b="b"/>
            <a:pathLst>
              <a:path w="558164" h="384810">
                <a:moveTo>
                  <a:pt x="0" y="0"/>
                </a:moveTo>
                <a:lnTo>
                  <a:pt x="557549" y="0"/>
                </a:lnTo>
                <a:lnTo>
                  <a:pt x="557549" y="384674"/>
                </a:lnTo>
                <a:lnTo>
                  <a:pt x="0" y="384674"/>
                </a:lnTo>
                <a:lnTo>
                  <a:pt x="0" y="0"/>
                </a:lnTo>
                <a:close/>
              </a:path>
            </a:pathLst>
          </a:custGeom>
          <a:solidFill>
            <a:srgbClr val="34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384096" y="2949068"/>
            <a:ext cx="262890" cy="384810"/>
          </a:xfrm>
          <a:custGeom>
            <a:avLst/>
            <a:gdLst/>
            <a:ahLst/>
            <a:cxnLst/>
            <a:rect l="l" t="t" r="r" b="b"/>
            <a:pathLst>
              <a:path w="262889" h="384810">
                <a:moveTo>
                  <a:pt x="0" y="0"/>
                </a:moveTo>
                <a:lnTo>
                  <a:pt x="262318" y="0"/>
                </a:lnTo>
                <a:lnTo>
                  <a:pt x="262318" y="384674"/>
                </a:lnTo>
                <a:lnTo>
                  <a:pt x="0" y="384674"/>
                </a:lnTo>
                <a:lnTo>
                  <a:pt x="0" y="0"/>
                </a:lnTo>
                <a:close/>
              </a:path>
            </a:pathLst>
          </a:custGeom>
          <a:solidFill>
            <a:srgbClr val="423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646415" y="2949068"/>
            <a:ext cx="2212340" cy="384810"/>
          </a:xfrm>
          <a:custGeom>
            <a:avLst/>
            <a:gdLst/>
            <a:ahLst/>
            <a:cxnLst/>
            <a:rect l="l" t="t" r="r" b="b"/>
            <a:pathLst>
              <a:path w="2212340" h="384810">
                <a:moveTo>
                  <a:pt x="0" y="0"/>
                </a:moveTo>
                <a:lnTo>
                  <a:pt x="2212276" y="0"/>
                </a:lnTo>
                <a:lnTo>
                  <a:pt x="2212276" y="384674"/>
                </a:lnTo>
                <a:lnTo>
                  <a:pt x="0" y="384674"/>
                </a:lnTo>
                <a:lnTo>
                  <a:pt x="0" y="0"/>
                </a:lnTo>
                <a:close/>
              </a:path>
            </a:pathLst>
          </a:custGeom>
          <a:solidFill>
            <a:srgbClr val="525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027896" y="2949068"/>
            <a:ext cx="417830" cy="384810"/>
          </a:xfrm>
          <a:custGeom>
            <a:avLst/>
            <a:gdLst/>
            <a:ahLst/>
            <a:cxnLst/>
            <a:rect l="l" t="t" r="r" b="b"/>
            <a:pathLst>
              <a:path w="417829" h="384810">
                <a:moveTo>
                  <a:pt x="0" y="0"/>
                </a:moveTo>
                <a:lnTo>
                  <a:pt x="417408" y="0"/>
                </a:lnTo>
                <a:lnTo>
                  <a:pt x="417408" y="384674"/>
                </a:lnTo>
                <a:lnTo>
                  <a:pt x="0" y="384674"/>
                </a:lnTo>
                <a:lnTo>
                  <a:pt x="0" y="0"/>
                </a:lnTo>
                <a:close/>
              </a:path>
            </a:pathLst>
          </a:custGeom>
          <a:solidFill>
            <a:srgbClr val="423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447336" y="2949068"/>
            <a:ext cx="671830" cy="384810"/>
          </a:xfrm>
          <a:custGeom>
            <a:avLst/>
            <a:gdLst/>
            <a:ahLst/>
            <a:cxnLst/>
            <a:rect l="l" t="t" r="r" b="b"/>
            <a:pathLst>
              <a:path w="671829" h="384810">
                <a:moveTo>
                  <a:pt x="0" y="0"/>
                </a:moveTo>
                <a:lnTo>
                  <a:pt x="671496" y="0"/>
                </a:lnTo>
                <a:lnTo>
                  <a:pt x="671496" y="384674"/>
                </a:lnTo>
                <a:lnTo>
                  <a:pt x="0" y="384674"/>
                </a:lnTo>
                <a:lnTo>
                  <a:pt x="0" y="0"/>
                </a:lnTo>
                <a:close/>
              </a:path>
            </a:pathLst>
          </a:custGeom>
          <a:solidFill>
            <a:srgbClr val="34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2835003" y="3003484"/>
            <a:ext cx="1019810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-70" dirty="0">
                <a:solidFill>
                  <a:srgbClr val="DFDFDB"/>
                </a:solidFill>
                <a:latin typeface="Times New Roman"/>
                <a:cs typeface="Times New Roman"/>
              </a:rPr>
              <a:t>S</a:t>
            </a:r>
            <a:r>
              <a:rPr sz="2250" spc="-565" dirty="0">
                <a:solidFill>
                  <a:srgbClr val="DFDFDB"/>
                </a:solidFill>
                <a:latin typeface="Times New Roman"/>
                <a:cs typeface="Times New Roman"/>
              </a:rPr>
              <a:t>UC</a:t>
            </a:r>
            <a:r>
              <a:rPr sz="2250" spc="-465" dirty="0">
                <a:solidFill>
                  <a:srgbClr val="DFDFDB"/>
                </a:solidFill>
                <a:latin typeface="Times New Roman"/>
                <a:cs typeface="Times New Roman"/>
              </a:rPr>
              <a:t>C</a:t>
            </a:r>
            <a:r>
              <a:rPr sz="2250" spc="-520" dirty="0">
                <a:solidFill>
                  <a:srgbClr val="DFDFDB"/>
                </a:solidFill>
                <a:latin typeface="Times New Roman"/>
                <a:cs typeface="Times New Roman"/>
              </a:rPr>
              <a:t>E</a:t>
            </a:r>
            <a:r>
              <a:rPr sz="2250" spc="30" dirty="0">
                <a:solidFill>
                  <a:srgbClr val="DFDFDB"/>
                </a:solidFill>
                <a:latin typeface="Times New Roman"/>
                <a:cs typeface="Times New Roman"/>
              </a:rPr>
              <a:t>S</a:t>
            </a:r>
            <a:r>
              <a:rPr sz="2250" spc="150" dirty="0">
                <a:solidFill>
                  <a:srgbClr val="DFDFDB"/>
                </a:solidFill>
                <a:latin typeface="Times New Roman"/>
                <a:cs typeface="Times New Roman"/>
              </a:rPr>
              <a:t>S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042625" y="3003484"/>
            <a:ext cx="795655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509" dirty="0">
                <a:solidFill>
                  <a:srgbClr val="DFDFDB"/>
                </a:solidFill>
                <a:latin typeface="Times New Roman"/>
                <a:cs typeface="Times New Roman"/>
              </a:rPr>
              <a:t>T</a:t>
            </a:r>
            <a:r>
              <a:rPr sz="2250" spc="50" dirty="0">
                <a:solidFill>
                  <a:srgbClr val="DFDFDB"/>
                </a:solidFill>
                <a:latin typeface="Times New Roman"/>
                <a:cs typeface="Times New Roman"/>
              </a:rPr>
              <a:t>ION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825706" y="3003484"/>
            <a:ext cx="294005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-810" dirty="0">
                <a:solidFill>
                  <a:srgbClr val="DFDFDB"/>
                </a:solidFill>
                <a:latin typeface="Times New Roman"/>
                <a:cs typeface="Times New Roman"/>
              </a:rPr>
              <a:t>NCE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3360577" y="3283705"/>
            <a:ext cx="95250" cy="118110"/>
          </a:xfrm>
          <a:custGeom>
            <a:avLst/>
            <a:gdLst/>
            <a:ahLst/>
            <a:cxnLst/>
            <a:rect l="l" t="t" r="r" b="b"/>
            <a:pathLst>
              <a:path w="95250" h="118110">
                <a:moveTo>
                  <a:pt x="0" y="0"/>
                </a:moveTo>
                <a:lnTo>
                  <a:pt x="95008" y="0"/>
                </a:lnTo>
                <a:lnTo>
                  <a:pt x="95008" y="117844"/>
                </a:lnTo>
                <a:lnTo>
                  <a:pt x="0" y="117844"/>
                </a:lnTo>
                <a:lnTo>
                  <a:pt x="0" y="0"/>
                </a:lnTo>
                <a:close/>
              </a:path>
            </a:pathLst>
          </a:custGeom>
          <a:solidFill>
            <a:srgbClr val="34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442752" y="3283705"/>
            <a:ext cx="523240" cy="199390"/>
          </a:xfrm>
          <a:custGeom>
            <a:avLst/>
            <a:gdLst/>
            <a:ahLst/>
            <a:cxnLst/>
            <a:rect l="l" t="t" r="r" b="b"/>
            <a:pathLst>
              <a:path w="523239" h="199389">
                <a:moveTo>
                  <a:pt x="0" y="0"/>
                </a:moveTo>
                <a:lnTo>
                  <a:pt x="522757" y="0"/>
                </a:lnTo>
                <a:lnTo>
                  <a:pt x="522757" y="199249"/>
                </a:lnTo>
                <a:lnTo>
                  <a:pt x="0" y="199249"/>
                </a:lnTo>
                <a:lnTo>
                  <a:pt x="0" y="0"/>
                </a:lnTo>
                <a:close/>
              </a:path>
            </a:pathLst>
          </a:custGeom>
          <a:solidFill>
            <a:srgbClr val="423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3357516" y="3304485"/>
            <a:ext cx="15748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25" dirty="0">
                <a:solidFill>
                  <a:srgbClr val="C8C6C4"/>
                </a:solidFill>
                <a:latin typeface="Arial"/>
                <a:cs typeface="Arial"/>
              </a:rPr>
              <a:t>h</a:t>
            </a:r>
            <a:r>
              <a:rPr sz="1150" spc="-160" dirty="0">
                <a:solidFill>
                  <a:srgbClr val="C8C6C4"/>
                </a:solidFill>
                <a:latin typeface="Arial"/>
                <a:cs typeface="Arial"/>
              </a:rPr>
              <a:t>c</a:t>
            </a:r>
            <a:endParaRPr sz="115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971424" y="3131878"/>
            <a:ext cx="212090" cy="398780"/>
          </a:xfrm>
          <a:custGeom>
            <a:avLst/>
            <a:gdLst/>
            <a:ahLst/>
            <a:cxnLst/>
            <a:rect l="l" t="t" r="r" b="b"/>
            <a:pathLst>
              <a:path w="212089" h="398779">
                <a:moveTo>
                  <a:pt x="0" y="0"/>
                </a:moveTo>
                <a:lnTo>
                  <a:pt x="211739" y="0"/>
                </a:lnTo>
                <a:lnTo>
                  <a:pt x="211739" y="398499"/>
                </a:lnTo>
                <a:lnTo>
                  <a:pt x="0" y="398499"/>
                </a:lnTo>
                <a:lnTo>
                  <a:pt x="0" y="0"/>
                </a:lnTo>
                <a:close/>
              </a:path>
            </a:pathLst>
          </a:custGeom>
          <a:solidFill>
            <a:srgbClr val="423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83164" y="3131878"/>
            <a:ext cx="935355" cy="398780"/>
          </a:xfrm>
          <a:custGeom>
            <a:avLst/>
            <a:gdLst/>
            <a:ahLst/>
            <a:cxnLst/>
            <a:rect l="l" t="t" r="r" b="b"/>
            <a:pathLst>
              <a:path w="935354" h="398779">
                <a:moveTo>
                  <a:pt x="0" y="0"/>
                </a:moveTo>
                <a:lnTo>
                  <a:pt x="934772" y="0"/>
                </a:lnTo>
                <a:lnTo>
                  <a:pt x="934772" y="398499"/>
                </a:lnTo>
                <a:lnTo>
                  <a:pt x="0" y="398499"/>
                </a:lnTo>
                <a:lnTo>
                  <a:pt x="0" y="0"/>
                </a:lnTo>
                <a:close/>
              </a:path>
            </a:pathLst>
          </a:custGeom>
          <a:solidFill>
            <a:srgbClr val="525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3978003" y="3186138"/>
            <a:ext cx="1174115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190" dirty="0">
                <a:solidFill>
                  <a:srgbClr val="B6B5B3"/>
                </a:solidFill>
                <a:latin typeface="Arial"/>
                <a:cs typeface="Arial"/>
              </a:rPr>
              <a:t>i</a:t>
            </a:r>
            <a:r>
              <a:rPr sz="2300" spc="-405" dirty="0">
                <a:solidFill>
                  <a:srgbClr val="B6B5B3"/>
                </a:solidFill>
                <a:latin typeface="Arial"/>
                <a:cs typeface="Arial"/>
              </a:rPr>
              <a:t>;</a:t>
            </a:r>
            <a:r>
              <a:rPr sz="2300" spc="-535" dirty="0">
                <a:solidFill>
                  <a:srgbClr val="F4F6F4"/>
                </a:solidFill>
                <a:latin typeface="Arial"/>
                <a:cs typeface="Arial"/>
              </a:rPr>
              <a:t>D</a:t>
            </a:r>
            <a:r>
              <a:rPr sz="2300" spc="-395" dirty="0">
                <a:solidFill>
                  <a:srgbClr val="F4F6F4"/>
                </a:solidFill>
                <a:latin typeface="Arial"/>
                <a:cs typeface="Arial"/>
              </a:rPr>
              <a:t>REA</a:t>
            </a:r>
            <a:r>
              <a:rPr sz="2300" spc="-540" dirty="0">
                <a:solidFill>
                  <a:srgbClr val="F4F6F4"/>
                </a:solidFill>
                <a:latin typeface="Arial"/>
                <a:cs typeface="Arial"/>
              </a:rPr>
              <a:t>M</a:t>
            </a:r>
            <a:r>
              <a:rPr sz="2300" spc="-320" dirty="0">
                <a:solidFill>
                  <a:srgbClr val="F4F6F4"/>
                </a:solidFill>
                <a:latin typeface="Arial"/>
                <a:cs typeface="Arial"/>
              </a:rPr>
              <a:t>S</a:t>
            </a:r>
            <a:r>
              <a:rPr sz="2300" spc="-315" dirty="0">
                <a:solidFill>
                  <a:srgbClr val="F4F6F4"/>
                </a:solidFill>
                <a:latin typeface="Arial"/>
                <a:cs typeface="Arial"/>
              </a:rPr>
              <a:t>:r: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858691" y="3113764"/>
            <a:ext cx="474345" cy="116205"/>
          </a:xfrm>
          <a:custGeom>
            <a:avLst/>
            <a:gdLst/>
            <a:ahLst/>
            <a:cxnLst/>
            <a:rect l="l" t="t" r="r" b="b"/>
            <a:pathLst>
              <a:path w="474345" h="116205">
                <a:moveTo>
                  <a:pt x="0" y="0"/>
                </a:moveTo>
                <a:lnTo>
                  <a:pt x="473935" y="0"/>
                </a:lnTo>
                <a:lnTo>
                  <a:pt x="473935" y="116155"/>
                </a:lnTo>
                <a:lnTo>
                  <a:pt x="0" y="116155"/>
                </a:lnTo>
                <a:lnTo>
                  <a:pt x="0" y="0"/>
                </a:lnTo>
                <a:close/>
              </a:path>
            </a:pathLst>
          </a:custGeom>
          <a:solidFill>
            <a:srgbClr val="423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334222" y="3113764"/>
            <a:ext cx="483234" cy="436880"/>
          </a:xfrm>
          <a:custGeom>
            <a:avLst/>
            <a:gdLst/>
            <a:ahLst/>
            <a:cxnLst/>
            <a:rect l="l" t="t" r="r" b="b"/>
            <a:pathLst>
              <a:path w="483234" h="436879">
                <a:moveTo>
                  <a:pt x="0" y="0"/>
                </a:moveTo>
                <a:lnTo>
                  <a:pt x="483047" y="0"/>
                </a:lnTo>
                <a:lnTo>
                  <a:pt x="483047" y="436512"/>
                </a:lnTo>
                <a:lnTo>
                  <a:pt x="0" y="436512"/>
                </a:lnTo>
                <a:lnTo>
                  <a:pt x="0" y="0"/>
                </a:lnTo>
                <a:close/>
              </a:path>
            </a:pathLst>
          </a:custGeom>
          <a:solidFill>
            <a:srgbClr val="34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6348548" y="3188547"/>
            <a:ext cx="204470" cy="426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00" b="1" spc="-605" dirty="0">
                <a:solidFill>
                  <a:srgbClr val="F4F6F4"/>
                </a:solidFill>
                <a:latin typeface="Arial"/>
                <a:cs typeface="Arial"/>
              </a:rPr>
              <a:t>C</a:t>
            </a:r>
            <a:r>
              <a:rPr sz="2400" b="1" spc="-195" dirty="0">
                <a:solidFill>
                  <a:srgbClr val="F4F6F4"/>
                </a:solidFill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525259" y="3175847"/>
            <a:ext cx="30607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15" dirty="0">
                <a:solidFill>
                  <a:srgbClr val="F4F6F4"/>
                </a:solidFill>
                <a:latin typeface="Arial"/>
                <a:cs typeface="Arial"/>
              </a:rPr>
              <a:t>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194608" y="3401550"/>
            <a:ext cx="306705" cy="51435"/>
          </a:xfrm>
          <a:custGeom>
            <a:avLst/>
            <a:gdLst/>
            <a:ahLst/>
            <a:cxnLst/>
            <a:rect l="l" t="t" r="r" b="b"/>
            <a:pathLst>
              <a:path w="306704" h="51435">
                <a:moveTo>
                  <a:pt x="0" y="0"/>
                </a:moveTo>
                <a:lnTo>
                  <a:pt x="306305" y="0"/>
                </a:lnTo>
                <a:lnTo>
                  <a:pt x="306305" y="51344"/>
                </a:lnTo>
                <a:lnTo>
                  <a:pt x="0" y="51344"/>
                </a:lnTo>
                <a:lnTo>
                  <a:pt x="0" y="0"/>
                </a:lnTo>
                <a:close/>
              </a:path>
            </a:pathLst>
          </a:custGeom>
          <a:solidFill>
            <a:srgbClr val="34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04601" y="3381745"/>
            <a:ext cx="545465" cy="188595"/>
          </a:xfrm>
          <a:custGeom>
            <a:avLst/>
            <a:gdLst/>
            <a:ahLst/>
            <a:cxnLst/>
            <a:rect l="l" t="t" r="r" b="b"/>
            <a:pathLst>
              <a:path w="545464" h="188595">
                <a:moveTo>
                  <a:pt x="0" y="0"/>
                </a:moveTo>
                <a:lnTo>
                  <a:pt x="545333" y="0"/>
                </a:lnTo>
                <a:lnTo>
                  <a:pt x="545333" y="188062"/>
                </a:lnTo>
                <a:lnTo>
                  <a:pt x="0" y="188062"/>
                </a:lnTo>
                <a:lnTo>
                  <a:pt x="0" y="0"/>
                </a:lnTo>
                <a:close/>
              </a:path>
            </a:pathLst>
          </a:custGeom>
          <a:solidFill>
            <a:srgbClr val="423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3118772" y="3429206"/>
            <a:ext cx="587375" cy="29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280">
              <a:lnSpc>
                <a:spcPct val="100000"/>
              </a:lnSpc>
            </a:pPr>
            <a:r>
              <a:rPr sz="950" spc="-229" dirty="0">
                <a:solidFill>
                  <a:srgbClr val="C8C6C4"/>
                </a:solidFill>
                <a:latin typeface="Arial"/>
                <a:cs typeface="Arial"/>
              </a:rPr>
              <a:t>OPPO</a:t>
            </a:r>
            <a:r>
              <a:rPr sz="950" spc="-145" dirty="0">
                <a:solidFill>
                  <a:srgbClr val="C8C6C4"/>
                </a:solidFill>
                <a:latin typeface="Arial"/>
                <a:cs typeface="Arial"/>
              </a:rPr>
              <a:t>R</a:t>
            </a:r>
            <a:r>
              <a:rPr sz="950" spc="-140" dirty="0">
                <a:solidFill>
                  <a:srgbClr val="C8C6C4"/>
                </a:solidFill>
                <a:latin typeface="Arial"/>
                <a:cs typeface="Arial"/>
              </a:rPr>
              <a:t>TUN</a:t>
            </a:r>
            <a:endParaRPr sz="9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689676" y="3429206"/>
            <a:ext cx="278130" cy="29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sz="950" spc="-100" dirty="0">
                <a:solidFill>
                  <a:srgbClr val="C8C6C4"/>
                </a:solidFill>
                <a:latin typeface="Arial"/>
                <a:cs typeface="Arial"/>
              </a:rPr>
              <a:t>ITIES</a:t>
            </a:r>
            <a:endParaRPr sz="95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4996403" y="3381745"/>
            <a:ext cx="116205" cy="130810"/>
          </a:xfrm>
          <a:custGeom>
            <a:avLst/>
            <a:gdLst/>
            <a:ahLst/>
            <a:cxnLst/>
            <a:rect l="l" t="t" r="r" b="b"/>
            <a:pathLst>
              <a:path w="116204" h="130810">
                <a:moveTo>
                  <a:pt x="0" y="0"/>
                </a:moveTo>
                <a:lnTo>
                  <a:pt x="115928" y="0"/>
                </a:lnTo>
                <a:lnTo>
                  <a:pt x="115928" y="130559"/>
                </a:lnTo>
                <a:lnTo>
                  <a:pt x="0" y="130559"/>
                </a:lnTo>
                <a:lnTo>
                  <a:pt x="0" y="0"/>
                </a:lnTo>
                <a:close/>
              </a:path>
            </a:pathLst>
          </a:custGeom>
          <a:solidFill>
            <a:srgbClr val="525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121987" y="3229919"/>
            <a:ext cx="621030" cy="328930"/>
          </a:xfrm>
          <a:custGeom>
            <a:avLst/>
            <a:gdLst/>
            <a:ahLst/>
            <a:cxnLst/>
            <a:rect l="l" t="t" r="r" b="b"/>
            <a:pathLst>
              <a:path w="621029" h="328929">
                <a:moveTo>
                  <a:pt x="0" y="0"/>
                </a:moveTo>
                <a:lnTo>
                  <a:pt x="621016" y="0"/>
                </a:lnTo>
                <a:lnTo>
                  <a:pt x="621016" y="328593"/>
                </a:lnTo>
                <a:lnTo>
                  <a:pt x="0" y="328593"/>
                </a:lnTo>
                <a:lnTo>
                  <a:pt x="0" y="0"/>
                </a:lnTo>
                <a:close/>
              </a:path>
            </a:pathLst>
          </a:custGeom>
          <a:solidFill>
            <a:srgbClr val="525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743003" y="3229919"/>
            <a:ext cx="601345" cy="384810"/>
          </a:xfrm>
          <a:custGeom>
            <a:avLst/>
            <a:gdLst/>
            <a:ahLst/>
            <a:cxnLst/>
            <a:rect l="l" t="t" r="r" b="b"/>
            <a:pathLst>
              <a:path w="601345" h="384810">
                <a:moveTo>
                  <a:pt x="0" y="0"/>
                </a:moveTo>
                <a:lnTo>
                  <a:pt x="600900" y="0"/>
                </a:lnTo>
                <a:lnTo>
                  <a:pt x="600900" y="384674"/>
                </a:lnTo>
                <a:lnTo>
                  <a:pt x="0" y="384674"/>
                </a:lnTo>
                <a:lnTo>
                  <a:pt x="0" y="0"/>
                </a:lnTo>
                <a:close/>
              </a:path>
            </a:pathLst>
          </a:custGeom>
          <a:solidFill>
            <a:srgbClr val="423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327545" y="3229919"/>
            <a:ext cx="0" cy="309245"/>
          </a:xfrm>
          <a:custGeom>
            <a:avLst/>
            <a:gdLst/>
            <a:ahLst/>
            <a:cxnLst/>
            <a:rect l="l" t="t" r="r" b="b"/>
            <a:pathLst>
              <a:path h="309245">
                <a:moveTo>
                  <a:pt x="0" y="0"/>
                </a:moveTo>
                <a:lnTo>
                  <a:pt x="0" y="308790"/>
                </a:lnTo>
              </a:path>
            </a:pathLst>
          </a:custGeom>
          <a:ln w="25558">
            <a:solidFill>
              <a:srgbClr val="5250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367857" y="3229919"/>
            <a:ext cx="59055" cy="384810"/>
          </a:xfrm>
          <a:custGeom>
            <a:avLst/>
            <a:gdLst/>
            <a:ahLst/>
            <a:cxnLst/>
            <a:rect l="l" t="t" r="r" b="b"/>
            <a:pathLst>
              <a:path w="59054" h="384810">
                <a:moveTo>
                  <a:pt x="0" y="0"/>
                </a:moveTo>
                <a:lnTo>
                  <a:pt x="58578" y="0"/>
                </a:lnTo>
                <a:lnTo>
                  <a:pt x="58578" y="384674"/>
                </a:lnTo>
                <a:lnTo>
                  <a:pt x="0" y="384674"/>
                </a:lnTo>
                <a:lnTo>
                  <a:pt x="0" y="0"/>
                </a:lnTo>
                <a:close/>
              </a:path>
            </a:pathLst>
          </a:custGeom>
          <a:solidFill>
            <a:srgbClr val="423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431456" y="3229919"/>
            <a:ext cx="112395" cy="309245"/>
          </a:xfrm>
          <a:custGeom>
            <a:avLst/>
            <a:gdLst/>
            <a:ahLst/>
            <a:cxnLst/>
            <a:rect l="l" t="t" r="r" b="b"/>
            <a:pathLst>
              <a:path w="112395" h="309245">
                <a:moveTo>
                  <a:pt x="0" y="0"/>
                </a:moveTo>
                <a:lnTo>
                  <a:pt x="112003" y="0"/>
                </a:lnTo>
                <a:lnTo>
                  <a:pt x="112003" y="308790"/>
                </a:lnTo>
                <a:lnTo>
                  <a:pt x="0" y="308790"/>
                </a:lnTo>
                <a:lnTo>
                  <a:pt x="0" y="0"/>
                </a:lnTo>
                <a:close/>
              </a:path>
            </a:pathLst>
          </a:custGeom>
          <a:solidFill>
            <a:srgbClr val="34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18772" y="3452895"/>
            <a:ext cx="570230" cy="273685"/>
          </a:xfrm>
          <a:custGeom>
            <a:avLst/>
            <a:gdLst/>
            <a:ahLst/>
            <a:cxnLst/>
            <a:rect l="l" t="t" r="r" b="b"/>
            <a:pathLst>
              <a:path w="570229" h="273685">
                <a:moveTo>
                  <a:pt x="0" y="0"/>
                </a:moveTo>
                <a:lnTo>
                  <a:pt x="569963" y="0"/>
                </a:lnTo>
                <a:lnTo>
                  <a:pt x="569963" y="273546"/>
                </a:lnTo>
                <a:lnTo>
                  <a:pt x="0" y="273546"/>
                </a:lnTo>
                <a:lnTo>
                  <a:pt x="0" y="0"/>
                </a:lnTo>
                <a:close/>
              </a:path>
            </a:pathLst>
          </a:custGeom>
          <a:solidFill>
            <a:srgbClr val="34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689676" y="3452895"/>
            <a:ext cx="278130" cy="201930"/>
          </a:xfrm>
          <a:custGeom>
            <a:avLst/>
            <a:gdLst/>
            <a:ahLst/>
            <a:cxnLst/>
            <a:rect l="l" t="t" r="r" b="b"/>
            <a:pathLst>
              <a:path w="278129" h="201929">
                <a:moveTo>
                  <a:pt x="0" y="0"/>
                </a:moveTo>
                <a:lnTo>
                  <a:pt x="278096" y="0"/>
                </a:lnTo>
                <a:lnTo>
                  <a:pt x="278096" y="201568"/>
                </a:lnTo>
                <a:lnTo>
                  <a:pt x="0" y="201568"/>
                </a:lnTo>
                <a:lnTo>
                  <a:pt x="0" y="0"/>
                </a:lnTo>
                <a:close/>
              </a:path>
            </a:pathLst>
          </a:custGeom>
          <a:solidFill>
            <a:srgbClr val="423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3109323" y="3487921"/>
            <a:ext cx="87249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40" dirty="0">
                <a:solidFill>
                  <a:srgbClr val="DFDFDB"/>
                </a:solidFill>
                <a:latin typeface="Times New Roman"/>
                <a:cs typeface="Times New Roman"/>
              </a:rPr>
              <a:t>FREE</a:t>
            </a:r>
            <a:r>
              <a:rPr sz="1600" spc="-45" dirty="0">
                <a:solidFill>
                  <a:srgbClr val="DFDFDB"/>
                </a:solidFill>
                <a:latin typeface="Times New Roman"/>
                <a:cs typeface="Times New Roman"/>
              </a:rPr>
              <a:t>D</a:t>
            </a:r>
            <a:r>
              <a:rPr sz="1600" spc="-220" dirty="0">
                <a:solidFill>
                  <a:srgbClr val="DFDFDB"/>
                </a:solidFill>
                <a:latin typeface="Times New Roman"/>
                <a:cs typeface="Times New Roman"/>
              </a:rPr>
              <a:t>OM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3990703" y="3512305"/>
            <a:ext cx="269875" cy="142240"/>
          </a:xfrm>
          <a:custGeom>
            <a:avLst/>
            <a:gdLst/>
            <a:ahLst/>
            <a:cxnLst/>
            <a:rect l="l" t="t" r="r" b="b"/>
            <a:pathLst>
              <a:path w="269875" h="142239">
                <a:moveTo>
                  <a:pt x="0" y="0"/>
                </a:moveTo>
                <a:lnTo>
                  <a:pt x="269552" y="0"/>
                </a:lnTo>
                <a:lnTo>
                  <a:pt x="269552" y="142157"/>
                </a:lnTo>
                <a:lnTo>
                  <a:pt x="0" y="142157"/>
                </a:lnTo>
                <a:lnTo>
                  <a:pt x="0" y="0"/>
                </a:lnTo>
                <a:close/>
              </a:path>
            </a:pathLst>
          </a:custGeom>
          <a:solidFill>
            <a:srgbClr val="423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260016" y="3512305"/>
            <a:ext cx="863600" cy="199390"/>
          </a:xfrm>
          <a:custGeom>
            <a:avLst/>
            <a:gdLst/>
            <a:ahLst/>
            <a:cxnLst/>
            <a:rect l="l" t="t" r="r" b="b"/>
            <a:pathLst>
              <a:path w="863600" h="199389">
                <a:moveTo>
                  <a:pt x="0" y="0"/>
                </a:moveTo>
                <a:lnTo>
                  <a:pt x="863239" y="0"/>
                </a:lnTo>
                <a:lnTo>
                  <a:pt x="863239" y="199249"/>
                </a:lnTo>
                <a:lnTo>
                  <a:pt x="0" y="199249"/>
                </a:lnTo>
                <a:lnTo>
                  <a:pt x="0" y="0"/>
                </a:lnTo>
                <a:close/>
              </a:path>
            </a:pathLst>
          </a:custGeom>
          <a:solidFill>
            <a:srgbClr val="525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4069079" y="3545785"/>
            <a:ext cx="201930" cy="300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50" spc="15" dirty="0">
                <a:solidFill>
                  <a:srgbClr val="B6B5B3"/>
                </a:solidFill>
                <a:latin typeface="Arial"/>
                <a:cs typeface="Arial"/>
              </a:rPr>
              <a:t>i</a:t>
            </a:r>
            <a:r>
              <a:rPr sz="1150" spc="-45" dirty="0">
                <a:solidFill>
                  <a:srgbClr val="B6B5B3"/>
                </a:solidFill>
                <a:latin typeface="Arial"/>
                <a:cs typeface="Arial"/>
              </a:rPr>
              <a:t>2</a:t>
            </a:r>
            <a:r>
              <a:rPr sz="1150" spc="-114" dirty="0">
                <a:solidFill>
                  <a:srgbClr val="B6B5B3"/>
                </a:solidFill>
                <a:latin typeface="Arial"/>
                <a:cs typeface="Arial"/>
              </a:rPr>
              <a:t>::il</a:t>
            </a:r>
            <a:endParaRPr sz="115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258854" y="3533085"/>
            <a:ext cx="88011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210" dirty="0">
                <a:solidFill>
                  <a:srgbClr val="B6B5B3"/>
                </a:solidFill>
                <a:latin typeface="Arial"/>
                <a:cs typeface="Arial"/>
              </a:rPr>
              <a:t>R</a:t>
            </a:r>
            <a:r>
              <a:rPr sz="1150" spc="-235" dirty="0">
                <a:solidFill>
                  <a:srgbClr val="B6B5B3"/>
                </a:solidFill>
                <a:latin typeface="Arial"/>
                <a:cs typeface="Arial"/>
              </a:rPr>
              <a:t>e</a:t>
            </a:r>
            <a:r>
              <a:rPr sz="1150" spc="-70" dirty="0">
                <a:solidFill>
                  <a:srgbClr val="DFDFDB"/>
                </a:solidFill>
                <a:latin typeface="Arial"/>
                <a:cs typeface="Arial"/>
              </a:rPr>
              <a:t>lc:itlon</a:t>
            </a:r>
            <a:r>
              <a:rPr sz="1150" spc="-114" dirty="0">
                <a:solidFill>
                  <a:srgbClr val="DFDFDB"/>
                </a:solidFill>
                <a:latin typeface="Arial"/>
                <a:cs typeface="Arial"/>
              </a:rPr>
              <a:t>s</a:t>
            </a:r>
            <a:r>
              <a:rPr sz="1150" spc="-25" dirty="0">
                <a:solidFill>
                  <a:srgbClr val="DFDFDB"/>
                </a:solidFill>
                <a:latin typeface="Arial"/>
                <a:cs typeface="Arial"/>
              </a:rPr>
              <a:t>h</a:t>
            </a:r>
            <a:r>
              <a:rPr sz="1150" spc="10" dirty="0">
                <a:solidFill>
                  <a:srgbClr val="DFDFDB"/>
                </a:solidFill>
                <a:latin typeface="Arial"/>
                <a:cs typeface="Arial"/>
              </a:rPr>
              <a:t>lpi5</a:t>
            </a:r>
            <a:endParaRPr sz="1150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5128013" y="3558513"/>
            <a:ext cx="699135" cy="139065"/>
          </a:xfrm>
          <a:custGeom>
            <a:avLst/>
            <a:gdLst/>
            <a:ahLst/>
            <a:cxnLst/>
            <a:rect l="l" t="t" r="r" b="b"/>
            <a:pathLst>
              <a:path w="699135" h="139064">
                <a:moveTo>
                  <a:pt x="0" y="0"/>
                </a:moveTo>
                <a:lnTo>
                  <a:pt x="699120" y="0"/>
                </a:lnTo>
                <a:lnTo>
                  <a:pt x="699120" y="138608"/>
                </a:lnTo>
                <a:lnTo>
                  <a:pt x="0" y="138608"/>
                </a:lnTo>
                <a:lnTo>
                  <a:pt x="0" y="0"/>
                </a:lnTo>
                <a:close/>
              </a:path>
            </a:pathLst>
          </a:custGeom>
          <a:solidFill>
            <a:srgbClr val="525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849884" y="3538710"/>
            <a:ext cx="552450" cy="116205"/>
          </a:xfrm>
          <a:custGeom>
            <a:avLst/>
            <a:gdLst/>
            <a:ahLst/>
            <a:cxnLst/>
            <a:rect l="l" t="t" r="r" b="b"/>
            <a:pathLst>
              <a:path w="552450" h="116204">
                <a:moveTo>
                  <a:pt x="0" y="0"/>
                </a:moveTo>
                <a:lnTo>
                  <a:pt x="551855" y="0"/>
                </a:lnTo>
                <a:lnTo>
                  <a:pt x="551855" y="115752"/>
                </a:lnTo>
                <a:lnTo>
                  <a:pt x="0" y="115752"/>
                </a:lnTo>
                <a:lnTo>
                  <a:pt x="0" y="0"/>
                </a:lnTo>
                <a:close/>
              </a:path>
            </a:pathLst>
          </a:custGeom>
          <a:solidFill>
            <a:srgbClr val="423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400984" y="3538710"/>
            <a:ext cx="318135" cy="165100"/>
          </a:xfrm>
          <a:custGeom>
            <a:avLst/>
            <a:gdLst/>
            <a:ahLst/>
            <a:cxnLst/>
            <a:rect l="l" t="t" r="r" b="b"/>
            <a:pathLst>
              <a:path w="318134" h="165100">
                <a:moveTo>
                  <a:pt x="0" y="0"/>
                </a:moveTo>
                <a:lnTo>
                  <a:pt x="318113" y="0"/>
                </a:lnTo>
                <a:lnTo>
                  <a:pt x="318113" y="164597"/>
                </a:lnTo>
                <a:lnTo>
                  <a:pt x="0" y="164597"/>
                </a:lnTo>
                <a:lnTo>
                  <a:pt x="0" y="0"/>
                </a:lnTo>
                <a:close/>
              </a:path>
            </a:pathLst>
          </a:custGeom>
          <a:solidFill>
            <a:srgbClr val="34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4987653" y="3581803"/>
            <a:ext cx="414020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50">
              <a:lnSpc>
                <a:spcPct val="100000"/>
              </a:lnSpc>
            </a:pPr>
            <a:r>
              <a:rPr sz="800" spc="535" dirty="0">
                <a:solidFill>
                  <a:srgbClr val="F4F6F4"/>
                </a:solidFill>
                <a:latin typeface="Arial"/>
                <a:cs typeface="Arial"/>
              </a:rPr>
              <a:t>&lt;</a:t>
            </a:r>
            <a:r>
              <a:rPr sz="800" spc="315" dirty="0">
                <a:solidFill>
                  <a:srgbClr val="F4F6F4"/>
                </a:solidFill>
                <a:latin typeface="Arial"/>
                <a:cs typeface="Arial"/>
              </a:rPr>
              <a:t>(</a:t>
            </a:r>
            <a:r>
              <a:rPr sz="800" spc="-5" dirty="0">
                <a:solidFill>
                  <a:srgbClr val="C8C6C4"/>
                </a:solidFill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379401" y="3569103"/>
            <a:ext cx="126364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C8C6C4"/>
                </a:solidFill>
                <a:latin typeface="Arial"/>
                <a:cs typeface="Arial"/>
              </a:rPr>
              <a:t>cc</a:t>
            </a:r>
            <a:endParaRPr sz="8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492685" y="3566367"/>
            <a:ext cx="830580" cy="271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800" spc="-10" dirty="0">
                <a:solidFill>
                  <a:srgbClr val="C8C6C4"/>
                </a:solidFill>
                <a:latin typeface="Arial"/>
                <a:cs typeface="Arial"/>
              </a:rPr>
              <a:t>upat</a:t>
            </a:r>
            <a:r>
              <a:rPr sz="800" spc="-25" dirty="0">
                <a:solidFill>
                  <a:srgbClr val="C8C6C4"/>
                </a:solidFill>
                <a:latin typeface="Arial"/>
                <a:cs typeface="Arial"/>
              </a:rPr>
              <a:t>i</a:t>
            </a:r>
            <a:r>
              <a:rPr sz="800" spc="25" dirty="0">
                <a:solidFill>
                  <a:srgbClr val="C8C6C4"/>
                </a:solidFill>
                <a:latin typeface="Arial"/>
                <a:cs typeface="Arial"/>
              </a:rPr>
              <a:t>on</a:t>
            </a:r>
            <a:r>
              <a:rPr sz="800" spc="15" dirty="0">
                <a:solidFill>
                  <a:srgbClr val="C8C6C4"/>
                </a:solidFill>
                <a:latin typeface="Arial"/>
                <a:cs typeface="Arial"/>
              </a:rPr>
              <a:t> </a:t>
            </a:r>
            <a:r>
              <a:rPr sz="950" spc="-65" dirty="0">
                <a:solidFill>
                  <a:srgbClr val="DFDFDB"/>
                </a:solidFill>
                <a:latin typeface="Arial"/>
                <a:cs typeface="Arial"/>
              </a:rPr>
              <a:t>LL.GRAD</a:t>
            </a:r>
            <a:endParaRPr sz="95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310301" y="3553667"/>
            <a:ext cx="412750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75" dirty="0">
                <a:solidFill>
                  <a:srgbClr val="DFDFDB"/>
                </a:solidFill>
                <a:latin typeface="Arial"/>
                <a:cs typeface="Arial"/>
              </a:rPr>
              <a:t>U</a:t>
            </a:r>
            <a:r>
              <a:rPr sz="950" spc="-100" dirty="0">
                <a:solidFill>
                  <a:srgbClr val="DFDFDB"/>
                </a:solidFill>
                <a:latin typeface="Arial"/>
                <a:cs typeface="Arial"/>
              </a:rPr>
              <a:t>ATION</a:t>
            </a:r>
            <a:endParaRPr sz="950"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3003440" y="3682610"/>
            <a:ext cx="478155" cy="139065"/>
          </a:xfrm>
          <a:custGeom>
            <a:avLst/>
            <a:gdLst/>
            <a:ahLst/>
            <a:cxnLst/>
            <a:rect l="l" t="t" r="r" b="b"/>
            <a:pathLst>
              <a:path w="478154" h="139064">
                <a:moveTo>
                  <a:pt x="0" y="0"/>
                </a:moveTo>
                <a:lnTo>
                  <a:pt x="477810" y="0"/>
                </a:lnTo>
                <a:lnTo>
                  <a:pt x="477810" y="138608"/>
                </a:lnTo>
                <a:lnTo>
                  <a:pt x="0" y="138608"/>
                </a:lnTo>
                <a:lnTo>
                  <a:pt x="0" y="0"/>
                </a:lnTo>
                <a:close/>
              </a:path>
            </a:pathLst>
          </a:custGeom>
          <a:solidFill>
            <a:srgbClr val="34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644349" y="3682610"/>
            <a:ext cx="4445" cy="139065"/>
          </a:xfrm>
          <a:custGeom>
            <a:avLst/>
            <a:gdLst/>
            <a:ahLst/>
            <a:cxnLst/>
            <a:rect l="l" t="t" r="r" b="b"/>
            <a:pathLst>
              <a:path w="4445" h="139064">
                <a:moveTo>
                  <a:pt x="0" y="0"/>
                </a:moveTo>
                <a:lnTo>
                  <a:pt x="4147" y="0"/>
                </a:lnTo>
                <a:lnTo>
                  <a:pt x="4147" y="138608"/>
                </a:lnTo>
                <a:lnTo>
                  <a:pt x="0" y="138608"/>
                </a:lnTo>
                <a:lnTo>
                  <a:pt x="0" y="0"/>
                </a:lnTo>
                <a:close/>
              </a:path>
            </a:pathLst>
          </a:custGeom>
          <a:solidFill>
            <a:srgbClr val="423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2991756" y="3693773"/>
            <a:ext cx="45529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40" dirty="0">
                <a:solidFill>
                  <a:srgbClr val="B6B5B3"/>
                </a:solidFill>
                <a:latin typeface="Times New Roman"/>
                <a:cs typeface="Times New Roman"/>
              </a:rPr>
              <a:t>tNNOCLNCE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481251" y="3654462"/>
            <a:ext cx="163195" cy="384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755">
              <a:lnSpc>
                <a:spcPct val="100000"/>
              </a:lnSpc>
            </a:pPr>
            <a:r>
              <a:rPr sz="800" spc="-140" dirty="0">
                <a:solidFill>
                  <a:srgbClr val="B6B5B3"/>
                </a:solidFill>
                <a:latin typeface="Arial"/>
                <a:cs typeface="Arial"/>
              </a:rPr>
              <a:t>L</a:t>
            </a:r>
            <a:r>
              <a:rPr sz="800" spc="-65" dirty="0">
                <a:solidFill>
                  <a:srgbClr val="B6B5B3"/>
                </a:solidFill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4082143" y="3590194"/>
            <a:ext cx="180340" cy="64769"/>
          </a:xfrm>
          <a:custGeom>
            <a:avLst/>
            <a:gdLst/>
            <a:ahLst/>
            <a:cxnLst/>
            <a:rect l="l" t="t" r="r" b="b"/>
            <a:pathLst>
              <a:path w="180339" h="64770">
                <a:moveTo>
                  <a:pt x="0" y="0"/>
                </a:moveTo>
                <a:lnTo>
                  <a:pt x="180244" y="0"/>
                </a:lnTo>
                <a:lnTo>
                  <a:pt x="180244" y="64268"/>
                </a:lnTo>
                <a:lnTo>
                  <a:pt x="0" y="64268"/>
                </a:lnTo>
                <a:lnTo>
                  <a:pt x="0" y="0"/>
                </a:lnTo>
                <a:close/>
              </a:path>
            </a:pathLst>
          </a:custGeom>
          <a:solidFill>
            <a:srgbClr val="423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462573" y="3682610"/>
            <a:ext cx="6350" cy="139065"/>
          </a:xfrm>
          <a:custGeom>
            <a:avLst/>
            <a:gdLst/>
            <a:ahLst/>
            <a:cxnLst/>
            <a:rect l="l" t="t" r="r" b="b"/>
            <a:pathLst>
              <a:path w="6350" h="139064">
                <a:moveTo>
                  <a:pt x="0" y="0"/>
                </a:moveTo>
                <a:lnTo>
                  <a:pt x="5739" y="0"/>
                </a:lnTo>
                <a:lnTo>
                  <a:pt x="5739" y="138608"/>
                </a:lnTo>
                <a:lnTo>
                  <a:pt x="0" y="138608"/>
                </a:lnTo>
                <a:lnTo>
                  <a:pt x="0" y="0"/>
                </a:lnTo>
                <a:close/>
              </a:path>
            </a:pathLst>
          </a:custGeom>
          <a:solidFill>
            <a:srgbClr val="525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3640866" y="3634938"/>
            <a:ext cx="1103630" cy="40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525780" algn="l"/>
              </a:tabLst>
            </a:pPr>
            <a:r>
              <a:rPr sz="800" spc="-75" dirty="0">
                <a:solidFill>
                  <a:srgbClr val="B6B5B3"/>
                </a:solidFill>
                <a:latin typeface="Arial"/>
                <a:cs typeface="Arial"/>
              </a:rPr>
              <a:t>bORatoR	</a:t>
            </a:r>
            <a:r>
              <a:rPr sz="1500" spc="-235" dirty="0">
                <a:solidFill>
                  <a:srgbClr val="DFDFDB"/>
                </a:solidFill>
                <a:latin typeface="Times New Roman"/>
                <a:cs typeface="Times New Roman"/>
              </a:rPr>
              <a:t>-8</a:t>
            </a:r>
            <a:r>
              <a:rPr sz="1500" spc="-185" dirty="0">
                <a:solidFill>
                  <a:srgbClr val="DFDFDB"/>
                </a:solidFill>
                <a:latin typeface="Times New Roman"/>
                <a:cs typeface="Times New Roman"/>
              </a:rPr>
              <a:t> </a:t>
            </a:r>
            <a:r>
              <a:rPr sz="800" spc="5" dirty="0">
                <a:solidFill>
                  <a:srgbClr val="C8C6C4"/>
                </a:solidFill>
                <a:latin typeface="Arial"/>
                <a:cs typeface="Arial"/>
              </a:rPr>
              <a:t>ex</a:t>
            </a:r>
            <a:r>
              <a:rPr sz="800" spc="-20" dirty="0">
                <a:solidFill>
                  <a:srgbClr val="C8C6C4"/>
                </a:solidFill>
                <a:latin typeface="Arial"/>
                <a:cs typeface="Arial"/>
              </a:rPr>
              <a:t>t</a:t>
            </a:r>
            <a:r>
              <a:rPr sz="800" spc="-160" dirty="0">
                <a:solidFill>
                  <a:srgbClr val="C8C6C4"/>
                </a:solidFill>
                <a:latin typeface="Arial"/>
                <a:cs typeface="Arial"/>
              </a:rPr>
              <a:t>RaGURRi</a:t>
            </a:r>
            <a:endParaRPr sz="8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468313" y="3654462"/>
            <a:ext cx="869950" cy="384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0">
              <a:lnSpc>
                <a:spcPct val="100000"/>
              </a:lnSpc>
            </a:pPr>
            <a:r>
              <a:rPr sz="800" spc="25" dirty="0">
                <a:solidFill>
                  <a:srgbClr val="C8C6C4"/>
                </a:solidFill>
                <a:latin typeface="Arial"/>
                <a:cs typeface="Arial"/>
              </a:rPr>
              <a:t>c</a:t>
            </a:r>
            <a:r>
              <a:rPr sz="800" spc="-55" dirty="0">
                <a:solidFill>
                  <a:srgbClr val="C8C6C4"/>
                </a:solidFill>
                <a:latin typeface="Arial"/>
                <a:cs typeface="Arial"/>
              </a:rPr>
              <a:t>u</a:t>
            </a:r>
            <a:r>
              <a:rPr sz="800" spc="-80" dirty="0">
                <a:solidFill>
                  <a:srgbClr val="C8C6C4"/>
                </a:solidFill>
                <a:latin typeface="Arial"/>
                <a:cs typeface="Arial"/>
              </a:rPr>
              <a:t>l</a:t>
            </a:r>
            <a:r>
              <a:rPr sz="800" spc="-95" dirty="0">
                <a:solidFill>
                  <a:srgbClr val="C8C6C4"/>
                </a:solidFill>
                <a:latin typeface="Arial"/>
                <a:cs typeface="Arial"/>
              </a:rPr>
              <a:t>aR</a:t>
            </a:r>
            <a:r>
              <a:rPr sz="800" spc="15" dirty="0">
                <a:solidFill>
                  <a:srgbClr val="C8C6C4"/>
                </a:solidFill>
                <a:latin typeface="Arial"/>
                <a:cs typeface="Arial"/>
              </a:rPr>
              <a:t> </a:t>
            </a:r>
            <a:r>
              <a:rPr sz="1250" spc="180" dirty="0">
                <a:solidFill>
                  <a:srgbClr val="DFDFDB"/>
                </a:solidFill>
                <a:latin typeface="Arial"/>
                <a:cs typeface="Arial"/>
              </a:rPr>
              <a:t>&gt;-O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427616" y="3654462"/>
            <a:ext cx="986790" cy="384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175">
              <a:lnSpc>
                <a:spcPct val="100000"/>
              </a:lnSpc>
            </a:pPr>
            <a:r>
              <a:rPr sz="1250" spc="-250" dirty="0">
                <a:solidFill>
                  <a:srgbClr val="C8C6C4"/>
                </a:solidFill>
                <a:latin typeface="Times New Roman"/>
                <a:cs typeface="Times New Roman"/>
              </a:rPr>
              <a:t>COMPETITION</a:t>
            </a:r>
            <a:r>
              <a:rPr sz="1250" spc="-35" dirty="0">
                <a:solidFill>
                  <a:srgbClr val="C8C6C4"/>
                </a:solidFill>
                <a:latin typeface="Times New Roman"/>
                <a:cs typeface="Times New Roman"/>
              </a:rPr>
              <a:t> </a:t>
            </a:r>
            <a:r>
              <a:rPr sz="800" spc="35" dirty="0">
                <a:solidFill>
                  <a:srgbClr val="C8C6C4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971424" y="3016184"/>
            <a:ext cx="235585" cy="514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ct val="100000"/>
              </a:lnSpc>
            </a:pPr>
            <a:r>
              <a:rPr sz="2250" spc="135" dirty="0">
                <a:solidFill>
                  <a:srgbClr val="DFDFDB"/>
                </a:solidFill>
                <a:latin typeface="Times New Roman"/>
                <a:cs typeface="Times New Roman"/>
              </a:rPr>
              <a:t>E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183164" y="3016184"/>
            <a:ext cx="935355" cy="514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ct val="100000"/>
              </a:lnSpc>
            </a:pPr>
            <a:r>
              <a:rPr sz="2250" spc="155" dirty="0">
                <a:solidFill>
                  <a:srgbClr val="DFDFDB"/>
                </a:solidFill>
                <a:latin typeface="Times New Roman"/>
                <a:cs typeface="Times New Roman"/>
              </a:rPr>
              <a:t>DUCA</a:t>
            </a:r>
            <a:endParaRPr sz="2250" dirty="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858691" y="3016184"/>
            <a:ext cx="505459" cy="53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895">
              <a:lnSpc>
                <a:spcPct val="100000"/>
              </a:lnSpc>
            </a:pPr>
            <a:r>
              <a:rPr sz="2250" spc="-595" dirty="0">
                <a:solidFill>
                  <a:srgbClr val="DFDFDB"/>
                </a:solidFill>
                <a:latin typeface="Times New Roman"/>
                <a:cs typeface="Times New Roman"/>
              </a:rPr>
              <a:t>IN</a:t>
            </a:r>
            <a:r>
              <a:rPr sz="2250" spc="-915" dirty="0">
                <a:solidFill>
                  <a:srgbClr val="DFDFDB"/>
                </a:solidFill>
                <a:latin typeface="Times New Roman"/>
                <a:cs typeface="Times New Roman"/>
              </a:rPr>
              <a:t>D</a:t>
            </a:r>
            <a:r>
              <a:rPr sz="2250" spc="-705" dirty="0">
                <a:solidFill>
                  <a:srgbClr val="DFDFDB"/>
                </a:solidFill>
                <a:latin typeface="Times New Roman"/>
                <a:cs typeface="Times New Roman"/>
              </a:rPr>
              <a:t>E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6334222" y="3016184"/>
            <a:ext cx="483234" cy="53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ct val="100000"/>
              </a:lnSpc>
            </a:pPr>
            <a:r>
              <a:rPr sz="2250" spc="-330" dirty="0">
                <a:solidFill>
                  <a:srgbClr val="DFDFDB"/>
                </a:solidFill>
                <a:latin typeface="Times New Roman"/>
                <a:cs typeface="Times New Roman"/>
              </a:rPr>
              <a:t>P</a:t>
            </a:r>
            <a:r>
              <a:rPr sz="2250" spc="-675" dirty="0">
                <a:solidFill>
                  <a:srgbClr val="DFDFDB"/>
                </a:solidFill>
                <a:latin typeface="Times New Roman"/>
                <a:cs typeface="Times New Roman"/>
              </a:rPr>
              <a:t>E</a:t>
            </a:r>
            <a:r>
              <a:rPr sz="2250" spc="-850" dirty="0">
                <a:solidFill>
                  <a:srgbClr val="DFDFDB"/>
                </a:solidFill>
                <a:latin typeface="Times New Roman"/>
                <a:cs typeface="Times New Roman"/>
              </a:rPr>
              <a:t>NDE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3501901" y="3317185"/>
            <a:ext cx="548640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50" spc="-175" dirty="0">
                <a:solidFill>
                  <a:srgbClr val="C8C6C4"/>
                </a:solidFill>
                <a:latin typeface="Arial"/>
                <a:cs typeface="Arial"/>
              </a:rPr>
              <a:t>:iRdwoRk</a:t>
            </a:r>
            <a:endParaRPr sz="115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5121987" y="3229919"/>
            <a:ext cx="681355" cy="384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>
              <a:lnSpc>
                <a:spcPct val="100000"/>
              </a:lnSpc>
            </a:pPr>
            <a:r>
              <a:rPr sz="900" spc="480" dirty="0">
                <a:solidFill>
                  <a:srgbClr val="F4F6F4"/>
                </a:solidFill>
                <a:latin typeface="Times New Roman"/>
                <a:cs typeface="Times New Roman"/>
              </a:rPr>
              <a:t>v</a:t>
            </a:r>
            <a:r>
              <a:rPr sz="900" spc="365" dirty="0">
                <a:solidFill>
                  <a:srgbClr val="F4F6F4"/>
                </a:solidFill>
                <a:latin typeface="Times New Roman"/>
                <a:cs typeface="Times New Roman"/>
              </a:rPr>
              <a:t>y</a:t>
            </a:r>
            <a:r>
              <a:rPr sz="900" spc="-65" dirty="0">
                <a:solidFill>
                  <a:srgbClr val="C8C6C4"/>
                </a:solidFill>
                <a:latin typeface="Times New Roman"/>
                <a:cs typeface="Times New Roman"/>
              </a:rPr>
              <a:t>irn1evervw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743003" y="3188547"/>
            <a:ext cx="601345" cy="426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690">
              <a:lnSpc>
                <a:spcPct val="100000"/>
              </a:lnSpc>
              <a:tabLst>
                <a:tab pos="285115" algn="l"/>
              </a:tabLst>
            </a:pPr>
            <a:r>
              <a:rPr sz="900" spc="-40" dirty="0">
                <a:solidFill>
                  <a:srgbClr val="C8C6C4"/>
                </a:solidFill>
                <a:latin typeface="Times New Roman"/>
                <a:cs typeface="Times New Roman"/>
              </a:rPr>
              <a:t>t	</a:t>
            </a:r>
            <a:r>
              <a:rPr sz="2400" b="1" spc="-540" dirty="0">
                <a:solidFill>
                  <a:srgbClr val="F4F6F4"/>
                </a:solidFill>
                <a:latin typeface="Arial"/>
                <a:cs typeface="Arial"/>
              </a:rPr>
              <a:t>SO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4987653" y="3623199"/>
            <a:ext cx="414020" cy="217170"/>
          </a:xfrm>
          <a:custGeom>
            <a:avLst/>
            <a:gdLst/>
            <a:ahLst/>
            <a:cxnLst/>
            <a:rect l="l" t="t" r="r" b="b"/>
            <a:pathLst>
              <a:path w="414020" h="217170">
                <a:moveTo>
                  <a:pt x="0" y="0"/>
                </a:moveTo>
                <a:lnTo>
                  <a:pt x="413838" y="0"/>
                </a:lnTo>
                <a:lnTo>
                  <a:pt x="413838" y="216575"/>
                </a:lnTo>
                <a:lnTo>
                  <a:pt x="0" y="216575"/>
                </a:lnTo>
                <a:lnTo>
                  <a:pt x="0" y="0"/>
                </a:lnTo>
                <a:close/>
              </a:path>
            </a:pathLst>
          </a:custGeom>
          <a:solidFill>
            <a:srgbClr val="525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552371" y="3623199"/>
            <a:ext cx="765810" cy="31750"/>
          </a:xfrm>
          <a:custGeom>
            <a:avLst/>
            <a:gdLst/>
            <a:ahLst/>
            <a:cxnLst/>
            <a:rect l="l" t="t" r="r" b="b"/>
            <a:pathLst>
              <a:path w="765810" h="31750">
                <a:moveTo>
                  <a:pt x="0" y="0"/>
                </a:moveTo>
                <a:lnTo>
                  <a:pt x="765551" y="0"/>
                </a:lnTo>
                <a:lnTo>
                  <a:pt x="765551" y="31263"/>
                </a:lnTo>
                <a:lnTo>
                  <a:pt x="0" y="31263"/>
                </a:lnTo>
                <a:lnTo>
                  <a:pt x="0" y="0"/>
                </a:lnTo>
                <a:close/>
              </a:path>
            </a:pathLst>
          </a:custGeom>
          <a:solidFill>
            <a:srgbClr val="423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414220" y="3682610"/>
            <a:ext cx="203200" cy="139065"/>
          </a:xfrm>
          <a:custGeom>
            <a:avLst/>
            <a:gdLst/>
            <a:ahLst/>
            <a:cxnLst/>
            <a:rect l="l" t="t" r="r" b="b"/>
            <a:pathLst>
              <a:path w="203200" h="139064">
                <a:moveTo>
                  <a:pt x="0" y="0"/>
                </a:moveTo>
                <a:lnTo>
                  <a:pt x="203131" y="0"/>
                </a:lnTo>
                <a:lnTo>
                  <a:pt x="203131" y="138608"/>
                </a:lnTo>
                <a:lnTo>
                  <a:pt x="0" y="138608"/>
                </a:lnTo>
                <a:lnTo>
                  <a:pt x="0" y="0"/>
                </a:lnTo>
                <a:close/>
              </a:path>
            </a:pathLst>
          </a:custGeom>
          <a:solidFill>
            <a:srgbClr val="423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609631" y="3682610"/>
            <a:ext cx="69215" cy="139065"/>
          </a:xfrm>
          <a:custGeom>
            <a:avLst/>
            <a:gdLst/>
            <a:ahLst/>
            <a:cxnLst/>
            <a:rect l="l" t="t" r="r" b="b"/>
            <a:pathLst>
              <a:path w="69215" h="139064">
                <a:moveTo>
                  <a:pt x="0" y="0"/>
                </a:moveTo>
                <a:lnTo>
                  <a:pt x="68917" y="0"/>
                </a:lnTo>
                <a:lnTo>
                  <a:pt x="68917" y="138608"/>
                </a:lnTo>
                <a:lnTo>
                  <a:pt x="0" y="138608"/>
                </a:lnTo>
                <a:lnTo>
                  <a:pt x="0" y="0"/>
                </a:lnTo>
                <a:close/>
              </a:path>
            </a:pathLst>
          </a:custGeom>
          <a:solidFill>
            <a:srgbClr val="34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664194" y="3682610"/>
            <a:ext cx="54610" cy="139065"/>
          </a:xfrm>
          <a:custGeom>
            <a:avLst/>
            <a:gdLst/>
            <a:ahLst/>
            <a:cxnLst/>
            <a:rect l="l" t="t" r="r" b="b"/>
            <a:pathLst>
              <a:path w="54609" h="139064">
                <a:moveTo>
                  <a:pt x="0" y="138608"/>
                </a:moveTo>
                <a:lnTo>
                  <a:pt x="54370" y="138608"/>
                </a:lnTo>
                <a:lnTo>
                  <a:pt x="54370" y="0"/>
                </a:lnTo>
                <a:lnTo>
                  <a:pt x="0" y="0"/>
                </a:lnTo>
                <a:lnTo>
                  <a:pt x="0" y="138608"/>
                </a:lnTo>
                <a:close/>
              </a:path>
            </a:pathLst>
          </a:custGeom>
          <a:solidFill>
            <a:srgbClr val="423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705647" y="3682610"/>
            <a:ext cx="53340" cy="139065"/>
          </a:xfrm>
          <a:custGeom>
            <a:avLst/>
            <a:gdLst/>
            <a:ahLst/>
            <a:cxnLst/>
            <a:rect l="l" t="t" r="r" b="b"/>
            <a:pathLst>
              <a:path w="53340" h="139064">
                <a:moveTo>
                  <a:pt x="0" y="138608"/>
                </a:moveTo>
                <a:lnTo>
                  <a:pt x="53352" y="138608"/>
                </a:lnTo>
                <a:lnTo>
                  <a:pt x="53352" y="0"/>
                </a:lnTo>
                <a:lnTo>
                  <a:pt x="0" y="0"/>
                </a:lnTo>
                <a:lnTo>
                  <a:pt x="0" y="138608"/>
                </a:lnTo>
                <a:close/>
              </a:path>
            </a:pathLst>
          </a:custGeom>
          <a:solidFill>
            <a:srgbClr val="34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481251" y="3654462"/>
            <a:ext cx="163195" cy="384810"/>
          </a:xfrm>
          <a:custGeom>
            <a:avLst/>
            <a:gdLst/>
            <a:ahLst/>
            <a:cxnLst/>
            <a:rect l="l" t="t" r="r" b="b"/>
            <a:pathLst>
              <a:path w="163195" h="384810">
                <a:moveTo>
                  <a:pt x="0" y="0"/>
                </a:moveTo>
                <a:lnTo>
                  <a:pt x="163097" y="0"/>
                </a:lnTo>
                <a:lnTo>
                  <a:pt x="163097" y="384674"/>
                </a:lnTo>
                <a:lnTo>
                  <a:pt x="0" y="384674"/>
                </a:lnTo>
                <a:lnTo>
                  <a:pt x="0" y="0"/>
                </a:lnTo>
                <a:close/>
              </a:path>
            </a:pathLst>
          </a:custGeom>
          <a:solidFill>
            <a:srgbClr val="34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648496" y="3654462"/>
            <a:ext cx="814069" cy="384810"/>
          </a:xfrm>
          <a:custGeom>
            <a:avLst/>
            <a:gdLst/>
            <a:ahLst/>
            <a:cxnLst/>
            <a:rect l="l" t="t" r="r" b="b"/>
            <a:pathLst>
              <a:path w="814070" h="384810">
                <a:moveTo>
                  <a:pt x="0" y="0"/>
                </a:moveTo>
                <a:lnTo>
                  <a:pt x="814077" y="0"/>
                </a:lnTo>
                <a:lnTo>
                  <a:pt x="814077" y="384674"/>
                </a:lnTo>
                <a:lnTo>
                  <a:pt x="0" y="384674"/>
                </a:lnTo>
                <a:lnTo>
                  <a:pt x="0" y="0"/>
                </a:lnTo>
                <a:close/>
              </a:path>
            </a:pathLst>
          </a:custGeom>
          <a:solidFill>
            <a:srgbClr val="423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468313" y="3654462"/>
            <a:ext cx="855344" cy="384810"/>
          </a:xfrm>
          <a:custGeom>
            <a:avLst/>
            <a:gdLst/>
            <a:ahLst/>
            <a:cxnLst/>
            <a:rect l="l" t="t" r="r" b="b"/>
            <a:pathLst>
              <a:path w="855345" h="384810">
                <a:moveTo>
                  <a:pt x="0" y="0"/>
                </a:moveTo>
                <a:lnTo>
                  <a:pt x="854800" y="0"/>
                </a:lnTo>
                <a:lnTo>
                  <a:pt x="854800" y="384674"/>
                </a:lnTo>
                <a:lnTo>
                  <a:pt x="0" y="384674"/>
                </a:lnTo>
                <a:lnTo>
                  <a:pt x="0" y="0"/>
                </a:lnTo>
                <a:close/>
              </a:path>
            </a:pathLst>
          </a:custGeom>
          <a:solidFill>
            <a:srgbClr val="525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427616" y="3654462"/>
            <a:ext cx="986790" cy="384810"/>
          </a:xfrm>
          <a:custGeom>
            <a:avLst/>
            <a:gdLst/>
            <a:ahLst/>
            <a:cxnLst/>
            <a:rect l="l" t="t" r="r" b="b"/>
            <a:pathLst>
              <a:path w="986789" h="384810">
                <a:moveTo>
                  <a:pt x="0" y="0"/>
                </a:moveTo>
                <a:lnTo>
                  <a:pt x="986604" y="0"/>
                </a:lnTo>
                <a:lnTo>
                  <a:pt x="986604" y="384674"/>
                </a:lnTo>
                <a:lnTo>
                  <a:pt x="0" y="384674"/>
                </a:lnTo>
                <a:lnTo>
                  <a:pt x="0" y="0"/>
                </a:lnTo>
                <a:close/>
              </a:path>
            </a:pathLst>
          </a:custGeom>
          <a:solidFill>
            <a:srgbClr val="423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3553459" y="3646890"/>
            <a:ext cx="1873885" cy="373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-960" dirty="0">
                <a:solidFill>
                  <a:srgbClr val="C8C6C4"/>
                </a:solidFill>
                <a:latin typeface="Times New Roman"/>
                <a:cs typeface="Times New Roman"/>
              </a:rPr>
              <a:t>A</a:t>
            </a:r>
            <a:r>
              <a:rPr sz="2250" spc="-950" dirty="0">
                <a:solidFill>
                  <a:srgbClr val="C8C6C4"/>
                </a:solidFill>
                <a:latin typeface="Times New Roman"/>
                <a:cs typeface="Times New Roman"/>
              </a:rPr>
              <a:t>m</a:t>
            </a:r>
            <a:r>
              <a:rPr sz="2250" spc="-525" dirty="0">
                <a:solidFill>
                  <a:srgbClr val="C8C6C4"/>
                </a:solidFill>
                <a:latin typeface="Times New Roman"/>
                <a:cs typeface="Times New Roman"/>
              </a:rPr>
              <a:t>v</a:t>
            </a:r>
            <a:r>
              <a:rPr sz="2250" spc="-975" dirty="0">
                <a:solidFill>
                  <a:srgbClr val="C8C6C4"/>
                </a:solidFill>
                <a:latin typeface="Times New Roman"/>
                <a:cs typeface="Times New Roman"/>
              </a:rPr>
              <a:t>1</a:t>
            </a:r>
            <a:r>
              <a:rPr sz="2250" spc="-175" dirty="0">
                <a:solidFill>
                  <a:srgbClr val="C8C6C4"/>
                </a:solidFill>
                <a:latin typeface="Times New Roman"/>
                <a:cs typeface="Times New Roman"/>
              </a:rPr>
              <a:t>t</a:t>
            </a:r>
            <a:r>
              <a:rPr sz="2250" spc="-405" dirty="0">
                <a:solidFill>
                  <a:srgbClr val="C8C6C4"/>
                </a:solidFill>
                <a:latin typeface="Times New Roman"/>
                <a:cs typeface="Times New Roman"/>
              </a:rPr>
              <a:t>1on</a:t>
            </a:r>
            <a:r>
              <a:rPr sz="2250" spc="-930" dirty="0">
                <a:solidFill>
                  <a:srgbClr val="C8C6C4"/>
                </a:solidFill>
                <a:latin typeface="Times New Roman"/>
                <a:cs typeface="Times New Roman"/>
              </a:rPr>
              <a:t>EM</a:t>
            </a:r>
            <a:r>
              <a:rPr sz="2250" spc="-555" dirty="0">
                <a:solidFill>
                  <a:srgbClr val="C8C6C4"/>
                </a:solidFill>
                <a:latin typeface="Times New Roman"/>
                <a:cs typeface="Times New Roman"/>
              </a:rPr>
              <a:t>P</a:t>
            </a:r>
            <a:r>
              <a:rPr sz="2250" spc="-660" dirty="0">
                <a:solidFill>
                  <a:srgbClr val="C8C6C4"/>
                </a:solidFill>
                <a:latin typeface="Times New Roman"/>
                <a:cs typeface="Times New Roman"/>
              </a:rPr>
              <a:t>LOYMEN</a:t>
            </a:r>
            <a:r>
              <a:rPr sz="2250" spc="-375" dirty="0">
                <a:solidFill>
                  <a:srgbClr val="C8C6C4"/>
                </a:solidFill>
                <a:latin typeface="Times New Roman"/>
                <a:cs typeface="Times New Roman"/>
              </a:rPr>
              <a:t>T</a:t>
            </a:r>
            <a:r>
              <a:rPr sz="1875" spc="-330" baseline="57777" dirty="0">
                <a:solidFill>
                  <a:srgbClr val="B6B5B3"/>
                </a:solidFill>
                <a:latin typeface="Arial"/>
                <a:cs typeface="Arial"/>
              </a:rPr>
              <a:t>:g</a:t>
            </a:r>
            <a:endParaRPr sz="1875" baseline="57777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5552076" y="3693200"/>
            <a:ext cx="1225550" cy="327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400"/>
              </a:lnSpc>
            </a:pPr>
            <a:r>
              <a:rPr sz="800" spc="20" dirty="0">
                <a:solidFill>
                  <a:srgbClr val="C8C6C4"/>
                </a:solidFill>
                <a:latin typeface="Arial"/>
                <a:cs typeface="Arial"/>
              </a:rPr>
              <a:t>§tr</a:t>
            </a:r>
            <a:r>
              <a:rPr sz="800" spc="-85" dirty="0">
                <a:solidFill>
                  <a:srgbClr val="C8C6C4"/>
                </a:solidFill>
                <a:latin typeface="Arial"/>
                <a:cs typeface="Arial"/>
              </a:rPr>
              <a:t>n</a:t>
            </a:r>
            <a:r>
              <a:rPr sz="800" spc="-45" dirty="0">
                <a:solidFill>
                  <a:srgbClr val="C8C6C4"/>
                </a:solidFill>
                <a:latin typeface="Arial"/>
                <a:cs typeface="Arial"/>
              </a:rPr>
              <a:t>c</a:t>
            </a:r>
            <a:r>
              <a:rPr sz="800" spc="-40" dirty="0">
                <a:solidFill>
                  <a:srgbClr val="C8C6C4"/>
                </a:solidFill>
                <a:latin typeface="Arial"/>
                <a:cs typeface="Arial"/>
              </a:rPr>
              <a:t>h</a:t>
            </a:r>
            <a:r>
              <a:rPr sz="800" spc="-90" dirty="0">
                <a:solidFill>
                  <a:srgbClr val="C8C6C4"/>
                </a:solidFill>
                <a:latin typeface="Arial"/>
                <a:cs typeface="Arial"/>
              </a:rPr>
              <a:t>e</a:t>
            </a:r>
            <a:r>
              <a:rPr sz="800" spc="-180" dirty="0">
                <a:solidFill>
                  <a:srgbClr val="C8C6C4"/>
                </a:solidFill>
                <a:latin typeface="Arial"/>
                <a:cs typeface="Arial"/>
              </a:rPr>
              <a:t>R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2140"/>
              </a:lnSpc>
            </a:pPr>
            <a:r>
              <a:rPr sz="2250" spc="-725" dirty="0">
                <a:solidFill>
                  <a:srgbClr val="DFDFDB"/>
                </a:solidFill>
                <a:latin typeface="Times New Roman"/>
                <a:cs typeface="Times New Roman"/>
              </a:rPr>
              <a:t>RESEARCH-g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4062548" y="3976245"/>
            <a:ext cx="0" cy="173355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3261"/>
                </a:lnTo>
              </a:path>
            </a:pathLst>
          </a:custGeom>
          <a:ln w="3175">
            <a:solidFill>
              <a:srgbClr val="423F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342016" y="3976245"/>
            <a:ext cx="0" cy="173355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3261"/>
                </a:lnTo>
              </a:path>
            </a:pathLst>
          </a:custGeom>
          <a:ln w="3175">
            <a:solidFill>
              <a:srgbClr val="343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 txBox="1"/>
          <p:nvPr/>
        </p:nvSpPr>
        <p:spPr>
          <a:xfrm>
            <a:off x="1064985" y="823768"/>
            <a:ext cx="8550275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200" b="1" i="1" spc="-120" dirty="0">
                <a:solidFill>
                  <a:srgbClr val="FD0000"/>
                </a:solidFill>
                <a:latin typeface="Arial"/>
                <a:cs typeface="Arial"/>
              </a:rPr>
              <a:t>W</a:t>
            </a:r>
            <a:r>
              <a:rPr sz="5200" b="1" i="1" dirty="0">
                <a:solidFill>
                  <a:srgbClr val="FD0000"/>
                </a:solidFill>
                <a:latin typeface="Arial"/>
                <a:cs typeface="Arial"/>
              </a:rPr>
              <a:t>ho</a:t>
            </a:r>
            <a:r>
              <a:rPr sz="5200" b="1" i="1" spc="114" dirty="0">
                <a:solidFill>
                  <a:srgbClr val="FD0000"/>
                </a:solidFill>
                <a:latin typeface="Arial"/>
                <a:cs typeface="Arial"/>
              </a:rPr>
              <a:t> </a:t>
            </a:r>
            <a:r>
              <a:rPr sz="5200" b="1" i="1" spc="25" dirty="0">
                <a:solidFill>
                  <a:srgbClr val="FD0000"/>
                </a:solidFill>
                <a:latin typeface="Arial"/>
                <a:cs typeface="Arial"/>
              </a:rPr>
              <a:t>serves</a:t>
            </a:r>
            <a:r>
              <a:rPr sz="5200" b="1" i="1" spc="525" dirty="0">
                <a:solidFill>
                  <a:srgbClr val="FD0000"/>
                </a:solidFill>
                <a:latin typeface="Arial"/>
                <a:cs typeface="Arial"/>
              </a:rPr>
              <a:t> </a:t>
            </a:r>
            <a:r>
              <a:rPr sz="5200" b="1" i="1" spc="60" dirty="0">
                <a:solidFill>
                  <a:srgbClr val="FD0000"/>
                </a:solidFill>
                <a:latin typeface="Arial"/>
                <a:cs typeface="Arial"/>
              </a:rPr>
              <a:t>on</a:t>
            </a:r>
            <a:r>
              <a:rPr sz="5200" b="1" i="1" spc="145" dirty="0">
                <a:solidFill>
                  <a:srgbClr val="FD0000"/>
                </a:solidFill>
                <a:latin typeface="Arial"/>
                <a:cs typeface="Arial"/>
              </a:rPr>
              <a:t> </a:t>
            </a:r>
            <a:r>
              <a:rPr sz="5200" b="1" i="1" spc="25" dirty="0">
                <a:solidFill>
                  <a:srgbClr val="FD0000"/>
                </a:solidFill>
                <a:latin typeface="Arial"/>
                <a:cs typeface="Arial"/>
              </a:rPr>
              <a:t>the</a:t>
            </a:r>
            <a:r>
              <a:rPr sz="5200" b="1" i="1" spc="65" dirty="0">
                <a:solidFill>
                  <a:srgbClr val="FD0000"/>
                </a:solidFill>
                <a:latin typeface="Arial"/>
                <a:cs typeface="Arial"/>
              </a:rPr>
              <a:t> </a:t>
            </a:r>
            <a:r>
              <a:rPr sz="5000" b="1" i="1" spc="215" dirty="0">
                <a:solidFill>
                  <a:srgbClr val="FD0000"/>
                </a:solidFill>
                <a:latin typeface="Arial"/>
                <a:cs typeface="Arial"/>
              </a:rPr>
              <a:t>N</a:t>
            </a:r>
            <a:r>
              <a:rPr sz="5000" b="1" i="1" spc="575" dirty="0">
                <a:solidFill>
                  <a:srgbClr val="FD0000"/>
                </a:solidFill>
                <a:latin typeface="Arial"/>
                <a:cs typeface="Arial"/>
              </a:rPr>
              <a:t>C</a:t>
            </a:r>
            <a:r>
              <a:rPr sz="5000" b="1" i="1" spc="185" dirty="0">
                <a:solidFill>
                  <a:srgbClr val="FD0000"/>
                </a:solidFill>
                <a:latin typeface="Arial"/>
                <a:cs typeface="Arial"/>
              </a:rPr>
              <a:t>TE?</a:t>
            </a:r>
            <a:endParaRPr sz="50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529408" y="4909256"/>
            <a:ext cx="8900795" cy="1814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97500"/>
              </a:lnSpc>
            </a:pPr>
            <a:r>
              <a:rPr sz="3200" b="1" spc="-210" dirty="0">
                <a:solidFill>
                  <a:srgbClr val="333333"/>
                </a:solidFill>
                <a:latin typeface="Arial"/>
                <a:cs typeface="Arial"/>
              </a:rPr>
              <a:t>Our</a:t>
            </a:r>
            <a:r>
              <a:rPr sz="3200" b="1" spc="2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200" b="1" spc="-250" dirty="0">
                <a:solidFill>
                  <a:srgbClr val="333333"/>
                </a:solidFill>
                <a:latin typeface="Arial"/>
                <a:cs typeface="Arial"/>
              </a:rPr>
              <a:t>membe</a:t>
            </a:r>
            <a:r>
              <a:rPr sz="3200" b="1" spc="175" dirty="0">
                <a:solidFill>
                  <a:srgbClr val="333333"/>
                </a:solidFill>
                <a:latin typeface="Arial"/>
                <a:cs typeface="Arial"/>
              </a:rPr>
              <a:t>r</a:t>
            </a:r>
            <a:r>
              <a:rPr sz="3200" b="1" spc="-250" dirty="0">
                <a:solidFill>
                  <a:srgbClr val="333333"/>
                </a:solidFill>
                <a:latin typeface="Arial"/>
                <a:cs typeface="Arial"/>
              </a:rPr>
              <a:t>ship</a:t>
            </a:r>
            <a:r>
              <a:rPr sz="3200" b="1" spc="2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200" b="1" spc="-210" dirty="0">
                <a:solidFill>
                  <a:srgbClr val="333333"/>
                </a:solidFill>
                <a:latin typeface="Arial"/>
                <a:cs typeface="Arial"/>
              </a:rPr>
              <a:t>include</a:t>
            </a:r>
            <a:r>
              <a:rPr sz="3200" b="1" spc="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200" b="1" spc="-60" dirty="0">
                <a:solidFill>
                  <a:srgbClr val="333333"/>
                </a:solidFill>
                <a:latin typeface="Arial"/>
                <a:cs typeface="Arial"/>
              </a:rPr>
              <a:t>te</a:t>
            </a:r>
            <a:r>
              <a:rPr sz="3200" b="1" spc="-4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3200" b="1" spc="-190" dirty="0">
                <a:solidFill>
                  <a:srgbClr val="333333"/>
                </a:solidFill>
                <a:latin typeface="Arial"/>
                <a:cs typeface="Arial"/>
              </a:rPr>
              <a:t>chers,</a:t>
            </a:r>
            <a:r>
              <a:rPr sz="3200" b="1" spc="2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200" b="1" spc="1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3200" b="1" spc="-254" dirty="0">
                <a:solidFill>
                  <a:srgbClr val="333333"/>
                </a:solidFill>
                <a:latin typeface="Arial"/>
                <a:cs typeface="Arial"/>
              </a:rPr>
              <a:t>dministr</a:t>
            </a:r>
            <a:r>
              <a:rPr sz="3200" b="1" spc="-5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200" b="1" spc="-8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3200" b="1" spc="-210" dirty="0">
                <a:solidFill>
                  <a:srgbClr val="333333"/>
                </a:solidFill>
                <a:latin typeface="Arial"/>
                <a:cs typeface="Arial"/>
              </a:rPr>
              <a:t>tors,</a:t>
            </a:r>
            <a:r>
              <a:rPr sz="3200" b="1" spc="-1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100" b="1" spc="-160" dirty="0">
                <a:solidFill>
                  <a:srgbClr val="333333"/>
                </a:solidFill>
                <a:latin typeface="Arial"/>
                <a:cs typeface="Arial"/>
              </a:rPr>
              <a:t>higher</a:t>
            </a:r>
            <a:r>
              <a:rPr sz="3100" b="1" spc="1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100" b="1" spc="-95" dirty="0">
                <a:solidFill>
                  <a:srgbClr val="333333"/>
                </a:solidFill>
                <a:latin typeface="Arial"/>
                <a:cs typeface="Arial"/>
              </a:rPr>
              <a:t>educ</a:t>
            </a:r>
            <a:r>
              <a:rPr sz="3100" b="1" spc="-15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3100" b="1" spc="-185" dirty="0">
                <a:solidFill>
                  <a:srgbClr val="333333"/>
                </a:solidFill>
                <a:latin typeface="Arial"/>
                <a:cs typeface="Arial"/>
              </a:rPr>
              <a:t>tion</a:t>
            </a:r>
            <a:r>
              <a:rPr sz="3100" b="1" spc="2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100" b="1" spc="12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3100" b="1" spc="-190" dirty="0">
                <a:solidFill>
                  <a:srgbClr val="333333"/>
                </a:solidFill>
                <a:latin typeface="Arial"/>
                <a:cs typeface="Arial"/>
              </a:rPr>
              <a:t>nd</a:t>
            </a:r>
            <a:r>
              <a:rPr sz="3100" b="1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100" b="1" spc="-125" dirty="0">
                <a:solidFill>
                  <a:srgbClr val="333333"/>
                </a:solidFill>
                <a:latin typeface="Arial"/>
                <a:cs typeface="Arial"/>
              </a:rPr>
              <a:t>govern</a:t>
            </a:r>
            <a:r>
              <a:rPr sz="3100" b="1" spc="6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3100" b="1" spc="-110" dirty="0">
                <a:solidFill>
                  <a:srgbClr val="333333"/>
                </a:solidFill>
                <a:latin typeface="Arial"/>
                <a:cs typeface="Arial"/>
              </a:rPr>
              <a:t>nce</a:t>
            </a:r>
            <a:r>
              <a:rPr sz="3100" b="1" spc="8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100" b="1" spc="-145" dirty="0">
                <a:solidFill>
                  <a:srgbClr val="333333"/>
                </a:solidFill>
                <a:latin typeface="Arial"/>
                <a:cs typeface="Arial"/>
              </a:rPr>
              <a:t>profession</a:t>
            </a:r>
            <a:r>
              <a:rPr sz="3100" b="1" spc="9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3100" b="1" spc="-160" dirty="0">
                <a:solidFill>
                  <a:srgbClr val="333333"/>
                </a:solidFill>
                <a:latin typeface="Arial"/>
                <a:cs typeface="Arial"/>
              </a:rPr>
              <a:t>ls</a:t>
            </a:r>
            <a:r>
              <a:rPr sz="3100" b="1" spc="-10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100" b="1" spc="-190" dirty="0">
                <a:solidFill>
                  <a:srgbClr val="333333"/>
                </a:solidFill>
                <a:latin typeface="Arial"/>
                <a:cs typeface="Arial"/>
              </a:rPr>
              <a:t>who</a:t>
            </a:r>
            <a:r>
              <a:rPr sz="3100" b="1" spc="1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100" b="1" spc="-225" dirty="0">
                <a:solidFill>
                  <a:srgbClr val="333333"/>
                </a:solidFill>
                <a:latin typeface="Arial"/>
                <a:cs typeface="Arial"/>
              </a:rPr>
              <a:t>wor</a:t>
            </a:r>
            <a:r>
              <a:rPr sz="3100" b="1" spc="-4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100" b="1" spc="-160" dirty="0">
                <a:solidFill>
                  <a:srgbClr val="333333"/>
                </a:solidFill>
                <a:latin typeface="Arial"/>
                <a:cs typeface="Arial"/>
              </a:rPr>
              <a:t>k</a:t>
            </a:r>
            <a:r>
              <a:rPr sz="3100" b="1" spc="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100" b="1" spc="-195" dirty="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sz="3100" b="1" spc="8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100" b="1" spc="-40" dirty="0">
                <a:solidFill>
                  <a:srgbClr val="333333"/>
                </a:solidFill>
                <a:latin typeface="Arial"/>
                <a:cs typeface="Arial"/>
              </a:rPr>
              <a:t>p</a:t>
            </a:r>
            <a:r>
              <a:rPr sz="3100" b="1" spc="-12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3100" b="1" spc="-165" dirty="0">
                <a:solidFill>
                  <a:srgbClr val="333333"/>
                </a:solidFill>
                <a:latin typeface="Arial"/>
                <a:cs typeface="Arial"/>
              </a:rPr>
              <a:t>rtnership</a:t>
            </a:r>
            <a:r>
              <a:rPr sz="3100" b="1" spc="1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100" b="1" spc="-180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sz="3100" b="1" spc="1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100" b="1" spc="2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3100" b="1" spc="-215" dirty="0">
                <a:solidFill>
                  <a:srgbClr val="333333"/>
                </a:solidFill>
                <a:latin typeface="Arial"/>
                <a:cs typeface="Arial"/>
              </a:rPr>
              <a:t>ssu</a:t>
            </a:r>
            <a:r>
              <a:rPr sz="3100" b="1" spc="95" dirty="0">
                <a:solidFill>
                  <a:srgbClr val="333333"/>
                </a:solidFill>
                <a:latin typeface="Arial"/>
                <a:cs typeface="Arial"/>
              </a:rPr>
              <a:t>r</a:t>
            </a:r>
            <a:r>
              <a:rPr sz="3100" b="1" spc="-55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3100" b="1" spc="19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100" b="1" spc="-180" dirty="0">
                <a:solidFill>
                  <a:srgbClr val="333333"/>
                </a:solidFill>
                <a:latin typeface="Arial"/>
                <a:cs typeface="Arial"/>
              </a:rPr>
              <a:t>high</a:t>
            </a:r>
            <a:r>
              <a:rPr sz="3100" b="1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100" b="1" spc="-70" dirty="0">
                <a:solidFill>
                  <a:srgbClr val="333333"/>
                </a:solidFill>
                <a:latin typeface="Arial"/>
                <a:cs typeface="Arial"/>
              </a:rPr>
              <a:t>st</a:t>
            </a:r>
            <a:r>
              <a:rPr sz="3100" b="1" spc="-3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3100" b="1" spc="-80" dirty="0">
                <a:solidFill>
                  <a:srgbClr val="333333"/>
                </a:solidFill>
                <a:latin typeface="Arial"/>
                <a:cs typeface="Arial"/>
              </a:rPr>
              <a:t>nd</a:t>
            </a:r>
            <a:r>
              <a:rPr sz="3100" b="1" spc="-6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3100" b="1" spc="-180" dirty="0">
                <a:solidFill>
                  <a:srgbClr val="333333"/>
                </a:solidFill>
                <a:latin typeface="Arial"/>
                <a:cs typeface="Arial"/>
              </a:rPr>
              <a:t>rds</a:t>
            </a:r>
            <a:r>
              <a:rPr sz="3100" b="1" spc="-9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100" b="1" spc="-210" dirty="0">
                <a:solidFill>
                  <a:srgbClr val="333333"/>
                </a:solidFill>
                <a:latin typeface="Arial"/>
                <a:cs typeface="Arial"/>
              </a:rPr>
              <a:t>for</a:t>
            </a:r>
            <a:r>
              <a:rPr sz="3100" b="1" spc="2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100" b="1" spc="-95" dirty="0">
                <a:solidFill>
                  <a:srgbClr val="333333"/>
                </a:solidFill>
                <a:latin typeface="Arial"/>
                <a:cs typeface="Arial"/>
              </a:rPr>
              <a:t>educ</a:t>
            </a:r>
            <a:r>
              <a:rPr sz="3100" b="1" spc="-15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3100" b="1" spc="-180" dirty="0">
                <a:solidFill>
                  <a:srgbClr val="333333"/>
                </a:solidFill>
                <a:latin typeface="Arial"/>
                <a:cs typeface="Arial"/>
              </a:rPr>
              <a:t>tor</a:t>
            </a:r>
            <a:r>
              <a:rPr sz="3100" b="1" spc="28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100" b="1" spc="-285" dirty="0">
                <a:solidFill>
                  <a:srgbClr val="333333"/>
                </a:solidFill>
                <a:latin typeface="Arial"/>
                <a:cs typeface="Arial"/>
              </a:rPr>
              <a:t>p</a:t>
            </a:r>
            <a:r>
              <a:rPr sz="3100" b="1" spc="-125" dirty="0">
                <a:solidFill>
                  <a:srgbClr val="333333"/>
                </a:solidFill>
                <a:latin typeface="Arial"/>
                <a:cs typeface="Arial"/>
              </a:rPr>
              <a:t>r</a:t>
            </a:r>
            <a:r>
              <a:rPr sz="3100" b="1" spc="-40" dirty="0">
                <a:solidFill>
                  <a:srgbClr val="333333"/>
                </a:solidFill>
                <a:latin typeface="Arial"/>
                <a:cs typeface="Arial"/>
              </a:rPr>
              <a:t>ep</a:t>
            </a:r>
            <a:r>
              <a:rPr sz="3100" b="1" spc="2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3100" b="1" spc="-235" dirty="0">
                <a:solidFill>
                  <a:srgbClr val="333333"/>
                </a:solidFill>
                <a:latin typeface="Arial"/>
                <a:cs typeface="Arial"/>
              </a:rPr>
              <a:t>r</a:t>
            </a:r>
            <a:r>
              <a:rPr sz="3100" b="1" spc="-3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3100" b="1" spc="-185" dirty="0">
                <a:solidFill>
                  <a:srgbClr val="333333"/>
                </a:solidFill>
                <a:latin typeface="Arial"/>
                <a:cs typeface="Arial"/>
              </a:rPr>
              <a:t>tion</a:t>
            </a:r>
            <a:r>
              <a:rPr sz="3100" b="1" spc="3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100" b="1" spc="-130" dirty="0">
                <a:solidFill>
                  <a:srgbClr val="333333"/>
                </a:solidFill>
                <a:latin typeface="Arial"/>
                <a:cs typeface="Arial"/>
              </a:rPr>
              <a:t>progr</a:t>
            </a:r>
            <a:r>
              <a:rPr sz="3100" b="1" spc="-11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3100" b="1" spc="-165" dirty="0">
                <a:solidFill>
                  <a:srgbClr val="333333"/>
                </a:solidFill>
                <a:latin typeface="Arial"/>
                <a:cs typeface="Arial"/>
              </a:rPr>
              <a:t>ms.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62" y="91439"/>
            <a:ext cx="5120640" cy="3161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513908"/>
            <a:ext cx="1410788" cy="8360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90903" y="78376"/>
            <a:ext cx="587828" cy="3135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17028" y="522514"/>
            <a:ext cx="2821576" cy="40102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73736" y="3592285"/>
            <a:ext cx="1371600" cy="5747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45920" y="6021977"/>
            <a:ext cx="2534194" cy="3396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82388" y="5172891"/>
            <a:ext cx="470262" cy="6270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09406" y="5251268"/>
            <a:ext cx="718457" cy="1828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51760" y="6609805"/>
            <a:ext cx="1789611" cy="90133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44936" y="6936377"/>
            <a:ext cx="666205" cy="6792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02136" y="6021976"/>
            <a:ext cx="901337" cy="56170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65514" y="3239588"/>
            <a:ext cx="0" cy="313690"/>
          </a:xfrm>
          <a:custGeom>
            <a:avLst/>
            <a:gdLst/>
            <a:ahLst/>
            <a:cxnLst/>
            <a:rect l="l" t="t" r="r" b="b"/>
            <a:pathLst>
              <a:path h="313689">
                <a:moveTo>
                  <a:pt x="0" y="313508"/>
                </a:moveTo>
                <a:lnTo>
                  <a:pt x="0" y="0"/>
                </a:lnTo>
              </a:path>
            </a:pathLst>
          </a:custGeom>
          <a:ln w="3265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58983" y="3944983"/>
            <a:ext cx="0" cy="431165"/>
          </a:xfrm>
          <a:custGeom>
            <a:avLst/>
            <a:gdLst/>
            <a:ahLst/>
            <a:cxnLst/>
            <a:rect l="l" t="t" r="r" b="b"/>
            <a:pathLst>
              <a:path h="431164">
                <a:moveTo>
                  <a:pt x="0" y="431073"/>
                </a:moveTo>
                <a:lnTo>
                  <a:pt x="0" y="0"/>
                </a:lnTo>
              </a:path>
            </a:pathLst>
          </a:custGeom>
          <a:ln w="2612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20640" y="120831"/>
            <a:ext cx="483870" cy="0"/>
          </a:xfrm>
          <a:custGeom>
            <a:avLst/>
            <a:gdLst/>
            <a:ahLst/>
            <a:cxnLst/>
            <a:rect l="l" t="t" r="r" b="b"/>
            <a:pathLst>
              <a:path w="483870">
                <a:moveTo>
                  <a:pt x="0" y="0"/>
                </a:moveTo>
                <a:lnTo>
                  <a:pt x="483325" y="0"/>
                </a:lnTo>
              </a:path>
            </a:pathLst>
          </a:custGeom>
          <a:ln w="19594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20640" y="522514"/>
            <a:ext cx="601345" cy="0"/>
          </a:xfrm>
          <a:custGeom>
            <a:avLst/>
            <a:gdLst/>
            <a:ahLst/>
            <a:cxnLst/>
            <a:rect l="l" t="t" r="r" b="b"/>
            <a:pathLst>
              <a:path w="601345">
                <a:moveTo>
                  <a:pt x="0" y="0"/>
                </a:moveTo>
                <a:lnTo>
                  <a:pt x="600891" y="0"/>
                </a:lnTo>
              </a:path>
            </a:pathLst>
          </a:custGeom>
          <a:ln w="2612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54480" y="4588328"/>
            <a:ext cx="2743200" cy="0"/>
          </a:xfrm>
          <a:custGeom>
            <a:avLst/>
            <a:gdLst/>
            <a:ahLst/>
            <a:cxnLst/>
            <a:rect l="l" t="t" r="r" b="b"/>
            <a:pathLst>
              <a:path w="2743200">
                <a:moveTo>
                  <a:pt x="0" y="0"/>
                </a:moveTo>
                <a:lnTo>
                  <a:pt x="2743199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57745" y="4585063"/>
            <a:ext cx="0" cy="2064385"/>
          </a:xfrm>
          <a:custGeom>
            <a:avLst/>
            <a:gdLst/>
            <a:ahLst/>
            <a:cxnLst/>
            <a:rect l="l" t="t" r="r" b="b"/>
            <a:pathLst>
              <a:path h="2064384">
                <a:moveTo>
                  <a:pt x="0" y="2063931"/>
                </a:moveTo>
                <a:lnTo>
                  <a:pt x="0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70216" y="5058591"/>
            <a:ext cx="810260" cy="0"/>
          </a:xfrm>
          <a:custGeom>
            <a:avLst/>
            <a:gdLst/>
            <a:ahLst/>
            <a:cxnLst/>
            <a:rect l="l" t="t" r="r" b="b"/>
            <a:pathLst>
              <a:path w="810260">
                <a:moveTo>
                  <a:pt x="0" y="0"/>
                </a:moveTo>
                <a:lnTo>
                  <a:pt x="809898" y="0"/>
                </a:lnTo>
              </a:path>
            </a:pathLst>
          </a:custGeom>
          <a:ln w="6531">
            <a:solidFill>
              <a:srgbClr val="2323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94415" y="4585063"/>
            <a:ext cx="0" cy="2031364"/>
          </a:xfrm>
          <a:custGeom>
            <a:avLst/>
            <a:gdLst/>
            <a:ahLst/>
            <a:cxnLst/>
            <a:rect l="l" t="t" r="r" b="b"/>
            <a:pathLst>
              <a:path h="2031365">
                <a:moveTo>
                  <a:pt x="0" y="2031273"/>
                </a:moveTo>
                <a:lnTo>
                  <a:pt x="0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21485" y="4180115"/>
            <a:ext cx="0" cy="379095"/>
          </a:xfrm>
          <a:custGeom>
            <a:avLst/>
            <a:gdLst/>
            <a:ahLst/>
            <a:cxnLst/>
            <a:rect l="l" t="t" r="r" b="b"/>
            <a:pathLst>
              <a:path h="379095">
                <a:moveTo>
                  <a:pt x="0" y="378821"/>
                </a:moveTo>
                <a:lnTo>
                  <a:pt x="0" y="0"/>
                </a:lnTo>
              </a:path>
            </a:pathLst>
          </a:custGeom>
          <a:ln w="5225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55325" y="4686300"/>
            <a:ext cx="4232910" cy="0"/>
          </a:xfrm>
          <a:custGeom>
            <a:avLst/>
            <a:gdLst/>
            <a:ahLst/>
            <a:cxnLst/>
            <a:rect l="l" t="t" r="r" b="b"/>
            <a:pathLst>
              <a:path w="4232909">
                <a:moveTo>
                  <a:pt x="0" y="0"/>
                </a:moveTo>
                <a:lnTo>
                  <a:pt x="4232366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54480" y="6645728"/>
            <a:ext cx="1110615" cy="0"/>
          </a:xfrm>
          <a:custGeom>
            <a:avLst/>
            <a:gdLst/>
            <a:ahLst/>
            <a:cxnLst/>
            <a:rect l="l" t="t" r="r" b="b"/>
            <a:pathLst>
              <a:path w="1110614">
                <a:moveTo>
                  <a:pt x="0" y="0"/>
                </a:moveTo>
                <a:lnTo>
                  <a:pt x="1110343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73483" y="5055325"/>
            <a:ext cx="0" cy="588010"/>
          </a:xfrm>
          <a:custGeom>
            <a:avLst/>
            <a:gdLst/>
            <a:ahLst/>
            <a:cxnLst/>
            <a:rect l="l" t="t" r="r" b="b"/>
            <a:pathLst>
              <a:path h="588010">
                <a:moveTo>
                  <a:pt x="0" y="587829"/>
                </a:moveTo>
                <a:lnTo>
                  <a:pt x="0" y="0"/>
                </a:lnTo>
              </a:path>
            </a:pathLst>
          </a:custGeom>
          <a:ln w="6531">
            <a:solidFill>
              <a:srgbClr val="1F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76848" y="5055325"/>
            <a:ext cx="0" cy="588010"/>
          </a:xfrm>
          <a:custGeom>
            <a:avLst/>
            <a:gdLst/>
            <a:ahLst/>
            <a:cxnLst/>
            <a:rect l="l" t="t" r="r" b="b"/>
            <a:pathLst>
              <a:path h="588010">
                <a:moveTo>
                  <a:pt x="0" y="587829"/>
                </a:moveTo>
                <a:lnTo>
                  <a:pt x="0" y="0"/>
                </a:lnTo>
              </a:path>
            </a:pathLst>
          </a:custGeom>
          <a:ln w="6531">
            <a:solidFill>
              <a:srgbClr val="909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70216" y="5639888"/>
            <a:ext cx="810260" cy="0"/>
          </a:xfrm>
          <a:custGeom>
            <a:avLst/>
            <a:gdLst/>
            <a:ahLst/>
            <a:cxnLst/>
            <a:rect l="l" t="t" r="r" b="b"/>
            <a:pathLst>
              <a:path w="810260">
                <a:moveTo>
                  <a:pt x="0" y="0"/>
                </a:moveTo>
                <a:lnTo>
                  <a:pt x="809898" y="0"/>
                </a:lnTo>
              </a:path>
            </a:pathLst>
          </a:custGeom>
          <a:ln w="6531">
            <a:solidFill>
              <a:srgbClr val="4B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41371" y="7236823"/>
            <a:ext cx="581660" cy="0"/>
          </a:xfrm>
          <a:custGeom>
            <a:avLst/>
            <a:gdLst/>
            <a:ahLst/>
            <a:cxnLst/>
            <a:rect l="l" t="t" r="r" b="b"/>
            <a:pathLst>
              <a:path w="581660">
                <a:moveTo>
                  <a:pt x="0" y="0"/>
                </a:moveTo>
                <a:lnTo>
                  <a:pt x="581296" y="0"/>
                </a:lnTo>
              </a:path>
            </a:pathLst>
          </a:custGeom>
          <a:ln w="653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85063" y="7517674"/>
            <a:ext cx="431165" cy="0"/>
          </a:xfrm>
          <a:custGeom>
            <a:avLst/>
            <a:gdLst/>
            <a:ahLst/>
            <a:cxnLst/>
            <a:rect l="l" t="t" r="r" b="b"/>
            <a:pathLst>
              <a:path w="431164">
                <a:moveTo>
                  <a:pt x="0" y="0"/>
                </a:moveTo>
                <a:lnTo>
                  <a:pt x="431073" y="0"/>
                </a:lnTo>
              </a:path>
            </a:pathLst>
          </a:custGeom>
          <a:ln w="2612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58591" y="4683034"/>
            <a:ext cx="0" cy="2978785"/>
          </a:xfrm>
          <a:custGeom>
            <a:avLst/>
            <a:gdLst/>
            <a:ahLst/>
            <a:cxnLst/>
            <a:rect l="l" t="t" r="r" b="b"/>
            <a:pathLst>
              <a:path h="2978784">
                <a:moveTo>
                  <a:pt x="0" y="2978330"/>
                </a:moveTo>
                <a:lnTo>
                  <a:pt x="0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284425" y="4683034"/>
            <a:ext cx="0" cy="2978785"/>
          </a:xfrm>
          <a:custGeom>
            <a:avLst/>
            <a:gdLst/>
            <a:ahLst/>
            <a:cxnLst/>
            <a:rect l="l" t="t" r="r" b="b"/>
            <a:pathLst>
              <a:path h="2978784">
                <a:moveTo>
                  <a:pt x="0" y="2978330"/>
                </a:moveTo>
                <a:lnTo>
                  <a:pt x="0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808876" y="1811384"/>
            <a:ext cx="4397375" cy="2249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69900">
              <a:lnSpc>
                <a:spcPct val="102400"/>
              </a:lnSpc>
            </a:pPr>
            <a:r>
              <a:rPr sz="3600" b="1" i="1" spc="225" dirty="0">
                <a:solidFill>
                  <a:srgbClr val="E20F01"/>
                </a:solidFill>
                <a:latin typeface="Arial"/>
                <a:cs typeface="Arial"/>
              </a:rPr>
              <a:t>N</a:t>
            </a:r>
            <a:r>
              <a:rPr sz="3600" b="1" i="1" spc="325" dirty="0">
                <a:solidFill>
                  <a:srgbClr val="E20F01"/>
                </a:solidFill>
                <a:latin typeface="Arial"/>
                <a:cs typeface="Arial"/>
              </a:rPr>
              <a:t>C</a:t>
            </a:r>
            <a:r>
              <a:rPr sz="3600" b="1" i="1" spc="90" dirty="0">
                <a:solidFill>
                  <a:srgbClr val="E20F01"/>
                </a:solidFill>
                <a:latin typeface="Arial"/>
                <a:cs typeface="Arial"/>
              </a:rPr>
              <a:t>TE</a:t>
            </a:r>
            <a:r>
              <a:rPr sz="3600" b="1" i="1" spc="-120" dirty="0">
                <a:solidFill>
                  <a:srgbClr val="E20F01"/>
                </a:solidFill>
                <a:latin typeface="Arial"/>
                <a:cs typeface="Arial"/>
              </a:rPr>
              <a:t> </a:t>
            </a:r>
            <a:r>
              <a:rPr sz="3600" b="1" i="1" spc="50" dirty="0">
                <a:solidFill>
                  <a:srgbClr val="E20F01"/>
                </a:solidFill>
                <a:latin typeface="Arial"/>
                <a:cs typeface="Arial"/>
              </a:rPr>
              <a:t>Partners</a:t>
            </a:r>
            <a:r>
              <a:rPr sz="3600" b="1" i="1" spc="30" dirty="0">
                <a:solidFill>
                  <a:srgbClr val="E20F01"/>
                </a:solidFill>
                <a:latin typeface="Arial"/>
                <a:cs typeface="Arial"/>
              </a:rPr>
              <a:t> </a:t>
            </a:r>
            <a:r>
              <a:rPr sz="3600" b="1" i="1" spc="70" dirty="0">
                <a:solidFill>
                  <a:srgbClr val="E20F01"/>
                </a:solidFill>
                <a:latin typeface="Arial"/>
                <a:cs typeface="Arial"/>
              </a:rPr>
              <a:t>with</a:t>
            </a:r>
            <a:r>
              <a:rPr sz="3600" b="1" i="1" spc="35" dirty="0">
                <a:solidFill>
                  <a:srgbClr val="E20F01"/>
                </a:solidFill>
                <a:latin typeface="Arial"/>
                <a:cs typeface="Arial"/>
              </a:rPr>
              <a:t> </a:t>
            </a:r>
            <a:r>
              <a:rPr sz="3600" b="1" i="1" spc="204" dirty="0" smtClean="0">
                <a:solidFill>
                  <a:srgbClr val="E20F01"/>
                </a:solidFill>
                <a:latin typeface="Arial"/>
                <a:cs typeface="Arial"/>
              </a:rPr>
              <a:t>1</a:t>
            </a:r>
            <a:r>
              <a:rPr lang="en-US" sz="3600" b="1" i="1" spc="220" dirty="0" smtClean="0">
                <a:solidFill>
                  <a:srgbClr val="E20F01"/>
                </a:solidFill>
                <a:latin typeface="Arial"/>
                <a:cs typeface="Arial"/>
              </a:rPr>
              <a:t>5</a:t>
            </a:r>
            <a:r>
              <a:rPr sz="3600" b="1" i="1" spc="-140" dirty="0" smtClean="0">
                <a:solidFill>
                  <a:srgbClr val="E20F01"/>
                </a:solidFill>
                <a:latin typeface="Arial"/>
                <a:cs typeface="Arial"/>
              </a:rPr>
              <a:t> </a:t>
            </a:r>
            <a:r>
              <a:rPr sz="3600" b="1" i="1" spc="40" dirty="0">
                <a:solidFill>
                  <a:srgbClr val="E20F01"/>
                </a:solidFill>
                <a:latin typeface="Arial"/>
                <a:cs typeface="Arial"/>
              </a:rPr>
              <a:t>Instit</a:t>
            </a:r>
            <a:r>
              <a:rPr sz="3600" b="1" i="1" spc="365" dirty="0">
                <a:solidFill>
                  <a:srgbClr val="E20F01"/>
                </a:solidFill>
                <a:latin typeface="Arial"/>
                <a:cs typeface="Arial"/>
              </a:rPr>
              <a:t>u</a:t>
            </a:r>
            <a:r>
              <a:rPr sz="3600" b="1" i="1" spc="65" dirty="0">
                <a:solidFill>
                  <a:srgbClr val="E20F01"/>
                </a:solidFill>
                <a:latin typeface="Arial"/>
                <a:cs typeface="Arial"/>
              </a:rPr>
              <a:t>tions</a:t>
            </a:r>
            <a:endParaRPr sz="3600" dirty="0">
              <a:latin typeface="Arial"/>
              <a:cs typeface="Arial"/>
            </a:endParaRPr>
          </a:p>
          <a:p>
            <a:pPr marL="1024890" marR="1022985" indent="110489">
              <a:lnSpc>
                <a:spcPct val="101200"/>
              </a:lnSpc>
            </a:pPr>
            <a:r>
              <a:rPr sz="3600" b="1" i="1" spc="30" dirty="0">
                <a:solidFill>
                  <a:srgbClr val="E20F01"/>
                </a:solidFill>
                <a:latin typeface="Arial"/>
                <a:cs typeface="Arial"/>
              </a:rPr>
              <a:t>of</a:t>
            </a:r>
            <a:r>
              <a:rPr sz="3600" b="1" i="1" spc="130" dirty="0">
                <a:solidFill>
                  <a:srgbClr val="E20F01"/>
                </a:solidFill>
                <a:latin typeface="Arial"/>
                <a:cs typeface="Arial"/>
              </a:rPr>
              <a:t> </a:t>
            </a:r>
            <a:r>
              <a:rPr sz="3600" b="1" i="1" spc="35" dirty="0">
                <a:solidFill>
                  <a:srgbClr val="E20F01"/>
                </a:solidFill>
                <a:latin typeface="Arial"/>
                <a:cs typeface="Arial"/>
              </a:rPr>
              <a:t>Higher</a:t>
            </a:r>
            <a:r>
              <a:rPr sz="3600" b="1" i="1" spc="20" dirty="0">
                <a:solidFill>
                  <a:srgbClr val="E20F01"/>
                </a:solidFill>
                <a:latin typeface="Arial"/>
                <a:cs typeface="Arial"/>
              </a:rPr>
              <a:t> </a:t>
            </a:r>
            <a:r>
              <a:rPr sz="3600" b="1" i="1" spc="85" dirty="0">
                <a:solidFill>
                  <a:srgbClr val="E20F01"/>
                </a:solidFill>
                <a:latin typeface="Arial"/>
                <a:cs typeface="Arial"/>
              </a:rPr>
              <a:t>Educ</a:t>
            </a:r>
            <a:r>
              <a:rPr sz="3600" b="1" i="1" spc="265" dirty="0">
                <a:solidFill>
                  <a:srgbClr val="E20F01"/>
                </a:solidFill>
                <a:latin typeface="Arial"/>
                <a:cs typeface="Arial"/>
              </a:rPr>
              <a:t>a</a:t>
            </a:r>
            <a:r>
              <a:rPr sz="3600" b="1" i="1" spc="65" dirty="0">
                <a:solidFill>
                  <a:srgbClr val="E20F01"/>
                </a:solidFill>
                <a:latin typeface="Arial"/>
                <a:cs typeface="Arial"/>
              </a:rPr>
              <a:t>tion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998978" y="4716659"/>
            <a:ext cx="208933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00" dirty="0">
                <a:solidFill>
                  <a:srgbClr val="363636"/>
                </a:solidFill>
                <a:latin typeface="Arial"/>
                <a:cs typeface="Arial"/>
              </a:rPr>
              <a:t>S</a:t>
            </a:r>
            <a:r>
              <a:rPr sz="1200" b="1" spc="-5" dirty="0">
                <a:solidFill>
                  <a:srgbClr val="363636"/>
                </a:solidFill>
                <a:latin typeface="Arial"/>
                <a:cs typeface="Arial"/>
              </a:rPr>
              <a:t>i</a:t>
            </a:r>
            <a:r>
              <a:rPr sz="1200" b="1" spc="20" dirty="0">
                <a:solidFill>
                  <a:srgbClr val="363636"/>
                </a:solidFill>
                <a:latin typeface="Arial"/>
                <a:cs typeface="Arial"/>
              </a:rPr>
              <a:t>x</a:t>
            </a:r>
            <a:r>
              <a:rPr sz="1200" b="1" spc="7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200" b="1" spc="10" dirty="0">
                <a:solidFill>
                  <a:srgbClr val="363636"/>
                </a:solidFill>
                <a:latin typeface="Arial"/>
                <a:cs typeface="Arial"/>
              </a:rPr>
              <a:t>(</a:t>
            </a:r>
            <a:r>
              <a:rPr sz="1200" b="1" spc="-5" dirty="0">
                <a:solidFill>
                  <a:srgbClr val="363636"/>
                </a:solidFill>
                <a:latin typeface="Arial"/>
                <a:cs typeface="Arial"/>
              </a:rPr>
              <a:t>6</a:t>
            </a:r>
            <a:r>
              <a:rPr sz="1200" b="1" spc="100" dirty="0">
                <a:solidFill>
                  <a:srgbClr val="363636"/>
                </a:solidFill>
                <a:latin typeface="Arial"/>
                <a:cs typeface="Arial"/>
              </a:rPr>
              <a:t>)</a:t>
            </a:r>
            <a:r>
              <a:rPr sz="1200" b="1" spc="-1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200" b="1" spc="90" dirty="0">
                <a:solidFill>
                  <a:srgbClr val="363636"/>
                </a:solidFill>
                <a:latin typeface="Arial"/>
                <a:cs typeface="Arial"/>
              </a:rPr>
              <a:t>Pub</a:t>
            </a:r>
            <a:r>
              <a:rPr sz="1200" b="1" spc="-35" dirty="0">
                <a:solidFill>
                  <a:srgbClr val="363636"/>
                </a:solidFill>
                <a:latin typeface="Arial"/>
                <a:cs typeface="Arial"/>
              </a:rPr>
              <a:t>l</a:t>
            </a:r>
            <a:r>
              <a:rPr sz="1200" b="1" spc="35" dirty="0">
                <a:solidFill>
                  <a:srgbClr val="363636"/>
                </a:solidFill>
                <a:latin typeface="Arial"/>
                <a:cs typeface="Arial"/>
              </a:rPr>
              <a:t>i</a:t>
            </a:r>
            <a:r>
              <a:rPr sz="1200" b="1" spc="130" dirty="0">
                <a:solidFill>
                  <a:srgbClr val="363636"/>
                </a:solidFill>
                <a:latin typeface="Arial"/>
                <a:cs typeface="Arial"/>
              </a:rPr>
              <a:t>c</a:t>
            </a:r>
            <a:r>
              <a:rPr sz="1200" b="1" spc="1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200" b="1" spc="20" dirty="0">
                <a:solidFill>
                  <a:srgbClr val="363636"/>
                </a:solidFill>
                <a:latin typeface="Arial"/>
                <a:cs typeface="Arial"/>
              </a:rPr>
              <a:t>I</a:t>
            </a:r>
            <a:r>
              <a:rPr sz="1200" b="1" spc="95" dirty="0">
                <a:solidFill>
                  <a:srgbClr val="363636"/>
                </a:solidFill>
                <a:latin typeface="Arial"/>
                <a:cs typeface="Arial"/>
              </a:rPr>
              <a:t>nst</a:t>
            </a:r>
            <a:r>
              <a:rPr sz="1200" b="1" spc="-20" dirty="0">
                <a:solidFill>
                  <a:srgbClr val="363636"/>
                </a:solidFill>
                <a:latin typeface="Arial"/>
                <a:cs typeface="Arial"/>
              </a:rPr>
              <a:t>i</a:t>
            </a:r>
            <a:r>
              <a:rPr sz="1200" b="1" spc="80" dirty="0">
                <a:solidFill>
                  <a:srgbClr val="363636"/>
                </a:solidFill>
                <a:latin typeface="Arial"/>
                <a:cs typeface="Arial"/>
              </a:rPr>
              <a:t>tuti</a:t>
            </a:r>
            <a:r>
              <a:rPr sz="1200" b="1" spc="95" dirty="0">
                <a:solidFill>
                  <a:srgbClr val="363636"/>
                </a:solidFill>
                <a:latin typeface="Arial"/>
                <a:cs typeface="Arial"/>
              </a:rPr>
              <a:t>ons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825665" y="5117781"/>
            <a:ext cx="724535" cy="353695"/>
          </a:xfrm>
          <a:custGeom>
            <a:avLst/>
            <a:gdLst/>
            <a:ahLst/>
            <a:cxnLst/>
            <a:rect l="l" t="t" r="r" b="b"/>
            <a:pathLst>
              <a:path w="724535" h="353695">
                <a:moveTo>
                  <a:pt x="0" y="0"/>
                </a:moveTo>
                <a:lnTo>
                  <a:pt x="724378" y="0"/>
                </a:lnTo>
                <a:lnTo>
                  <a:pt x="724378" y="353122"/>
                </a:lnTo>
                <a:lnTo>
                  <a:pt x="0" y="353122"/>
                </a:lnTo>
                <a:lnTo>
                  <a:pt x="0" y="0"/>
                </a:lnTo>
                <a:close/>
              </a:path>
            </a:pathLst>
          </a:custGeom>
          <a:solidFill>
            <a:srgbClr val="CC05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809568" y="5166231"/>
            <a:ext cx="7658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420" dirty="0">
                <a:solidFill>
                  <a:srgbClr val="F4EDED"/>
                </a:solidFill>
                <a:latin typeface="Times New Roman"/>
                <a:cs typeface="Times New Roman"/>
              </a:rPr>
              <a:t>N</a:t>
            </a:r>
            <a:r>
              <a:rPr sz="2000" spc="-229" dirty="0">
                <a:solidFill>
                  <a:srgbClr val="F4EDED"/>
                </a:solidFill>
                <a:latin typeface="Times New Roman"/>
                <a:cs typeface="Times New Roman"/>
              </a:rPr>
              <a:t>e</a:t>
            </a:r>
            <a:r>
              <a:rPr sz="2050" spc="-310" dirty="0">
                <a:solidFill>
                  <a:srgbClr val="F4EDED"/>
                </a:solidFill>
                <a:latin typeface="Times New Roman"/>
                <a:cs typeface="Times New Roman"/>
              </a:rPr>
              <a:t>b</a:t>
            </a:r>
            <a:r>
              <a:rPr sz="2050" spc="-200" dirty="0">
                <a:solidFill>
                  <a:srgbClr val="F4EDED"/>
                </a:solidFill>
                <a:latin typeface="Times New Roman"/>
                <a:cs typeface="Times New Roman"/>
              </a:rPr>
              <a:t>ra</a:t>
            </a:r>
            <a:r>
              <a:rPr sz="2050" spc="-270" dirty="0">
                <a:solidFill>
                  <a:srgbClr val="F4EDED"/>
                </a:solidFill>
                <a:latin typeface="Times New Roman"/>
                <a:cs typeface="Times New Roman"/>
              </a:rPr>
              <a:t>s</a:t>
            </a:r>
            <a:r>
              <a:rPr sz="2000" spc="-405" dirty="0">
                <a:solidFill>
                  <a:srgbClr val="F4EDED"/>
                </a:solidFill>
                <a:latin typeface="Arial"/>
                <a:cs typeface="Arial"/>
              </a:rPr>
              <a:t>Ka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250803" y="5367440"/>
            <a:ext cx="284480" cy="171450"/>
          </a:xfrm>
          <a:custGeom>
            <a:avLst/>
            <a:gdLst/>
            <a:ahLst/>
            <a:cxnLst/>
            <a:rect l="l" t="t" r="r" b="b"/>
            <a:pathLst>
              <a:path w="284480" h="171450">
                <a:moveTo>
                  <a:pt x="0" y="0"/>
                </a:moveTo>
                <a:lnTo>
                  <a:pt x="283899" y="0"/>
                </a:lnTo>
                <a:lnTo>
                  <a:pt x="283899" y="170966"/>
                </a:lnTo>
                <a:lnTo>
                  <a:pt x="0" y="170966"/>
                </a:lnTo>
                <a:lnTo>
                  <a:pt x="0" y="0"/>
                </a:lnTo>
                <a:close/>
              </a:path>
            </a:pathLst>
          </a:custGeom>
          <a:solidFill>
            <a:srgbClr val="CC05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240643" y="5384569"/>
            <a:ext cx="301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40" dirty="0">
                <a:solidFill>
                  <a:srgbClr val="F0C1C1"/>
                </a:solidFill>
                <a:latin typeface="Times New Roman"/>
                <a:cs typeface="Times New Roman"/>
              </a:rPr>
              <a:t>Lincoln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50048" y="4781383"/>
            <a:ext cx="3056890" cy="60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8910">
              <a:lnSpc>
                <a:spcPct val="100000"/>
              </a:lnSpc>
            </a:pPr>
            <a:r>
              <a:rPr lang="en-US" sz="1650" b="1" spc="-45" dirty="0" smtClean="0">
                <a:solidFill>
                  <a:srgbClr val="363636"/>
                </a:solidFill>
                <a:latin typeface="Arial"/>
                <a:cs typeface="Arial"/>
              </a:rPr>
              <a:t>Nine</a:t>
            </a:r>
            <a:r>
              <a:rPr sz="1650" b="1" spc="70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50" b="1" spc="65" dirty="0" smtClean="0">
                <a:solidFill>
                  <a:srgbClr val="363636"/>
                </a:solidFill>
                <a:latin typeface="Arial"/>
                <a:cs typeface="Arial"/>
              </a:rPr>
              <a:t>(</a:t>
            </a:r>
            <a:r>
              <a:rPr lang="en-US" sz="1650" b="1" spc="65" dirty="0" smtClean="0">
                <a:solidFill>
                  <a:srgbClr val="363636"/>
                </a:solidFill>
                <a:latin typeface="Arial"/>
                <a:cs typeface="Arial"/>
              </a:rPr>
              <a:t>9</a:t>
            </a:r>
            <a:r>
              <a:rPr sz="1650" b="1" spc="55" dirty="0" smtClean="0">
                <a:solidFill>
                  <a:srgbClr val="363636"/>
                </a:solidFill>
                <a:latin typeface="Arial"/>
                <a:cs typeface="Arial"/>
              </a:rPr>
              <a:t>)</a:t>
            </a:r>
            <a:r>
              <a:rPr sz="1650" b="1" spc="10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50" b="1" spc="45" dirty="0">
                <a:solidFill>
                  <a:srgbClr val="363636"/>
                </a:solidFill>
                <a:latin typeface="Arial"/>
                <a:cs typeface="Arial"/>
              </a:rPr>
              <a:t>Priv</a:t>
            </a:r>
            <a:r>
              <a:rPr sz="1650" b="1" spc="-90" dirty="0">
                <a:solidFill>
                  <a:srgbClr val="363636"/>
                </a:solidFill>
                <a:latin typeface="Arial"/>
                <a:cs typeface="Arial"/>
              </a:rPr>
              <a:t>a</a:t>
            </a:r>
            <a:r>
              <a:rPr sz="1650" b="1" spc="40" dirty="0">
                <a:solidFill>
                  <a:srgbClr val="363636"/>
                </a:solidFill>
                <a:latin typeface="Arial"/>
                <a:cs typeface="Arial"/>
              </a:rPr>
              <a:t>te</a:t>
            </a:r>
            <a:r>
              <a:rPr sz="1650" b="1" spc="9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50" b="1" spc="25" dirty="0">
                <a:solidFill>
                  <a:srgbClr val="363636"/>
                </a:solidFill>
                <a:latin typeface="Arial"/>
                <a:cs typeface="Arial"/>
              </a:rPr>
              <a:t>Inst</a:t>
            </a:r>
            <a:r>
              <a:rPr sz="1650" b="1" spc="-45" dirty="0">
                <a:solidFill>
                  <a:srgbClr val="363636"/>
                </a:solidFill>
                <a:latin typeface="Arial"/>
                <a:cs typeface="Arial"/>
              </a:rPr>
              <a:t>i</a:t>
            </a:r>
            <a:r>
              <a:rPr sz="1650" b="1" spc="20" dirty="0">
                <a:solidFill>
                  <a:srgbClr val="363636"/>
                </a:solidFill>
                <a:latin typeface="Arial"/>
                <a:cs typeface="Arial"/>
              </a:rPr>
              <a:t>tutions</a:t>
            </a:r>
            <a:endParaRPr sz="16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1100" spc="250" dirty="0">
                <a:solidFill>
                  <a:srgbClr val="0C0C0C"/>
                </a:solidFill>
                <a:latin typeface="Arial"/>
                <a:cs typeface="Arial"/>
              </a:rPr>
              <a:t>D</a:t>
            </a:r>
            <a:r>
              <a:rPr sz="1100" spc="85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100" spc="110" dirty="0">
                <a:solidFill>
                  <a:srgbClr val="0C0C0C"/>
                </a:solidFill>
                <a:latin typeface="Arial"/>
                <a:cs typeface="Arial"/>
              </a:rPr>
              <a:t>O</a:t>
            </a:r>
            <a:r>
              <a:rPr sz="1100" spc="55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0C0C0C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100" spc="-135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100" spc="370" dirty="0">
                <a:solidFill>
                  <a:srgbClr val="0C0C0C"/>
                </a:solidFill>
                <a:latin typeface="Arial"/>
                <a:cs typeface="Arial"/>
              </a:rPr>
              <a:t>N</a:t>
            </a:r>
            <a:r>
              <a:rPr sz="1100" spc="65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0C0C0C"/>
                </a:solidFill>
                <a:latin typeface="Arial"/>
                <a:cs typeface="Arial"/>
              </a:rPr>
              <a:t>E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256088" y="5447927"/>
            <a:ext cx="904875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85"/>
              </a:lnSpc>
            </a:pPr>
            <a:r>
              <a:rPr sz="1850" spc="150" dirty="0">
                <a:solidFill>
                  <a:srgbClr val="A82A3F"/>
                </a:solidFill>
                <a:latin typeface="Times New Roman"/>
                <a:cs typeface="Times New Roman"/>
              </a:rPr>
              <a:t>H</a:t>
            </a:r>
            <a:r>
              <a:rPr sz="1850" spc="30" dirty="0">
                <a:solidFill>
                  <a:srgbClr val="A82A3F"/>
                </a:solidFill>
                <a:latin typeface="Times New Roman"/>
                <a:cs typeface="Times New Roman"/>
              </a:rPr>
              <a:t>asti</a:t>
            </a:r>
            <a:r>
              <a:rPr sz="1850" spc="-5" dirty="0">
                <a:solidFill>
                  <a:srgbClr val="A82A3F"/>
                </a:solidFill>
                <a:latin typeface="Times New Roman"/>
                <a:cs typeface="Times New Roman"/>
              </a:rPr>
              <a:t>n</a:t>
            </a:r>
            <a:r>
              <a:rPr sz="1850" spc="-55" dirty="0">
                <a:solidFill>
                  <a:srgbClr val="A82A3F"/>
                </a:solidFill>
                <a:latin typeface="Times New Roman"/>
                <a:cs typeface="Times New Roman"/>
              </a:rPr>
              <a:t>g</a:t>
            </a:r>
            <a:r>
              <a:rPr sz="1850" spc="185" dirty="0">
                <a:solidFill>
                  <a:srgbClr val="A82A3F"/>
                </a:solidFill>
                <a:latin typeface="Times New Roman"/>
                <a:cs typeface="Times New Roman"/>
              </a:rPr>
              <a:t>s</a:t>
            </a:r>
            <a:endParaRPr sz="1850">
              <a:latin typeface="Times New Roman"/>
              <a:cs typeface="Times New Roman"/>
            </a:endParaRPr>
          </a:p>
          <a:p>
            <a:pPr algn="ctr">
              <a:lnSpc>
                <a:spcPts val="2005"/>
              </a:lnSpc>
            </a:pPr>
            <a:r>
              <a:rPr sz="1950" spc="-30" dirty="0">
                <a:solidFill>
                  <a:srgbClr val="A82A3F"/>
                </a:solidFill>
                <a:latin typeface="Times New Roman"/>
                <a:cs typeface="Times New Roman"/>
              </a:rPr>
              <a:t>C</a:t>
            </a:r>
            <a:r>
              <a:rPr sz="1950" spc="-155" dirty="0">
                <a:solidFill>
                  <a:srgbClr val="A82A3F"/>
                </a:solidFill>
                <a:latin typeface="Times New Roman"/>
                <a:cs typeface="Times New Roman"/>
              </a:rPr>
              <a:t>o</a:t>
            </a:r>
            <a:r>
              <a:rPr sz="1950" spc="-50" dirty="0">
                <a:solidFill>
                  <a:srgbClr val="A82A3F"/>
                </a:solidFill>
                <a:latin typeface="Times New Roman"/>
                <a:cs typeface="Times New Roman"/>
              </a:rPr>
              <a:t>l</a:t>
            </a:r>
            <a:r>
              <a:rPr sz="1950" spc="-170" dirty="0">
                <a:solidFill>
                  <a:srgbClr val="A82A3F"/>
                </a:solidFill>
                <a:latin typeface="Times New Roman"/>
                <a:cs typeface="Times New Roman"/>
              </a:rPr>
              <a:t>l</a:t>
            </a:r>
            <a:r>
              <a:rPr sz="1950" spc="-5" dirty="0">
                <a:solidFill>
                  <a:srgbClr val="A82A3F"/>
                </a:solidFill>
                <a:latin typeface="Times New Roman"/>
                <a:cs typeface="Times New Roman"/>
              </a:rPr>
              <a:t>e</a:t>
            </a:r>
            <a:r>
              <a:rPr sz="1950" spc="-160" dirty="0">
                <a:solidFill>
                  <a:srgbClr val="A82A3F"/>
                </a:solidFill>
                <a:latin typeface="Times New Roman"/>
                <a:cs typeface="Times New Roman"/>
              </a:rPr>
              <a:t>g</a:t>
            </a:r>
            <a:r>
              <a:rPr sz="1950" spc="75" dirty="0">
                <a:solidFill>
                  <a:srgbClr val="A82A3F"/>
                </a:solidFill>
                <a:latin typeface="Times New Roman"/>
                <a:cs typeface="Times New Roman"/>
              </a:rPr>
              <a:t>e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650047" y="5360499"/>
            <a:ext cx="1381037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100" spc="125" dirty="0" smtClean="0">
                <a:solidFill>
                  <a:srgbClr val="0C0C0C"/>
                </a:solidFill>
                <a:latin typeface="Arial"/>
                <a:cs typeface="Arial"/>
              </a:rPr>
              <a:t>U n I v e r s </a:t>
            </a:r>
            <a:r>
              <a:rPr lang="en-US" sz="1100" spc="125" dirty="0" err="1" smtClean="0">
                <a:solidFill>
                  <a:srgbClr val="0C0C0C"/>
                </a:solidFill>
                <a:latin typeface="Arial"/>
                <a:cs typeface="Arial"/>
              </a:rPr>
              <a:t>i</a:t>
            </a:r>
            <a:r>
              <a:rPr lang="en-US" sz="1100" spc="125" dirty="0" smtClean="0">
                <a:solidFill>
                  <a:srgbClr val="0C0C0C"/>
                </a:solidFill>
                <a:latin typeface="Arial"/>
                <a:cs typeface="Arial"/>
              </a:rPr>
              <a:t> t y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264693" y="6037221"/>
            <a:ext cx="1779905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90"/>
              </a:lnSpc>
              <a:tabLst>
                <a:tab pos="868044" algn="l"/>
              </a:tabLst>
            </a:pPr>
            <a:r>
              <a:rPr sz="1100" spc="330" dirty="0" smtClean="0">
                <a:solidFill>
                  <a:srgbClr val="831A4F"/>
                </a:solidFill>
                <a:latin typeface="Arial"/>
                <a:cs typeface="Arial"/>
              </a:rPr>
              <a:t>C</a:t>
            </a:r>
            <a:r>
              <a:rPr sz="1100" spc="60" dirty="0" smtClean="0">
                <a:solidFill>
                  <a:srgbClr val="831A4F"/>
                </a:solidFill>
                <a:latin typeface="Arial"/>
                <a:cs typeface="Arial"/>
              </a:rPr>
              <a:t>O</a:t>
            </a:r>
            <a:r>
              <a:rPr sz="1100" spc="25" dirty="0" smtClean="0">
                <a:solidFill>
                  <a:srgbClr val="831A4F"/>
                </a:solidFill>
                <a:latin typeface="Arial"/>
                <a:cs typeface="Arial"/>
              </a:rPr>
              <a:t>N</a:t>
            </a:r>
            <a:r>
              <a:rPr sz="1100" spc="20" dirty="0" smtClean="0">
                <a:solidFill>
                  <a:srgbClr val="831A4F"/>
                </a:solidFill>
                <a:latin typeface="Arial"/>
                <a:cs typeface="Arial"/>
              </a:rPr>
              <a:t>C</a:t>
            </a:r>
            <a:r>
              <a:rPr sz="1100" spc="-45" dirty="0" smtClean="0">
                <a:solidFill>
                  <a:srgbClr val="831A4F"/>
                </a:solidFill>
                <a:latin typeface="Arial"/>
                <a:cs typeface="Arial"/>
              </a:rPr>
              <a:t>O</a:t>
            </a:r>
            <a:r>
              <a:rPr sz="1100" spc="-20" dirty="0" smtClean="0">
                <a:solidFill>
                  <a:srgbClr val="831A4F"/>
                </a:solidFill>
                <a:latin typeface="Arial"/>
                <a:cs typeface="Arial"/>
              </a:rPr>
              <a:t>R</a:t>
            </a:r>
            <a:r>
              <a:rPr sz="1100" spc="-90" dirty="0" smtClean="0">
                <a:solidFill>
                  <a:srgbClr val="831A4F"/>
                </a:solidFill>
                <a:latin typeface="Arial"/>
                <a:cs typeface="Arial"/>
              </a:rPr>
              <a:t>D</a:t>
            </a:r>
            <a:r>
              <a:rPr sz="1100" spc="5" dirty="0" smtClean="0">
                <a:solidFill>
                  <a:srgbClr val="831A4F"/>
                </a:solidFill>
                <a:latin typeface="Arial"/>
                <a:cs typeface="Arial"/>
              </a:rPr>
              <a:t>I</a:t>
            </a:r>
            <a:r>
              <a:rPr lang="en-US" sz="1100" spc="5" dirty="0" smtClean="0">
                <a:solidFill>
                  <a:srgbClr val="831A4F"/>
                </a:solidFill>
                <a:latin typeface="Arial"/>
                <a:cs typeface="Arial"/>
              </a:rPr>
              <a:t>A University</a:t>
            </a:r>
            <a:endParaRPr sz="1100" dirty="0">
              <a:latin typeface="Arial"/>
              <a:cs typeface="Arial"/>
            </a:endParaRPr>
          </a:p>
          <a:p>
            <a:pPr marL="1037590">
              <a:lnSpc>
                <a:spcPts val="650"/>
              </a:lnSpc>
            </a:pPr>
            <a:r>
              <a:rPr sz="850" spc="325" dirty="0" smtClean="0">
                <a:solidFill>
                  <a:srgbClr val="CDB3C1"/>
                </a:solidFill>
                <a:latin typeface="Arial"/>
                <a:cs typeface="Arial"/>
              </a:rPr>
              <a:t>.</a:t>
            </a:r>
            <a:endParaRPr sz="85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264693" y="6331626"/>
            <a:ext cx="6673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en-US" sz="1000" spc="40" dirty="0">
              <a:solidFill>
                <a:srgbClr val="E4892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277756" y="6438376"/>
            <a:ext cx="655955" cy="53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80" dirty="0">
                <a:solidFill>
                  <a:srgbClr val="89919E"/>
                </a:solidFill>
                <a:latin typeface="Arial"/>
                <a:cs typeface="Arial"/>
              </a:rPr>
              <a:t>0</a:t>
            </a:r>
            <a:r>
              <a:rPr sz="350" spc="-445" dirty="0">
                <a:solidFill>
                  <a:srgbClr val="89919E"/>
                </a:solidFill>
                <a:latin typeface="Arial"/>
                <a:cs typeface="Arial"/>
              </a:rPr>
              <a:t>.</a:t>
            </a:r>
            <a:r>
              <a:rPr sz="350" spc="95" dirty="0" smtClean="0">
                <a:solidFill>
                  <a:srgbClr val="4B5E7B"/>
                </a:solidFill>
                <a:latin typeface="Arial"/>
                <a:cs typeface="Arial"/>
              </a:rPr>
              <a:t>'I</a:t>
            </a:r>
            <a:endParaRPr sz="35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218974" y="6958996"/>
            <a:ext cx="1283335" cy="612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175"/>
              </a:lnSpc>
            </a:pPr>
            <a:r>
              <a:rPr sz="2850" spc="150" dirty="0">
                <a:solidFill>
                  <a:srgbClr val="871A1F"/>
                </a:solidFill>
                <a:latin typeface="Times New Roman"/>
                <a:cs typeface="Times New Roman"/>
              </a:rPr>
              <a:t>U</a:t>
            </a:r>
            <a:r>
              <a:rPr sz="2850" spc="140" dirty="0">
                <a:solidFill>
                  <a:srgbClr val="871A1F"/>
                </a:solidFill>
                <a:latin typeface="Times New Roman"/>
                <a:cs typeface="Times New Roman"/>
              </a:rPr>
              <a:t>NION</a:t>
            </a:r>
            <a:endParaRPr sz="2850">
              <a:latin typeface="Times New Roman"/>
              <a:cs typeface="Times New Roman"/>
            </a:endParaRPr>
          </a:p>
          <a:p>
            <a:pPr marL="26034" algn="ctr">
              <a:lnSpc>
                <a:spcPts val="1000"/>
              </a:lnSpc>
            </a:pPr>
            <a:r>
              <a:rPr sz="1050" spc="80" dirty="0">
                <a:solidFill>
                  <a:srgbClr val="363636"/>
                </a:solidFill>
                <a:latin typeface="Times New Roman"/>
                <a:cs typeface="Times New Roman"/>
              </a:rPr>
              <a:t>C  </a:t>
            </a:r>
            <a:r>
              <a:rPr sz="1050" spc="-35" dirty="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sz="1050" spc="80" dirty="0">
                <a:solidFill>
                  <a:srgbClr val="363636"/>
                </a:solidFill>
                <a:latin typeface="Times New Roman"/>
                <a:cs typeface="Times New Roman"/>
              </a:rPr>
              <a:t>O</a:t>
            </a:r>
            <a:r>
              <a:rPr sz="1050" dirty="0">
                <a:solidFill>
                  <a:srgbClr val="363636"/>
                </a:solidFill>
                <a:latin typeface="Times New Roman"/>
                <a:cs typeface="Times New Roman"/>
              </a:rPr>
              <a:t>  </a:t>
            </a:r>
            <a:r>
              <a:rPr sz="1050" spc="15" dirty="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63636"/>
                </a:solidFill>
                <a:latin typeface="Times New Roman"/>
                <a:cs typeface="Times New Roman"/>
              </a:rPr>
              <a:t>L  </a:t>
            </a:r>
            <a:r>
              <a:rPr sz="1050" spc="-50" dirty="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63636"/>
                </a:solidFill>
                <a:latin typeface="Times New Roman"/>
                <a:cs typeface="Times New Roman"/>
              </a:rPr>
              <a:t>L  </a:t>
            </a:r>
            <a:r>
              <a:rPr sz="1050" spc="5" dirty="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sz="1050" spc="-55" dirty="0">
                <a:solidFill>
                  <a:srgbClr val="363636"/>
                </a:solidFill>
                <a:latin typeface="Times New Roman"/>
                <a:cs typeface="Times New Roman"/>
              </a:rPr>
              <a:t>E</a:t>
            </a:r>
            <a:r>
              <a:rPr sz="1050" dirty="0">
                <a:solidFill>
                  <a:srgbClr val="363636"/>
                </a:solidFill>
                <a:latin typeface="Times New Roman"/>
                <a:cs typeface="Times New Roman"/>
              </a:rPr>
              <a:t>  </a:t>
            </a:r>
            <a:r>
              <a:rPr sz="1050" spc="55" dirty="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63636"/>
                </a:solidFill>
                <a:latin typeface="Times New Roman"/>
                <a:cs typeface="Times New Roman"/>
              </a:rPr>
              <a:t>G  </a:t>
            </a:r>
            <a:r>
              <a:rPr sz="1050" spc="100" dirty="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sz="1050" spc="-55" dirty="0">
                <a:solidFill>
                  <a:srgbClr val="363636"/>
                </a:solidFill>
                <a:latin typeface="Times New Roman"/>
                <a:cs typeface="Times New Roman"/>
              </a:rPr>
              <a:t>E</a:t>
            </a:r>
            <a:endParaRPr sz="1050">
              <a:latin typeface="Times New Roman"/>
              <a:cs typeface="Times New Roman"/>
            </a:endParaRPr>
          </a:p>
          <a:p>
            <a:pPr marL="86995" algn="ctr">
              <a:lnSpc>
                <a:spcPts val="1005"/>
              </a:lnSpc>
            </a:pPr>
            <a:r>
              <a:rPr sz="850" i="1" spc="-220" dirty="0">
                <a:solidFill>
                  <a:srgbClr val="BCAF75"/>
                </a:solidFill>
                <a:latin typeface="Times New Roman"/>
                <a:cs typeface="Times New Roman"/>
              </a:rPr>
              <a:t>F</a:t>
            </a:r>
            <a:r>
              <a:rPr sz="850" i="1" spc="-20" dirty="0">
                <a:solidFill>
                  <a:srgbClr val="BCAF75"/>
                </a:solidFill>
                <a:latin typeface="Times New Roman"/>
                <a:cs typeface="Times New Roman"/>
              </a:rPr>
              <a:t>.</a:t>
            </a:r>
            <a:r>
              <a:rPr sz="850" i="1" spc="-30" dirty="0">
                <a:solidFill>
                  <a:srgbClr val="BCAF75"/>
                </a:solidFill>
                <a:latin typeface="Times New Roman"/>
                <a:cs typeface="Times New Roman"/>
              </a:rPr>
              <a:t>xpt:r</a:t>
            </a:r>
            <a:r>
              <a:rPr sz="850" i="1" spc="-140" dirty="0">
                <a:solidFill>
                  <a:srgbClr val="BCAF75"/>
                </a:solidFill>
                <a:latin typeface="Times New Roman"/>
                <a:cs typeface="Times New Roman"/>
              </a:rPr>
              <a:t>u</a:t>
            </a:r>
            <a:r>
              <a:rPr sz="850" i="1" spc="-40" dirty="0">
                <a:solidFill>
                  <a:srgbClr val="BCAF75"/>
                </a:solidFill>
                <a:latin typeface="Times New Roman"/>
                <a:cs typeface="Times New Roman"/>
              </a:rPr>
              <a:t>mct:</a:t>
            </a:r>
            <a:r>
              <a:rPr sz="850" i="1" spc="-45" dirty="0">
                <a:solidFill>
                  <a:srgbClr val="BCAF75"/>
                </a:solidFill>
                <a:latin typeface="Times New Roman"/>
                <a:cs typeface="Times New Roman"/>
              </a:rPr>
              <a:t> </a:t>
            </a:r>
            <a:r>
              <a:rPr sz="850" i="1" spc="-25" dirty="0">
                <a:solidFill>
                  <a:srgbClr val="BCAF75"/>
                </a:solidFill>
                <a:latin typeface="Times New Roman"/>
                <a:cs typeface="Times New Roman"/>
              </a:rPr>
              <a:t>tht:</a:t>
            </a:r>
            <a:r>
              <a:rPr sz="850" i="1" spc="-75" dirty="0">
                <a:solidFill>
                  <a:srgbClr val="BCAF75"/>
                </a:solidFill>
                <a:latin typeface="Times New Roman"/>
                <a:cs typeface="Times New Roman"/>
              </a:rPr>
              <a:t> </a:t>
            </a:r>
            <a:r>
              <a:rPr sz="850" i="1" spc="70" dirty="0">
                <a:solidFill>
                  <a:srgbClr val="BCAF75"/>
                </a:solidFill>
                <a:latin typeface="Times New Roman"/>
                <a:cs typeface="Times New Roman"/>
              </a:rPr>
              <a:t>Spmt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563064" y="6012827"/>
            <a:ext cx="34734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spc="685" dirty="0">
                <a:solidFill>
                  <a:srgbClr val="363636"/>
                </a:solidFill>
                <a:latin typeface="Times New Roman"/>
                <a:cs typeface="Times New Roman"/>
              </a:rPr>
              <a:t>I</a:t>
            </a:r>
            <a:r>
              <a:rPr sz="3800" spc="-375" dirty="0">
                <a:solidFill>
                  <a:srgbClr val="797777"/>
                </a:solidFill>
                <a:latin typeface="Times New Roman"/>
                <a:cs typeface="Times New Roman"/>
              </a:rPr>
              <a:t>.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406311" y="6426754"/>
            <a:ext cx="586105" cy="392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7500"/>
              </a:lnSpc>
            </a:pPr>
            <a:r>
              <a:rPr sz="900" spc="-75" dirty="0">
                <a:solidFill>
                  <a:srgbClr val="797777"/>
                </a:solidFill>
                <a:latin typeface="Times New Roman"/>
                <a:cs typeface="Times New Roman"/>
              </a:rPr>
              <a:t>NEBRASKA </a:t>
            </a:r>
            <a:r>
              <a:rPr sz="900" spc="-80" dirty="0">
                <a:solidFill>
                  <a:srgbClr val="696767"/>
                </a:solidFill>
                <a:latin typeface="Times New Roman"/>
                <a:cs typeface="Times New Roman"/>
              </a:rPr>
              <a:t>WESL</a:t>
            </a:r>
            <a:r>
              <a:rPr sz="900" spc="-145" dirty="0">
                <a:solidFill>
                  <a:srgbClr val="696767"/>
                </a:solidFill>
                <a:latin typeface="Times New Roman"/>
                <a:cs typeface="Times New Roman"/>
              </a:rPr>
              <a:t>E</a:t>
            </a:r>
            <a:r>
              <a:rPr sz="900" spc="-85" dirty="0">
                <a:solidFill>
                  <a:srgbClr val="696767"/>
                </a:solidFill>
                <a:latin typeface="Times New Roman"/>
                <a:cs typeface="Times New Roman"/>
              </a:rPr>
              <a:t>Y</a:t>
            </a:r>
            <a:r>
              <a:rPr sz="900" spc="-15" dirty="0">
                <a:solidFill>
                  <a:srgbClr val="696767"/>
                </a:solidFill>
                <a:latin typeface="Times New Roman"/>
                <a:cs typeface="Times New Roman"/>
              </a:rPr>
              <a:t>AN</a:t>
            </a:r>
            <a:r>
              <a:rPr sz="900" spc="-5" dirty="0">
                <a:solidFill>
                  <a:srgbClr val="696767"/>
                </a:solidFill>
                <a:latin typeface="Times New Roman"/>
                <a:cs typeface="Times New Roman"/>
              </a:rPr>
              <a:t> </a:t>
            </a:r>
            <a:r>
              <a:rPr sz="800" spc="-50" dirty="0">
                <a:solidFill>
                  <a:srgbClr val="797777"/>
                </a:solidFill>
                <a:latin typeface="Times New Roman"/>
                <a:cs typeface="Times New Roman"/>
              </a:rPr>
              <a:t>UNIVERSITY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459253" y="6596515"/>
            <a:ext cx="569595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i="1" spc="-40" dirty="0">
                <a:solidFill>
                  <a:srgbClr val="4B5E7B"/>
                </a:solidFill>
                <a:latin typeface="Arial"/>
                <a:cs typeface="Arial"/>
              </a:rPr>
              <a:t>B </a:t>
            </a:r>
            <a:r>
              <a:rPr sz="450" i="1" spc="45" dirty="0">
                <a:solidFill>
                  <a:srgbClr val="4B5E7B"/>
                </a:solidFill>
                <a:latin typeface="Arial"/>
                <a:cs typeface="Arial"/>
              </a:rPr>
              <a:t> </a:t>
            </a:r>
            <a:r>
              <a:rPr sz="450" i="1" spc="85" dirty="0">
                <a:solidFill>
                  <a:srgbClr val="4B5E7B"/>
                </a:solidFill>
                <a:latin typeface="Arial"/>
                <a:cs typeface="Arial"/>
              </a:rPr>
              <a:t>t</a:t>
            </a:r>
            <a:r>
              <a:rPr sz="450" i="1" dirty="0">
                <a:solidFill>
                  <a:srgbClr val="4B5E7B"/>
                </a:solidFill>
                <a:latin typeface="Arial"/>
                <a:cs typeface="Arial"/>
              </a:rPr>
              <a:t>  </a:t>
            </a:r>
            <a:r>
              <a:rPr sz="450" i="1" spc="-25" dirty="0">
                <a:solidFill>
                  <a:srgbClr val="4B5E7B"/>
                </a:solidFill>
                <a:latin typeface="Arial"/>
                <a:cs typeface="Arial"/>
              </a:rPr>
              <a:t> </a:t>
            </a:r>
            <a:r>
              <a:rPr sz="450" i="1" spc="5" dirty="0">
                <a:solidFill>
                  <a:srgbClr val="4B5E7B"/>
                </a:solidFill>
                <a:latin typeface="Arial"/>
                <a:cs typeface="Arial"/>
              </a:rPr>
              <a:t>U</a:t>
            </a:r>
            <a:r>
              <a:rPr sz="450" i="1" dirty="0">
                <a:solidFill>
                  <a:srgbClr val="4B5E7B"/>
                </a:solidFill>
                <a:latin typeface="Arial"/>
                <a:cs typeface="Arial"/>
              </a:rPr>
              <a:t> </a:t>
            </a:r>
            <a:r>
              <a:rPr sz="450" i="1" spc="35" dirty="0">
                <a:solidFill>
                  <a:srgbClr val="4B5E7B"/>
                </a:solidFill>
                <a:latin typeface="Arial"/>
                <a:cs typeface="Arial"/>
              </a:rPr>
              <a:t> </a:t>
            </a:r>
            <a:r>
              <a:rPr sz="450" i="1" spc="65" dirty="0">
                <a:solidFill>
                  <a:srgbClr val="4B5E7B"/>
                </a:solidFill>
                <a:latin typeface="Arial"/>
                <a:cs typeface="Arial"/>
              </a:rPr>
              <a:t>f</a:t>
            </a:r>
            <a:r>
              <a:rPr sz="450" i="1" dirty="0">
                <a:solidFill>
                  <a:srgbClr val="4B5E7B"/>
                </a:solidFill>
                <a:latin typeface="Arial"/>
                <a:cs typeface="Arial"/>
              </a:rPr>
              <a:t>  </a:t>
            </a:r>
            <a:r>
              <a:rPr sz="450" i="1" spc="-55" dirty="0">
                <a:solidFill>
                  <a:srgbClr val="4B5E7B"/>
                </a:solidFill>
                <a:latin typeface="Arial"/>
                <a:cs typeface="Arial"/>
              </a:rPr>
              <a:t> </a:t>
            </a:r>
            <a:r>
              <a:rPr sz="450" i="1" spc="75" dirty="0">
                <a:solidFill>
                  <a:srgbClr val="4B5E7B"/>
                </a:solidFill>
                <a:latin typeface="Arial"/>
                <a:cs typeface="Arial"/>
              </a:rPr>
              <a:t>J</a:t>
            </a:r>
            <a:r>
              <a:rPr sz="450" i="1" dirty="0">
                <a:solidFill>
                  <a:srgbClr val="4B5E7B"/>
                </a:solidFill>
                <a:latin typeface="Arial"/>
                <a:cs typeface="Arial"/>
              </a:rPr>
              <a:t> </a:t>
            </a:r>
            <a:r>
              <a:rPr sz="450" i="1" spc="10" dirty="0">
                <a:solidFill>
                  <a:srgbClr val="4B5E7B"/>
                </a:solidFill>
                <a:latin typeface="Arial"/>
                <a:cs typeface="Arial"/>
              </a:rPr>
              <a:t> </a:t>
            </a:r>
            <a:r>
              <a:rPr sz="450" i="1" spc="-40" dirty="0">
                <a:solidFill>
                  <a:srgbClr val="2F4B74"/>
                </a:solidFill>
                <a:latin typeface="Arial"/>
                <a:cs typeface="Arial"/>
              </a:rPr>
              <a:t>A</a:t>
            </a:r>
            <a:r>
              <a:rPr sz="450" i="1" dirty="0">
                <a:solidFill>
                  <a:srgbClr val="2F4B74"/>
                </a:solidFill>
                <a:latin typeface="Arial"/>
                <a:cs typeface="Arial"/>
              </a:rPr>
              <a:t>  </a:t>
            </a:r>
            <a:r>
              <a:rPr sz="450" i="1" spc="-25" dirty="0">
                <a:solidFill>
                  <a:srgbClr val="2F4B74"/>
                </a:solidFill>
                <a:latin typeface="Arial"/>
                <a:cs typeface="Arial"/>
              </a:rPr>
              <a:t> </a:t>
            </a:r>
            <a:r>
              <a:rPr sz="450" i="1" spc="-50" dirty="0">
                <a:solidFill>
                  <a:srgbClr val="4B5E7B"/>
                </a:solidFill>
                <a:latin typeface="Arial"/>
                <a:cs typeface="Arial"/>
              </a:rPr>
              <a:t>Y</a:t>
            </a:r>
            <a:r>
              <a:rPr sz="450" i="1" dirty="0">
                <a:solidFill>
                  <a:srgbClr val="4B5E7B"/>
                </a:solidFill>
                <a:latin typeface="Arial"/>
                <a:cs typeface="Arial"/>
              </a:rPr>
              <a:t> </a:t>
            </a:r>
            <a:r>
              <a:rPr sz="450" i="1" spc="5" dirty="0">
                <a:solidFill>
                  <a:srgbClr val="4B5E7B"/>
                </a:solidFill>
                <a:latin typeface="Arial"/>
                <a:cs typeface="Arial"/>
              </a:rPr>
              <a:t> </a:t>
            </a:r>
            <a:r>
              <a:rPr sz="450" i="1" spc="70" dirty="0">
                <a:solidFill>
                  <a:srgbClr val="4B5E7B"/>
                </a:solidFill>
                <a:latin typeface="Arial"/>
                <a:cs typeface="Arial"/>
              </a:rPr>
              <a:t>$</a:t>
            </a:r>
            <a:endParaRPr sz="4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210368" y="6881541"/>
            <a:ext cx="461645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-320" dirty="0">
                <a:solidFill>
                  <a:srgbClr val="89919E"/>
                </a:solidFill>
                <a:latin typeface="Arial"/>
                <a:cs typeface="Arial"/>
              </a:rPr>
              <a:t>....._,..</a:t>
            </a:r>
            <a:endParaRPr sz="225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874882" y="7136062"/>
            <a:ext cx="361950" cy="342265"/>
          </a:xfrm>
          <a:custGeom>
            <a:avLst/>
            <a:gdLst/>
            <a:ahLst/>
            <a:cxnLst/>
            <a:rect l="l" t="t" r="r" b="b"/>
            <a:pathLst>
              <a:path w="361950" h="342265">
                <a:moveTo>
                  <a:pt x="0" y="0"/>
                </a:moveTo>
                <a:lnTo>
                  <a:pt x="361384" y="0"/>
                </a:lnTo>
                <a:lnTo>
                  <a:pt x="361384" y="341932"/>
                </a:lnTo>
                <a:lnTo>
                  <a:pt x="0" y="341932"/>
                </a:lnTo>
                <a:lnTo>
                  <a:pt x="0" y="0"/>
                </a:lnTo>
                <a:close/>
              </a:path>
            </a:pathLst>
          </a:custGeom>
          <a:solidFill>
            <a:srgbClr val="133A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252592" y="7136062"/>
            <a:ext cx="393065" cy="342265"/>
          </a:xfrm>
          <a:custGeom>
            <a:avLst/>
            <a:gdLst/>
            <a:ahLst/>
            <a:cxnLst/>
            <a:rect l="l" t="t" r="r" b="b"/>
            <a:pathLst>
              <a:path w="393065" h="342265">
                <a:moveTo>
                  <a:pt x="0" y="0"/>
                </a:moveTo>
                <a:lnTo>
                  <a:pt x="392998" y="0"/>
                </a:lnTo>
                <a:lnTo>
                  <a:pt x="392998" y="341932"/>
                </a:lnTo>
                <a:lnTo>
                  <a:pt x="0" y="341932"/>
                </a:lnTo>
                <a:lnTo>
                  <a:pt x="0" y="0"/>
                </a:lnTo>
                <a:close/>
              </a:path>
            </a:pathLst>
          </a:custGeom>
          <a:solidFill>
            <a:srgbClr val="2F4F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645590" y="7136062"/>
            <a:ext cx="303530" cy="342265"/>
          </a:xfrm>
          <a:custGeom>
            <a:avLst/>
            <a:gdLst/>
            <a:ahLst/>
            <a:cxnLst/>
            <a:rect l="l" t="t" r="r" b="b"/>
            <a:pathLst>
              <a:path w="303529" h="342265">
                <a:moveTo>
                  <a:pt x="0" y="0"/>
                </a:moveTo>
                <a:lnTo>
                  <a:pt x="303344" y="0"/>
                </a:lnTo>
                <a:lnTo>
                  <a:pt x="303344" y="341932"/>
                </a:lnTo>
                <a:lnTo>
                  <a:pt x="0" y="341932"/>
                </a:lnTo>
                <a:lnTo>
                  <a:pt x="0" y="0"/>
                </a:lnTo>
                <a:close/>
              </a:path>
            </a:pathLst>
          </a:custGeom>
          <a:solidFill>
            <a:srgbClr val="133A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864202" y="7183021"/>
            <a:ext cx="109664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315" dirty="0">
                <a:solidFill>
                  <a:srgbClr val="F4EDED"/>
                </a:solidFill>
                <a:latin typeface="Times New Roman"/>
                <a:cs typeface="Times New Roman"/>
              </a:rPr>
              <a:t>A</a:t>
            </a:r>
            <a:r>
              <a:rPr sz="2000" spc="-300" dirty="0">
                <a:solidFill>
                  <a:srgbClr val="D6DDE4"/>
                </a:solidFill>
                <a:latin typeface="Times New Roman"/>
                <a:cs typeface="Times New Roman"/>
              </a:rPr>
              <a:t>s</a:t>
            </a:r>
            <a:r>
              <a:rPr sz="2000" spc="-540" dirty="0">
                <a:solidFill>
                  <a:srgbClr val="D6DDE4"/>
                </a:solidFill>
                <a:latin typeface="Times New Roman"/>
                <a:cs typeface="Times New Roman"/>
              </a:rPr>
              <a:t>A</a:t>
            </a:r>
            <a:r>
              <a:rPr sz="2000" spc="-254" dirty="0">
                <a:solidFill>
                  <a:srgbClr val="F4EDED"/>
                </a:solidFill>
                <a:latin typeface="Times New Roman"/>
                <a:cs typeface="Times New Roman"/>
              </a:rPr>
              <a:t>I</a:t>
            </a:r>
            <a:r>
              <a:rPr sz="2000" spc="-575" dirty="0">
                <a:solidFill>
                  <a:srgbClr val="D6DDE4"/>
                </a:solidFill>
                <a:latin typeface="Times New Roman"/>
                <a:cs typeface="Times New Roman"/>
              </a:rPr>
              <a:t>N</a:t>
            </a:r>
            <a:r>
              <a:rPr sz="2000" spc="-245" dirty="0">
                <a:solidFill>
                  <a:srgbClr val="D6DDE4"/>
                </a:solidFill>
                <a:latin typeface="Times New Roman"/>
                <a:cs typeface="Times New Roman"/>
              </a:rPr>
              <a:t>T</a:t>
            </a:r>
            <a:r>
              <a:rPr sz="2000" spc="-509" dirty="0">
                <a:solidFill>
                  <a:srgbClr val="D6DDE4"/>
                </a:solidFill>
                <a:latin typeface="Times New Roman"/>
                <a:cs typeface="Times New Roman"/>
              </a:rPr>
              <a:t>M</a:t>
            </a:r>
            <a:r>
              <a:rPr sz="2000" spc="-520" dirty="0">
                <a:solidFill>
                  <a:srgbClr val="D6DDE4"/>
                </a:solidFill>
                <a:latin typeface="Times New Roman"/>
                <a:cs typeface="Times New Roman"/>
              </a:rPr>
              <a:t>A</a:t>
            </a:r>
            <a:r>
              <a:rPr sz="2000" spc="-735" dirty="0">
                <a:solidFill>
                  <a:srgbClr val="F4EDED"/>
                </a:solidFill>
                <a:latin typeface="Times New Roman"/>
                <a:cs typeface="Times New Roman"/>
              </a:rPr>
              <a:t>R</a:t>
            </a:r>
            <a:r>
              <a:rPr sz="2000" spc="-625" dirty="0">
                <a:solidFill>
                  <a:srgbClr val="F4EDED"/>
                </a:solidFill>
                <a:latin typeface="Times New Roman"/>
                <a:cs typeface="Times New Roman"/>
              </a:rPr>
              <a:t>Y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89937" y="5275875"/>
            <a:ext cx="637267" cy="524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4663" y="222068"/>
            <a:ext cx="8660674" cy="5120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97725" y="4493622"/>
            <a:ext cx="1227908" cy="21553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95451" y="5826034"/>
            <a:ext cx="5094514" cy="1854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536768"/>
            <a:ext cx="1398270" cy="0"/>
          </a:xfrm>
          <a:custGeom>
            <a:avLst/>
            <a:gdLst/>
            <a:ahLst/>
            <a:cxnLst/>
            <a:rect l="l" t="t" r="r" b="b"/>
            <a:pathLst>
              <a:path w="1398270">
                <a:moveTo>
                  <a:pt x="0" y="0"/>
                </a:moveTo>
                <a:lnTo>
                  <a:pt x="1397725" y="0"/>
                </a:lnTo>
              </a:path>
            </a:pathLst>
          </a:custGeom>
          <a:ln w="19594">
            <a:solidFill>
              <a:srgbClr val="FBC8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046220"/>
            <a:ext cx="1398270" cy="0"/>
          </a:xfrm>
          <a:custGeom>
            <a:avLst/>
            <a:gdLst/>
            <a:ahLst/>
            <a:cxnLst/>
            <a:rect l="l" t="t" r="r" b="b"/>
            <a:pathLst>
              <a:path w="1398270">
                <a:moveTo>
                  <a:pt x="0" y="0"/>
                </a:moveTo>
                <a:lnTo>
                  <a:pt x="1397725" y="0"/>
                </a:lnTo>
              </a:path>
            </a:pathLst>
          </a:custGeom>
          <a:ln w="32657">
            <a:solidFill>
              <a:srgbClr val="FBC8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4460" y="4036423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9594">
            <a:solidFill>
              <a:srgbClr val="CCCC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29194" rIns="0" bIns="0" rtlCol="0">
            <a:spAutoFit/>
          </a:bodyPr>
          <a:lstStyle/>
          <a:p>
            <a:pPr marL="1233805">
              <a:lnSpc>
                <a:spcPts val="4460"/>
              </a:lnSpc>
            </a:pPr>
            <a:r>
              <a:rPr sz="3750" i="1" spc="120" dirty="0">
                <a:solidFill>
                  <a:srgbClr val="E20F01"/>
                </a:solidFill>
                <a:latin typeface="Arial"/>
                <a:cs typeface="Arial"/>
              </a:rPr>
              <a:t>N</a:t>
            </a:r>
            <a:r>
              <a:rPr sz="3750" i="1" spc="114" dirty="0">
                <a:solidFill>
                  <a:srgbClr val="E20F01"/>
                </a:solidFill>
                <a:latin typeface="Arial"/>
                <a:cs typeface="Arial"/>
              </a:rPr>
              <a:t>C</a:t>
            </a:r>
            <a:r>
              <a:rPr sz="3750" i="1" spc="110" dirty="0">
                <a:solidFill>
                  <a:srgbClr val="E20F01"/>
                </a:solidFill>
                <a:latin typeface="Arial"/>
                <a:cs typeface="Arial"/>
              </a:rPr>
              <a:t>TE's</a:t>
            </a:r>
            <a:r>
              <a:rPr sz="3750" i="1" spc="-140" dirty="0">
                <a:solidFill>
                  <a:srgbClr val="E20F01"/>
                </a:solidFill>
                <a:latin typeface="Arial"/>
                <a:cs typeface="Arial"/>
              </a:rPr>
              <a:t> </a:t>
            </a:r>
            <a:r>
              <a:rPr sz="3750" i="1" spc="110" dirty="0">
                <a:solidFill>
                  <a:srgbClr val="E20F01"/>
                </a:solidFill>
                <a:latin typeface="Arial"/>
                <a:cs typeface="Arial"/>
              </a:rPr>
              <a:t>Pu</a:t>
            </a:r>
            <a:r>
              <a:rPr sz="3750" i="1" spc="100" dirty="0">
                <a:solidFill>
                  <a:srgbClr val="E20F01"/>
                </a:solidFill>
                <a:latin typeface="Arial"/>
                <a:cs typeface="Arial"/>
              </a:rPr>
              <a:t>r</a:t>
            </a:r>
            <a:r>
              <a:rPr sz="3750" i="1" spc="160" dirty="0">
                <a:solidFill>
                  <a:srgbClr val="E20F01"/>
                </a:solidFill>
                <a:latin typeface="Arial"/>
                <a:cs typeface="Arial"/>
              </a:rPr>
              <a:t>pos</a:t>
            </a:r>
            <a:r>
              <a:rPr sz="3750" i="1" spc="430" dirty="0">
                <a:solidFill>
                  <a:srgbClr val="E20F01"/>
                </a:solidFill>
                <a:latin typeface="Arial"/>
                <a:cs typeface="Arial"/>
              </a:rPr>
              <a:t>e</a:t>
            </a:r>
            <a:r>
              <a:rPr sz="3750" i="1" spc="25" dirty="0">
                <a:solidFill>
                  <a:srgbClr val="E20F01"/>
                </a:solidFill>
                <a:latin typeface="Arial"/>
                <a:cs typeface="Arial"/>
              </a:rPr>
              <a:t>.</a:t>
            </a:r>
            <a:r>
              <a:rPr sz="3750" i="1" spc="-25" dirty="0">
                <a:solidFill>
                  <a:srgbClr val="E20F01"/>
                </a:solidFill>
                <a:latin typeface="Arial"/>
                <a:cs typeface="Arial"/>
              </a:rPr>
              <a:t>.</a:t>
            </a:r>
            <a:r>
              <a:rPr sz="3750" i="1" spc="25" dirty="0">
                <a:solidFill>
                  <a:srgbClr val="E20F01"/>
                </a:solidFill>
                <a:latin typeface="Arial"/>
                <a:cs typeface="Arial"/>
              </a:rPr>
              <a:t>.</a:t>
            </a:r>
            <a:r>
              <a:rPr sz="3750" i="1" spc="340" dirty="0">
                <a:solidFill>
                  <a:srgbClr val="E20F01"/>
                </a:solidFill>
                <a:latin typeface="Arial"/>
                <a:cs typeface="Arial"/>
              </a:rPr>
              <a:t>.</a:t>
            </a:r>
            <a:endParaRPr sz="375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3550" marR="5080" indent="-300990">
              <a:lnSpc>
                <a:spcPts val="1900"/>
              </a:lnSpc>
            </a:pPr>
            <a:r>
              <a:rPr sz="1600" i="0" spc="70" dirty="0">
                <a:solidFill>
                  <a:srgbClr val="343434"/>
                </a:solidFill>
                <a:latin typeface="Arial"/>
                <a:cs typeface="Arial"/>
              </a:rPr>
              <a:t>As</a:t>
            </a:r>
            <a:r>
              <a:rPr sz="1600" i="0" spc="4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80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600" i="0" spc="175" dirty="0">
                <a:solidFill>
                  <a:srgbClr val="343434"/>
                </a:solidFill>
                <a:latin typeface="Arial"/>
                <a:cs typeface="Arial"/>
              </a:rPr>
              <a:t>n</a:t>
            </a:r>
            <a:r>
              <a:rPr sz="1600" i="0" spc="-12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90" dirty="0">
                <a:solidFill>
                  <a:srgbClr val="343434"/>
                </a:solidFill>
                <a:latin typeface="Arial"/>
                <a:cs typeface="Arial"/>
              </a:rPr>
              <a:t>adv</a:t>
            </a:r>
            <a:r>
              <a:rPr sz="1600" i="0" spc="65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600" i="0" spc="95" dirty="0">
                <a:solidFill>
                  <a:srgbClr val="343434"/>
                </a:solidFill>
                <a:latin typeface="Arial"/>
                <a:cs typeface="Arial"/>
              </a:rPr>
              <a:t>sory</a:t>
            </a:r>
            <a:r>
              <a:rPr sz="1600" i="0" spc="4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110" dirty="0">
                <a:solidFill>
                  <a:srgbClr val="343434"/>
                </a:solidFill>
                <a:latin typeface="Arial"/>
                <a:cs typeface="Arial"/>
              </a:rPr>
              <a:t>body</a:t>
            </a:r>
            <a:r>
              <a:rPr sz="1600" i="0" spc="-4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110" dirty="0">
                <a:solidFill>
                  <a:srgbClr val="343434"/>
                </a:solidFill>
                <a:latin typeface="Arial"/>
                <a:cs typeface="Arial"/>
              </a:rPr>
              <a:t>to</a:t>
            </a:r>
            <a:r>
              <a:rPr sz="1600" i="0" spc="-1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80" dirty="0">
                <a:solidFill>
                  <a:srgbClr val="343434"/>
                </a:solidFill>
                <a:latin typeface="Arial"/>
                <a:cs typeface="Arial"/>
              </a:rPr>
              <a:t>the</a:t>
            </a:r>
            <a:r>
              <a:rPr sz="1600" i="0" spc="-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65" dirty="0">
                <a:solidFill>
                  <a:srgbClr val="343434"/>
                </a:solidFill>
                <a:latin typeface="Arial"/>
                <a:cs typeface="Arial"/>
              </a:rPr>
              <a:t>St</a:t>
            </a:r>
            <a:r>
              <a:rPr sz="1600" i="0" spc="-85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600" i="0" spc="85" dirty="0">
                <a:solidFill>
                  <a:srgbClr val="343434"/>
                </a:solidFill>
                <a:latin typeface="Arial"/>
                <a:cs typeface="Arial"/>
              </a:rPr>
              <a:t>te</a:t>
            </a:r>
            <a:r>
              <a:rPr sz="1600" i="0" spc="4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105" dirty="0">
                <a:solidFill>
                  <a:srgbClr val="343434"/>
                </a:solidFill>
                <a:latin typeface="Arial"/>
                <a:cs typeface="Arial"/>
              </a:rPr>
              <a:t>Bo</a:t>
            </a:r>
            <a:r>
              <a:rPr sz="1600" i="0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600" i="0" spc="125" dirty="0">
                <a:solidFill>
                  <a:srgbClr val="343434"/>
                </a:solidFill>
                <a:latin typeface="Arial"/>
                <a:cs typeface="Arial"/>
              </a:rPr>
              <a:t>rd</a:t>
            </a:r>
            <a:r>
              <a:rPr sz="1600" i="0" spc="-7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80" dirty="0">
                <a:solidFill>
                  <a:srgbClr val="343434"/>
                </a:solidFill>
                <a:latin typeface="Arial"/>
                <a:cs typeface="Arial"/>
              </a:rPr>
              <a:t>of</a:t>
            </a:r>
            <a:r>
              <a:rPr sz="1600" i="0" spc="10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95" dirty="0">
                <a:solidFill>
                  <a:srgbClr val="343434"/>
                </a:solidFill>
                <a:latin typeface="Arial"/>
                <a:cs typeface="Arial"/>
              </a:rPr>
              <a:t>Ed</a:t>
            </a:r>
            <a:r>
              <a:rPr sz="1600" i="0" spc="-30" dirty="0">
                <a:solidFill>
                  <a:srgbClr val="343434"/>
                </a:solidFill>
                <a:latin typeface="Arial"/>
                <a:cs typeface="Arial"/>
              </a:rPr>
              <a:t>u</a:t>
            </a:r>
            <a:r>
              <a:rPr sz="1600" i="0" spc="90" dirty="0">
                <a:solidFill>
                  <a:srgbClr val="343434"/>
                </a:solidFill>
                <a:latin typeface="Arial"/>
                <a:cs typeface="Arial"/>
              </a:rPr>
              <a:t>cat</a:t>
            </a:r>
            <a:r>
              <a:rPr sz="1600" i="0" spc="35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600" i="0" spc="80" dirty="0">
                <a:solidFill>
                  <a:srgbClr val="343434"/>
                </a:solidFill>
                <a:latin typeface="Arial"/>
                <a:cs typeface="Arial"/>
              </a:rPr>
              <a:t>on,</a:t>
            </a:r>
            <a:r>
              <a:rPr sz="1600" i="0" spc="-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-30" dirty="0">
                <a:solidFill>
                  <a:srgbClr val="343434"/>
                </a:solidFill>
                <a:latin typeface="Arial"/>
                <a:cs typeface="Arial"/>
              </a:rPr>
              <a:t>N</a:t>
            </a:r>
            <a:r>
              <a:rPr sz="1600" i="0" spc="20" dirty="0">
                <a:solidFill>
                  <a:srgbClr val="343434"/>
                </a:solidFill>
                <a:latin typeface="Arial"/>
                <a:cs typeface="Arial"/>
              </a:rPr>
              <a:t>CTE</a:t>
            </a:r>
            <a:r>
              <a:rPr sz="1600" i="0" spc="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135" dirty="0">
                <a:solidFill>
                  <a:srgbClr val="343434"/>
                </a:solidFill>
                <a:latin typeface="Arial"/>
                <a:cs typeface="Arial"/>
              </a:rPr>
              <a:t>w</a:t>
            </a:r>
            <a:r>
              <a:rPr sz="1600" i="0" spc="145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600" i="0" spc="150" dirty="0">
                <a:solidFill>
                  <a:srgbClr val="343434"/>
                </a:solidFill>
                <a:latin typeface="Arial"/>
                <a:cs typeface="Arial"/>
              </a:rPr>
              <a:t>ll</a:t>
            </a:r>
            <a:r>
              <a:rPr sz="1600" i="0" spc="-12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65" dirty="0">
                <a:solidFill>
                  <a:srgbClr val="343434"/>
                </a:solidFill>
                <a:latin typeface="Arial"/>
                <a:cs typeface="Arial"/>
              </a:rPr>
              <a:t>deve</a:t>
            </a:r>
            <a:r>
              <a:rPr sz="1600" i="0" spc="60" dirty="0">
                <a:solidFill>
                  <a:srgbClr val="343434"/>
                </a:solidFill>
                <a:latin typeface="Arial"/>
                <a:cs typeface="Arial"/>
              </a:rPr>
              <a:t>l</a:t>
            </a:r>
            <a:r>
              <a:rPr sz="1600" i="0" spc="105" dirty="0">
                <a:solidFill>
                  <a:srgbClr val="343434"/>
                </a:solidFill>
                <a:latin typeface="Arial"/>
                <a:cs typeface="Arial"/>
              </a:rPr>
              <a:t>op</a:t>
            </a:r>
            <a:r>
              <a:rPr sz="1600" i="0" spc="-2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135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600" i="0" spc="120" dirty="0">
                <a:solidFill>
                  <a:srgbClr val="343434"/>
                </a:solidFill>
                <a:latin typeface="Arial"/>
                <a:cs typeface="Arial"/>
              </a:rPr>
              <a:t>nd</a:t>
            </a:r>
            <a:r>
              <a:rPr sz="1600" i="0" spc="-6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75" dirty="0">
                <a:solidFill>
                  <a:srgbClr val="343434"/>
                </a:solidFill>
                <a:latin typeface="Arial"/>
                <a:cs typeface="Arial"/>
              </a:rPr>
              <a:t>recommend</a:t>
            </a:r>
            <a:r>
              <a:rPr sz="1600" i="0" spc="10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80" dirty="0">
                <a:solidFill>
                  <a:srgbClr val="343434"/>
                </a:solidFill>
                <a:latin typeface="Arial"/>
                <a:cs typeface="Arial"/>
              </a:rPr>
              <a:t>adopt</a:t>
            </a:r>
            <a:r>
              <a:rPr sz="1600" i="0" spc="75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600" i="0" spc="114" dirty="0">
                <a:solidFill>
                  <a:srgbClr val="343434"/>
                </a:solidFill>
                <a:latin typeface="Arial"/>
                <a:cs typeface="Arial"/>
              </a:rPr>
              <a:t>on</a:t>
            </a:r>
            <a:r>
              <a:rPr sz="1600" i="0" spc="60" dirty="0">
                <a:solidFill>
                  <a:srgbClr val="343434"/>
                </a:solidFill>
                <a:latin typeface="Arial"/>
                <a:cs typeface="Arial"/>
              </a:rPr>
              <a:t> of</a:t>
            </a:r>
            <a:r>
              <a:rPr sz="1600" i="0" spc="4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75" dirty="0">
                <a:solidFill>
                  <a:srgbClr val="343434"/>
                </a:solidFill>
                <a:latin typeface="Arial"/>
                <a:cs typeface="Arial"/>
              </a:rPr>
              <a:t>t</a:t>
            </a:r>
            <a:r>
              <a:rPr sz="1600" i="0" spc="120" dirty="0">
                <a:solidFill>
                  <a:srgbClr val="343434"/>
                </a:solidFill>
                <a:latin typeface="Arial"/>
                <a:cs typeface="Arial"/>
              </a:rPr>
              <a:t>h</a:t>
            </a:r>
            <a:r>
              <a:rPr sz="1600" i="0" spc="50" dirty="0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sz="1600" i="0" spc="-5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110" dirty="0">
                <a:solidFill>
                  <a:srgbClr val="343434"/>
                </a:solidFill>
                <a:latin typeface="Arial"/>
                <a:cs typeface="Arial"/>
              </a:rPr>
              <a:t>fol</a:t>
            </a:r>
            <a:r>
              <a:rPr sz="1600" i="0" spc="65" dirty="0">
                <a:solidFill>
                  <a:srgbClr val="343434"/>
                </a:solidFill>
                <a:latin typeface="Arial"/>
                <a:cs typeface="Arial"/>
              </a:rPr>
              <a:t>l</a:t>
            </a:r>
            <a:r>
              <a:rPr sz="1600" i="0" spc="130" dirty="0">
                <a:solidFill>
                  <a:srgbClr val="343434"/>
                </a:solidFill>
                <a:latin typeface="Arial"/>
                <a:cs typeface="Arial"/>
              </a:rPr>
              <a:t>ow</a:t>
            </a:r>
            <a:r>
              <a:rPr sz="1600" i="0" spc="105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600" i="0" spc="100" dirty="0">
                <a:solidFill>
                  <a:srgbClr val="343434"/>
                </a:solidFill>
                <a:latin typeface="Arial"/>
                <a:cs typeface="Arial"/>
              </a:rPr>
              <a:t>ng:</a:t>
            </a:r>
            <a:endParaRPr sz="1600">
              <a:latin typeface="Arial"/>
              <a:cs typeface="Arial"/>
            </a:endParaRPr>
          </a:p>
          <a:p>
            <a:pPr marL="150495">
              <a:lnSpc>
                <a:spcPct val="100000"/>
              </a:lnSpc>
              <a:spcBef>
                <a:spcPts val="54"/>
              </a:spcBef>
            </a:pPr>
            <a:endParaRPr sz="1600">
              <a:latin typeface="Times New Roman"/>
              <a:cs typeface="Times New Roman"/>
            </a:endParaRPr>
          </a:p>
          <a:p>
            <a:pPr marL="469900" marR="43815" indent="-137160">
              <a:lnSpc>
                <a:spcPts val="1850"/>
              </a:lnSpc>
              <a:buClr>
                <a:srgbClr val="343434"/>
              </a:buClr>
              <a:buFont typeface="Arial"/>
              <a:buChar char="•"/>
              <a:tabLst>
                <a:tab pos="471170" algn="l"/>
              </a:tabLst>
            </a:pPr>
            <a:r>
              <a:rPr sz="1600" i="0" spc="55" dirty="0">
                <a:solidFill>
                  <a:srgbClr val="343434"/>
                </a:solidFill>
                <a:latin typeface="Arial"/>
                <a:cs typeface="Arial"/>
              </a:rPr>
              <a:t>Stand</a:t>
            </a:r>
            <a:r>
              <a:rPr sz="1600" i="0" spc="35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600" i="0" spc="110" dirty="0">
                <a:solidFill>
                  <a:srgbClr val="343434"/>
                </a:solidFill>
                <a:latin typeface="Arial"/>
                <a:cs typeface="Arial"/>
              </a:rPr>
              <a:t>rds</a:t>
            </a:r>
            <a:r>
              <a:rPr sz="1600" i="0" spc="-2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120" dirty="0">
                <a:solidFill>
                  <a:srgbClr val="343434"/>
                </a:solidFill>
                <a:latin typeface="Arial"/>
                <a:cs typeface="Arial"/>
              </a:rPr>
              <a:t>re</a:t>
            </a:r>
            <a:r>
              <a:rPr sz="1600" i="0" spc="-15" dirty="0">
                <a:solidFill>
                  <a:srgbClr val="343434"/>
                </a:solidFill>
                <a:latin typeface="Arial"/>
                <a:cs typeface="Arial"/>
              </a:rPr>
              <a:t>l</a:t>
            </a:r>
            <a:r>
              <a:rPr sz="1600" i="0" spc="80" dirty="0">
                <a:solidFill>
                  <a:srgbClr val="343434"/>
                </a:solidFill>
                <a:latin typeface="Arial"/>
                <a:cs typeface="Arial"/>
              </a:rPr>
              <a:t>ati</a:t>
            </a:r>
            <a:r>
              <a:rPr sz="1600" i="0" spc="114" dirty="0">
                <a:solidFill>
                  <a:srgbClr val="343434"/>
                </a:solidFill>
                <a:latin typeface="Arial"/>
                <a:cs typeface="Arial"/>
              </a:rPr>
              <a:t>ng</a:t>
            </a:r>
            <a:r>
              <a:rPr sz="1600" i="0" spc="-9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110" dirty="0">
                <a:solidFill>
                  <a:srgbClr val="343434"/>
                </a:solidFill>
                <a:latin typeface="Arial"/>
                <a:cs typeface="Arial"/>
              </a:rPr>
              <a:t>to</a:t>
            </a:r>
            <a:r>
              <a:rPr sz="1600" i="0" spc="3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70" dirty="0">
                <a:solidFill>
                  <a:srgbClr val="343434"/>
                </a:solidFill>
                <a:latin typeface="Arial"/>
                <a:cs typeface="Arial"/>
              </a:rPr>
              <a:t>st</a:t>
            </a:r>
            <a:r>
              <a:rPr sz="1600" i="0" spc="-35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600" i="0" spc="85" dirty="0">
                <a:solidFill>
                  <a:srgbClr val="343434"/>
                </a:solidFill>
                <a:latin typeface="Arial"/>
                <a:cs typeface="Arial"/>
              </a:rPr>
              <a:t>te</a:t>
            </a:r>
            <a:r>
              <a:rPr sz="1600" i="0" spc="-1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80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600" i="0" spc="90" dirty="0">
                <a:solidFill>
                  <a:srgbClr val="343434"/>
                </a:solidFill>
                <a:latin typeface="Arial"/>
                <a:cs typeface="Arial"/>
              </a:rPr>
              <a:t>pproval</a:t>
            </a:r>
            <a:r>
              <a:rPr sz="1600" i="0" spc="-5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105" dirty="0">
                <a:solidFill>
                  <a:srgbClr val="343434"/>
                </a:solidFill>
                <a:latin typeface="Arial"/>
                <a:cs typeface="Arial"/>
              </a:rPr>
              <a:t>of</a:t>
            </a:r>
            <a:r>
              <a:rPr sz="1600" i="0" spc="10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160" dirty="0">
                <a:solidFill>
                  <a:srgbClr val="343434"/>
                </a:solidFill>
                <a:latin typeface="Arial"/>
                <a:cs typeface="Arial"/>
              </a:rPr>
              <a:t>h</a:t>
            </a:r>
            <a:r>
              <a:rPr sz="1600" i="0" spc="-25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600" i="0" spc="60" dirty="0">
                <a:solidFill>
                  <a:srgbClr val="343434"/>
                </a:solidFill>
                <a:latin typeface="Arial"/>
                <a:cs typeface="Arial"/>
              </a:rPr>
              <a:t>gher</a:t>
            </a:r>
            <a:r>
              <a:rPr sz="1600" i="0" spc="10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60" dirty="0">
                <a:solidFill>
                  <a:srgbClr val="343434"/>
                </a:solidFill>
                <a:latin typeface="Arial"/>
                <a:cs typeface="Arial"/>
              </a:rPr>
              <a:t>educat</a:t>
            </a:r>
            <a:r>
              <a:rPr sz="1600" i="0" spc="110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600" i="0" spc="114" dirty="0">
                <a:solidFill>
                  <a:srgbClr val="343434"/>
                </a:solidFill>
                <a:latin typeface="Arial"/>
                <a:cs typeface="Arial"/>
              </a:rPr>
              <a:t>on</a:t>
            </a:r>
            <a:r>
              <a:rPr sz="1600" i="0" spc="5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105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600" i="0" spc="120" dirty="0">
                <a:solidFill>
                  <a:srgbClr val="343434"/>
                </a:solidFill>
                <a:latin typeface="Arial"/>
                <a:cs typeface="Arial"/>
              </a:rPr>
              <a:t>nst</a:t>
            </a:r>
            <a:r>
              <a:rPr sz="1600" i="0" spc="-50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600" i="0" spc="105" dirty="0">
                <a:solidFill>
                  <a:srgbClr val="343434"/>
                </a:solidFill>
                <a:latin typeface="Arial"/>
                <a:cs typeface="Arial"/>
              </a:rPr>
              <a:t>tut</a:t>
            </a:r>
            <a:r>
              <a:rPr sz="1600" i="0" spc="95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600" i="0" spc="110" dirty="0">
                <a:solidFill>
                  <a:srgbClr val="343434"/>
                </a:solidFill>
                <a:latin typeface="Arial"/>
                <a:cs typeface="Arial"/>
              </a:rPr>
              <a:t>ons</a:t>
            </a:r>
            <a:r>
              <a:rPr sz="1600" i="0" spc="-7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114" dirty="0">
                <a:solidFill>
                  <a:srgbClr val="343434"/>
                </a:solidFill>
                <a:latin typeface="Arial"/>
                <a:cs typeface="Arial"/>
              </a:rPr>
              <a:t>t</a:t>
            </a:r>
            <a:r>
              <a:rPr sz="1600" i="0" spc="180" dirty="0">
                <a:solidFill>
                  <a:srgbClr val="343434"/>
                </a:solidFill>
                <a:latin typeface="Arial"/>
                <a:cs typeface="Arial"/>
              </a:rPr>
              <a:t>h</a:t>
            </a:r>
            <a:r>
              <a:rPr sz="1600" i="0" spc="45" dirty="0">
                <a:solidFill>
                  <a:srgbClr val="343434"/>
                </a:solidFill>
                <a:latin typeface="Arial"/>
                <a:cs typeface="Arial"/>
              </a:rPr>
              <a:t>at</a:t>
            </a:r>
            <a:r>
              <a:rPr sz="1600" i="0" spc="7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114" dirty="0">
                <a:solidFill>
                  <a:srgbClr val="343434"/>
                </a:solidFill>
                <a:latin typeface="Arial"/>
                <a:cs typeface="Arial"/>
              </a:rPr>
              <a:t>prov</a:t>
            </a:r>
            <a:r>
              <a:rPr sz="1600" i="0" spc="20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600" i="0" spc="50" dirty="0">
                <a:solidFill>
                  <a:srgbClr val="343434"/>
                </a:solidFill>
                <a:latin typeface="Arial"/>
                <a:cs typeface="Arial"/>
              </a:rPr>
              <a:t>de</a:t>
            </a:r>
            <a:r>
              <a:rPr sz="1600" i="0" spc="-2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85" dirty="0">
                <a:solidFill>
                  <a:srgbClr val="343434"/>
                </a:solidFill>
                <a:latin typeface="Arial"/>
                <a:cs typeface="Arial"/>
              </a:rPr>
              <a:t>educ</a:t>
            </a:r>
            <a:r>
              <a:rPr sz="1600" i="0" spc="-30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600" i="0" spc="80" dirty="0">
                <a:solidFill>
                  <a:srgbClr val="343434"/>
                </a:solidFill>
                <a:latin typeface="Arial"/>
                <a:cs typeface="Arial"/>
              </a:rPr>
              <a:t>tor</a:t>
            </a:r>
            <a:r>
              <a:rPr sz="1600" i="0" spc="15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85" dirty="0">
                <a:solidFill>
                  <a:srgbClr val="343434"/>
                </a:solidFill>
                <a:latin typeface="Arial"/>
                <a:cs typeface="Arial"/>
              </a:rPr>
              <a:t>prep</a:t>
            </a:r>
            <a:r>
              <a:rPr sz="1600" i="0" spc="25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600" i="0" spc="90" dirty="0">
                <a:solidFill>
                  <a:srgbClr val="343434"/>
                </a:solidFill>
                <a:latin typeface="Arial"/>
                <a:cs typeface="Arial"/>
              </a:rPr>
              <a:t>rat</a:t>
            </a:r>
            <a:r>
              <a:rPr sz="1600" i="0" spc="-10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600" i="0" spc="80" dirty="0">
                <a:solidFill>
                  <a:srgbClr val="343434"/>
                </a:solidFill>
                <a:latin typeface="Arial"/>
                <a:cs typeface="Arial"/>
              </a:rPr>
              <a:t>on.</a:t>
            </a:r>
            <a:endParaRPr sz="1600">
              <a:latin typeface="Arial"/>
              <a:cs typeface="Arial"/>
            </a:endParaRPr>
          </a:p>
          <a:p>
            <a:pPr marL="463550" marR="255904" indent="-130810">
              <a:lnSpc>
                <a:spcPts val="1850"/>
              </a:lnSpc>
              <a:spcBef>
                <a:spcPts val="50"/>
              </a:spcBef>
              <a:buClr>
                <a:srgbClr val="343434"/>
              </a:buClr>
              <a:buFont typeface="Arial"/>
              <a:buChar char="•"/>
              <a:tabLst>
                <a:tab pos="464820" algn="l"/>
              </a:tabLst>
            </a:pPr>
            <a:r>
              <a:rPr sz="1600" i="0" spc="65" dirty="0">
                <a:solidFill>
                  <a:srgbClr val="343434"/>
                </a:solidFill>
                <a:latin typeface="Arial"/>
                <a:cs typeface="Arial"/>
              </a:rPr>
              <a:t>Stand</a:t>
            </a:r>
            <a:r>
              <a:rPr sz="1600" i="0" spc="45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600" i="0" spc="110" dirty="0">
                <a:solidFill>
                  <a:srgbClr val="343434"/>
                </a:solidFill>
                <a:latin typeface="Arial"/>
                <a:cs typeface="Arial"/>
              </a:rPr>
              <a:t>rds</a:t>
            </a:r>
            <a:r>
              <a:rPr sz="1600" i="0" spc="-2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120" dirty="0">
                <a:solidFill>
                  <a:srgbClr val="343434"/>
                </a:solidFill>
                <a:latin typeface="Arial"/>
                <a:cs typeface="Arial"/>
              </a:rPr>
              <a:t>re</a:t>
            </a:r>
            <a:r>
              <a:rPr sz="1600" i="0" spc="-15" dirty="0">
                <a:solidFill>
                  <a:srgbClr val="343434"/>
                </a:solidFill>
                <a:latin typeface="Arial"/>
                <a:cs typeface="Arial"/>
              </a:rPr>
              <a:t>l</a:t>
            </a:r>
            <a:r>
              <a:rPr sz="1600" i="0" spc="80" dirty="0">
                <a:solidFill>
                  <a:srgbClr val="343434"/>
                </a:solidFill>
                <a:latin typeface="Arial"/>
                <a:cs typeface="Arial"/>
              </a:rPr>
              <a:t>ati</a:t>
            </a:r>
            <a:r>
              <a:rPr sz="1600" i="0" spc="114" dirty="0">
                <a:solidFill>
                  <a:srgbClr val="343434"/>
                </a:solidFill>
                <a:latin typeface="Arial"/>
                <a:cs typeface="Arial"/>
              </a:rPr>
              <a:t>ng</a:t>
            </a:r>
            <a:r>
              <a:rPr sz="1600" i="0" spc="-9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110" dirty="0">
                <a:solidFill>
                  <a:srgbClr val="343434"/>
                </a:solidFill>
                <a:latin typeface="Arial"/>
                <a:cs typeface="Arial"/>
              </a:rPr>
              <a:t>to</a:t>
            </a:r>
            <a:r>
              <a:rPr sz="1600" i="0" spc="-1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30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600" i="0" spc="140" dirty="0">
                <a:solidFill>
                  <a:srgbClr val="343434"/>
                </a:solidFill>
                <a:latin typeface="Arial"/>
                <a:cs typeface="Arial"/>
              </a:rPr>
              <a:t>dm</a:t>
            </a:r>
            <a:r>
              <a:rPr sz="1600" i="0" spc="55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600" i="0" spc="120" dirty="0">
                <a:solidFill>
                  <a:srgbClr val="343434"/>
                </a:solidFill>
                <a:latin typeface="Arial"/>
                <a:cs typeface="Arial"/>
              </a:rPr>
              <a:t>ss</a:t>
            </a:r>
            <a:r>
              <a:rPr sz="1600" i="0" spc="60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600" i="0" spc="114" dirty="0">
                <a:solidFill>
                  <a:srgbClr val="343434"/>
                </a:solidFill>
                <a:latin typeface="Arial"/>
                <a:cs typeface="Arial"/>
              </a:rPr>
              <a:t>on</a:t>
            </a:r>
            <a:r>
              <a:rPr sz="1600" i="0" spc="-9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110" dirty="0">
                <a:solidFill>
                  <a:srgbClr val="343434"/>
                </a:solidFill>
                <a:latin typeface="Arial"/>
                <a:cs typeface="Arial"/>
              </a:rPr>
              <a:t>to</a:t>
            </a:r>
            <a:r>
              <a:rPr sz="1600" i="0" spc="3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30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600" i="0" spc="175" dirty="0">
                <a:solidFill>
                  <a:srgbClr val="343434"/>
                </a:solidFill>
                <a:latin typeface="Arial"/>
                <a:cs typeface="Arial"/>
              </a:rPr>
              <a:t>nd</a:t>
            </a:r>
            <a:r>
              <a:rPr sz="1600" i="0" spc="-6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65" dirty="0">
                <a:solidFill>
                  <a:srgbClr val="343434"/>
                </a:solidFill>
                <a:latin typeface="Arial"/>
                <a:cs typeface="Arial"/>
              </a:rPr>
              <a:t>retent</a:t>
            </a:r>
            <a:r>
              <a:rPr sz="1600" i="0" spc="40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600" i="0" spc="114" dirty="0">
                <a:solidFill>
                  <a:srgbClr val="343434"/>
                </a:solidFill>
                <a:latin typeface="Arial"/>
                <a:cs typeface="Arial"/>
              </a:rPr>
              <a:t>on</a:t>
            </a:r>
            <a:r>
              <a:rPr sz="1600" i="0" spc="1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105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600" i="0" spc="175" dirty="0">
                <a:solidFill>
                  <a:srgbClr val="343434"/>
                </a:solidFill>
                <a:latin typeface="Arial"/>
                <a:cs typeface="Arial"/>
              </a:rPr>
              <a:t>n</a:t>
            </a:r>
            <a:r>
              <a:rPr sz="1600" i="0" spc="8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80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600" i="0" spc="90" dirty="0">
                <a:solidFill>
                  <a:srgbClr val="343434"/>
                </a:solidFill>
                <a:latin typeface="Arial"/>
                <a:cs typeface="Arial"/>
              </a:rPr>
              <a:t>pproved</a:t>
            </a:r>
            <a:r>
              <a:rPr sz="1600" i="0" spc="3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95" dirty="0">
                <a:solidFill>
                  <a:srgbClr val="343434"/>
                </a:solidFill>
                <a:latin typeface="Arial"/>
                <a:cs typeface="Arial"/>
              </a:rPr>
              <a:t>profess</a:t>
            </a:r>
            <a:r>
              <a:rPr sz="1600" i="0" spc="-15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600" i="0" spc="140" dirty="0">
                <a:solidFill>
                  <a:srgbClr val="343434"/>
                </a:solidFill>
                <a:latin typeface="Arial"/>
                <a:cs typeface="Arial"/>
              </a:rPr>
              <a:t>o</a:t>
            </a:r>
            <a:r>
              <a:rPr sz="1600" i="0" spc="80" dirty="0">
                <a:solidFill>
                  <a:srgbClr val="343434"/>
                </a:solidFill>
                <a:latin typeface="Arial"/>
                <a:cs typeface="Arial"/>
              </a:rPr>
              <a:t>nal</a:t>
            </a:r>
            <a:r>
              <a:rPr sz="1600" i="0" spc="-5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85" dirty="0">
                <a:solidFill>
                  <a:srgbClr val="343434"/>
                </a:solidFill>
                <a:latin typeface="Arial"/>
                <a:cs typeface="Arial"/>
              </a:rPr>
              <a:t>educ</a:t>
            </a:r>
            <a:r>
              <a:rPr sz="1600" i="0" spc="-30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600" i="0" spc="160" dirty="0">
                <a:solidFill>
                  <a:srgbClr val="343434"/>
                </a:solidFill>
                <a:latin typeface="Arial"/>
                <a:cs typeface="Arial"/>
              </a:rPr>
              <a:t>t</a:t>
            </a:r>
            <a:r>
              <a:rPr sz="1600" i="0" spc="55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600" i="0" spc="140" dirty="0">
                <a:solidFill>
                  <a:srgbClr val="343434"/>
                </a:solidFill>
                <a:latin typeface="Arial"/>
                <a:cs typeface="Arial"/>
              </a:rPr>
              <a:t>on</a:t>
            </a:r>
            <a:r>
              <a:rPr sz="1600" i="0" spc="1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100" dirty="0">
                <a:solidFill>
                  <a:srgbClr val="343434"/>
                </a:solidFill>
                <a:latin typeface="Arial"/>
                <a:cs typeface="Arial"/>
              </a:rPr>
              <a:t>progr</a:t>
            </a:r>
            <a:r>
              <a:rPr sz="1600" i="0" spc="40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600" i="0" spc="105" dirty="0">
                <a:solidFill>
                  <a:srgbClr val="343434"/>
                </a:solidFill>
                <a:latin typeface="Arial"/>
                <a:cs typeface="Arial"/>
              </a:rPr>
              <a:t>ms</a:t>
            </a:r>
            <a:r>
              <a:rPr sz="1600" i="0" spc="3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50" dirty="0">
                <a:solidFill>
                  <a:srgbClr val="343434"/>
                </a:solidFill>
                <a:latin typeface="Arial"/>
                <a:cs typeface="Arial"/>
              </a:rPr>
              <a:t>l</a:t>
            </a:r>
            <a:r>
              <a:rPr sz="1600" i="0" spc="60" dirty="0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sz="1600" i="0" spc="-45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600" i="0" spc="185" dirty="0">
                <a:solidFill>
                  <a:srgbClr val="343434"/>
                </a:solidFill>
                <a:latin typeface="Arial"/>
                <a:cs typeface="Arial"/>
              </a:rPr>
              <a:t>d</a:t>
            </a:r>
            <a:r>
              <a:rPr sz="1600" i="0" spc="55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600" i="0" spc="114" dirty="0">
                <a:solidFill>
                  <a:srgbClr val="343434"/>
                </a:solidFill>
                <a:latin typeface="Arial"/>
                <a:cs typeface="Arial"/>
              </a:rPr>
              <a:t>ng</a:t>
            </a:r>
            <a:r>
              <a:rPr sz="1600" i="0" spc="-9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110" dirty="0">
                <a:solidFill>
                  <a:srgbClr val="343434"/>
                </a:solidFill>
                <a:latin typeface="Arial"/>
                <a:cs typeface="Arial"/>
              </a:rPr>
              <a:t>to</a:t>
            </a:r>
            <a:endParaRPr sz="1600">
              <a:latin typeface="Arial"/>
              <a:cs typeface="Arial"/>
            </a:endParaRPr>
          </a:p>
          <a:p>
            <a:pPr marL="463550" marR="952500">
              <a:lnSpc>
                <a:spcPts val="1850"/>
              </a:lnSpc>
              <a:spcBef>
                <a:spcPts val="50"/>
              </a:spcBef>
            </a:pPr>
            <a:r>
              <a:rPr sz="1600" i="0" spc="50" dirty="0">
                <a:solidFill>
                  <a:srgbClr val="343434"/>
                </a:solidFill>
                <a:latin typeface="Arial"/>
                <a:cs typeface="Arial"/>
              </a:rPr>
              <a:t>te</a:t>
            </a:r>
            <a:r>
              <a:rPr sz="1600" i="0" spc="10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600" i="0" spc="135" dirty="0">
                <a:solidFill>
                  <a:srgbClr val="343434"/>
                </a:solidFill>
                <a:latin typeface="Arial"/>
                <a:cs typeface="Arial"/>
              </a:rPr>
              <a:t>c</a:t>
            </a:r>
            <a:r>
              <a:rPr sz="1600" i="0" spc="75" dirty="0">
                <a:solidFill>
                  <a:srgbClr val="343434"/>
                </a:solidFill>
                <a:latin typeface="Arial"/>
                <a:cs typeface="Arial"/>
              </a:rPr>
              <a:t>h</a:t>
            </a:r>
            <a:r>
              <a:rPr sz="1600" i="0" spc="40" dirty="0">
                <a:solidFill>
                  <a:srgbClr val="343434"/>
                </a:solidFill>
                <a:latin typeface="Arial"/>
                <a:cs typeface="Arial"/>
              </a:rPr>
              <a:t>er</a:t>
            </a:r>
            <a:r>
              <a:rPr sz="1600" i="0" spc="5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80" dirty="0">
                <a:solidFill>
                  <a:srgbClr val="343434"/>
                </a:solidFill>
                <a:latin typeface="Arial"/>
                <a:cs typeface="Arial"/>
              </a:rPr>
              <a:t>and</a:t>
            </a:r>
            <a:r>
              <a:rPr sz="1600" i="0" spc="-1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85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600" i="0" spc="140" dirty="0">
                <a:solidFill>
                  <a:srgbClr val="343434"/>
                </a:solidFill>
                <a:latin typeface="Arial"/>
                <a:cs typeface="Arial"/>
              </a:rPr>
              <a:t>dm</a:t>
            </a:r>
            <a:r>
              <a:rPr sz="1600" i="0" spc="55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600" i="0" spc="200" dirty="0">
                <a:solidFill>
                  <a:srgbClr val="343434"/>
                </a:solidFill>
                <a:latin typeface="Arial"/>
                <a:cs typeface="Arial"/>
              </a:rPr>
              <a:t>n</a:t>
            </a:r>
            <a:r>
              <a:rPr sz="1600" i="0" spc="-15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600" i="0" spc="60" dirty="0">
                <a:solidFill>
                  <a:srgbClr val="343434"/>
                </a:solidFill>
                <a:latin typeface="Arial"/>
                <a:cs typeface="Arial"/>
              </a:rPr>
              <a:t>strator</a:t>
            </a:r>
            <a:r>
              <a:rPr sz="1600" i="0" spc="13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65" dirty="0">
                <a:solidFill>
                  <a:srgbClr val="343434"/>
                </a:solidFill>
                <a:latin typeface="Arial"/>
                <a:cs typeface="Arial"/>
              </a:rPr>
              <a:t>(or</a:t>
            </a:r>
            <a:r>
              <a:rPr sz="1600" i="0" spc="2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80" dirty="0">
                <a:solidFill>
                  <a:srgbClr val="343434"/>
                </a:solidFill>
                <a:latin typeface="Arial"/>
                <a:cs typeface="Arial"/>
              </a:rPr>
              <a:t>spec</a:t>
            </a:r>
            <a:r>
              <a:rPr sz="1600" i="0" spc="90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600" i="0" spc="80" dirty="0">
                <a:solidFill>
                  <a:srgbClr val="343434"/>
                </a:solidFill>
                <a:latin typeface="Arial"/>
                <a:cs typeface="Arial"/>
              </a:rPr>
              <a:t>al</a:t>
            </a:r>
            <a:r>
              <a:rPr sz="1600" i="0" spc="-5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110" dirty="0">
                <a:solidFill>
                  <a:srgbClr val="343434"/>
                </a:solidFill>
                <a:latin typeface="Arial"/>
                <a:cs typeface="Arial"/>
              </a:rPr>
              <a:t>serv</a:t>
            </a:r>
            <a:r>
              <a:rPr sz="1600" i="0" spc="20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600" i="0" spc="75" dirty="0">
                <a:solidFill>
                  <a:srgbClr val="343434"/>
                </a:solidFill>
                <a:latin typeface="Arial"/>
                <a:cs typeface="Arial"/>
              </a:rPr>
              <a:t>ce</a:t>
            </a:r>
            <a:r>
              <a:rPr sz="1600" i="0" spc="30" dirty="0">
                <a:solidFill>
                  <a:srgbClr val="343434"/>
                </a:solidFill>
                <a:latin typeface="Arial"/>
                <a:cs typeface="Arial"/>
              </a:rPr>
              <a:t>s</a:t>
            </a:r>
            <a:r>
              <a:rPr sz="1600" i="0" spc="180" dirty="0">
                <a:solidFill>
                  <a:srgbClr val="343434"/>
                </a:solidFill>
                <a:latin typeface="Arial"/>
                <a:cs typeface="Arial"/>
              </a:rPr>
              <a:t>)</a:t>
            </a:r>
            <a:r>
              <a:rPr sz="1600" i="0" spc="15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90" dirty="0">
                <a:solidFill>
                  <a:srgbClr val="343434"/>
                </a:solidFill>
                <a:latin typeface="Arial"/>
                <a:cs typeface="Arial"/>
              </a:rPr>
              <a:t>cert</a:t>
            </a:r>
            <a:r>
              <a:rPr sz="1600" i="0" spc="15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600" i="0" spc="80" dirty="0">
                <a:solidFill>
                  <a:srgbClr val="343434"/>
                </a:solidFill>
                <a:latin typeface="Arial"/>
                <a:cs typeface="Arial"/>
              </a:rPr>
              <a:t>fic</a:t>
            </a:r>
            <a:r>
              <a:rPr sz="1600" i="0" spc="30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600" i="0" spc="160" dirty="0">
                <a:solidFill>
                  <a:srgbClr val="343434"/>
                </a:solidFill>
                <a:latin typeface="Arial"/>
                <a:cs typeface="Arial"/>
              </a:rPr>
              <a:t>t</a:t>
            </a:r>
            <a:r>
              <a:rPr sz="1600" i="0" spc="55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600" i="0" spc="140" dirty="0">
                <a:solidFill>
                  <a:srgbClr val="343434"/>
                </a:solidFill>
                <a:latin typeface="Arial"/>
                <a:cs typeface="Arial"/>
              </a:rPr>
              <a:t>o</a:t>
            </a:r>
            <a:r>
              <a:rPr sz="1600" i="0" spc="130" dirty="0">
                <a:solidFill>
                  <a:srgbClr val="343434"/>
                </a:solidFill>
                <a:latin typeface="Arial"/>
                <a:cs typeface="Arial"/>
              </a:rPr>
              <a:t>n</a:t>
            </a:r>
            <a:r>
              <a:rPr sz="1600" i="0" spc="254" dirty="0">
                <a:solidFill>
                  <a:srgbClr val="343434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463550" indent="-130810">
              <a:lnSpc>
                <a:spcPts val="1795"/>
              </a:lnSpc>
              <a:buClr>
                <a:srgbClr val="343434"/>
              </a:buClr>
              <a:buFont typeface="Arial"/>
              <a:buChar char="•"/>
              <a:tabLst>
                <a:tab pos="464820" algn="l"/>
              </a:tabLst>
            </a:pPr>
            <a:r>
              <a:rPr sz="1600" i="0" spc="65" dirty="0">
                <a:solidFill>
                  <a:srgbClr val="343434"/>
                </a:solidFill>
                <a:latin typeface="Arial"/>
                <a:cs typeface="Arial"/>
              </a:rPr>
              <a:t>Stand</a:t>
            </a:r>
            <a:r>
              <a:rPr sz="1600" i="0" spc="45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600" i="0" spc="110" dirty="0">
                <a:solidFill>
                  <a:srgbClr val="343434"/>
                </a:solidFill>
                <a:latin typeface="Arial"/>
                <a:cs typeface="Arial"/>
              </a:rPr>
              <a:t>rds</a:t>
            </a:r>
            <a:r>
              <a:rPr sz="1600" i="0" spc="-2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120" dirty="0">
                <a:solidFill>
                  <a:srgbClr val="343434"/>
                </a:solidFill>
                <a:latin typeface="Arial"/>
                <a:cs typeface="Arial"/>
              </a:rPr>
              <a:t>re</a:t>
            </a:r>
            <a:r>
              <a:rPr sz="1600" i="0" spc="-15" dirty="0">
                <a:solidFill>
                  <a:srgbClr val="343434"/>
                </a:solidFill>
                <a:latin typeface="Arial"/>
                <a:cs typeface="Arial"/>
              </a:rPr>
              <a:t>l</a:t>
            </a:r>
            <a:r>
              <a:rPr sz="1600" i="0" spc="80" dirty="0">
                <a:solidFill>
                  <a:srgbClr val="343434"/>
                </a:solidFill>
                <a:latin typeface="Arial"/>
                <a:cs typeface="Arial"/>
              </a:rPr>
              <a:t>ati</a:t>
            </a:r>
            <a:r>
              <a:rPr sz="1600" i="0" spc="114" dirty="0">
                <a:solidFill>
                  <a:srgbClr val="343434"/>
                </a:solidFill>
                <a:latin typeface="Arial"/>
                <a:cs typeface="Arial"/>
              </a:rPr>
              <a:t>ng</a:t>
            </a:r>
            <a:r>
              <a:rPr sz="1600" i="0" spc="-9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110" dirty="0">
                <a:solidFill>
                  <a:srgbClr val="343434"/>
                </a:solidFill>
                <a:latin typeface="Arial"/>
                <a:cs typeface="Arial"/>
              </a:rPr>
              <a:t>to</a:t>
            </a:r>
            <a:r>
              <a:rPr sz="1600" i="0" spc="3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45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600" i="0" spc="95" dirty="0">
                <a:solidFill>
                  <a:srgbClr val="343434"/>
                </a:solidFill>
                <a:latin typeface="Arial"/>
                <a:cs typeface="Arial"/>
              </a:rPr>
              <a:t>ssu</a:t>
            </a:r>
            <a:r>
              <a:rPr sz="1600" i="0" spc="70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600" i="0" spc="90" dirty="0">
                <a:solidFill>
                  <a:srgbClr val="343434"/>
                </a:solidFill>
                <a:latin typeface="Arial"/>
                <a:cs typeface="Arial"/>
              </a:rPr>
              <a:t>nce</a:t>
            </a:r>
            <a:r>
              <a:rPr sz="1600" i="0" spc="-7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60" dirty="0">
                <a:solidFill>
                  <a:srgbClr val="343434"/>
                </a:solidFill>
                <a:latin typeface="Arial"/>
                <a:cs typeface="Arial"/>
              </a:rPr>
              <a:t>of</a:t>
            </a:r>
            <a:r>
              <a:rPr sz="1600" i="0" spc="4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55" dirty="0">
                <a:solidFill>
                  <a:srgbClr val="343434"/>
                </a:solidFill>
                <a:latin typeface="Arial"/>
                <a:cs typeface="Arial"/>
              </a:rPr>
              <a:t>teache</a:t>
            </a:r>
            <a:r>
              <a:rPr sz="1600" i="0" spc="135" dirty="0">
                <a:solidFill>
                  <a:srgbClr val="343434"/>
                </a:solidFill>
                <a:latin typeface="Arial"/>
                <a:cs typeface="Arial"/>
              </a:rPr>
              <a:t>r</a:t>
            </a:r>
            <a:r>
              <a:rPr sz="1600" i="0" spc="215" dirty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  <a:p>
            <a:pPr marL="463550">
              <a:lnSpc>
                <a:spcPts val="1964"/>
              </a:lnSpc>
            </a:pPr>
            <a:r>
              <a:rPr sz="1700" i="0" spc="-25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700" i="0" spc="70" dirty="0">
                <a:solidFill>
                  <a:srgbClr val="343434"/>
                </a:solidFill>
                <a:latin typeface="Arial"/>
                <a:cs typeface="Arial"/>
              </a:rPr>
              <a:t>dm</a:t>
            </a:r>
            <a:r>
              <a:rPr sz="1700" i="0" spc="45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700" i="0" spc="140" dirty="0">
                <a:solidFill>
                  <a:srgbClr val="343434"/>
                </a:solidFill>
                <a:latin typeface="Arial"/>
                <a:cs typeface="Arial"/>
              </a:rPr>
              <a:t>n</a:t>
            </a:r>
            <a:r>
              <a:rPr sz="1700" i="0" spc="-30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700" i="0" spc="40" dirty="0">
                <a:solidFill>
                  <a:srgbClr val="343434"/>
                </a:solidFill>
                <a:latin typeface="Arial"/>
                <a:cs typeface="Arial"/>
              </a:rPr>
              <a:t>str</a:t>
            </a:r>
            <a:r>
              <a:rPr sz="1700" i="0" spc="-55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700" i="0" spc="95" dirty="0">
                <a:solidFill>
                  <a:srgbClr val="343434"/>
                </a:solidFill>
                <a:latin typeface="Arial"/>
                <a:cs typeface="Arial"/>
              </a:rPr>
              <a:t>t</a:t>
            </a:r>
            <a:r>
              <a:rPr sz="1700" i="0" spc="15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700" i="0" spc="35" dirty="0">
                <a:solidFill>
                  <a:srgbClr val="343434"/>
                </a:solidFill>
                <a:latin typeface="Arial"/>
                <a:cs typeface="Arial"/>
              </a:rPr>
              <a:t>ve,</a:t>
            </a:r>
            <a:r>
              <a:rPr sz="1700" i="0" spc="-5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700" i="0" spc="25" dirty="0">
                <a:solidFill>
                  <a:srgbClr val="343434"/>
                </a:solidFill>
                <a:latin typeface="Arial"/>
                <a:cs typeface="Arial"/>
              </a:rPr>
              <a:t>and</a:t>
            </a:r>
            <a:r>
              <a:rPr sz="1700" i="0" spc="-5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700" i="0" spc="40" dirty="0">
                <a:solidFill>
                  <a:srgbClr val="343434"/>
                </a:solidFill>
                <a:latin typeface="Arial"/>
                <a:cs typeface="Arial"/>
              </a:rPr>
              <a:t>spec</a:t>
            </a:r>
            <a:r>
              <a:rPr sz="1700" i="0" spc="10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700" i="0" spc="25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700" i="0" spc="260" dirty="0">
                <a:solidFill>
                  <a:srgbClr val="343434"/>
                </a:solidFill>
                <a:latin typeface="Arial"/>
                <a:cs typeface="Arial"/>
              </a:rPr>
              <a:t>l</a:t>
            </a:r>
            <a:r>
              <a:rPr sz="1700" i="0" spc="-24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700" i="0" spc="40" dirty="0">
                <a:solidFill>
                  <a:srgbClr val="343434"/>
                </a:solidFill>
                <a:latin typeface="Arial"/>
                <a:cs typeface="Arial"/>
              </a:rPr>
              <a:t>serv</a:t>
            </a:r>
            <a:r>
              <a:rPr sz="1700" i="0" spc="50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700" i="0" spc="15" dirty="0">
                <a:solidFill>
                  <a:srgbClr val="343434"/>
                </a:solidFill>
                <a:latin typeface="Arial"/>
                <a:cs typeface="Arial"/>
              </a:rPr>
              <a:t>ces</a:t>
            </a:r>
            <a:r>
              <a:rPr sz="1700" i="0" spc="-3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700" i="0" spc="60" dirty="0">
                <a:solidFill>
                  <a:srgbClr val="343434"/>
                </a:solidFill>
                <a:latin typeface="Arial"/>
                <a:cs typeface="Arial"/>
              </a:rPr>
              <a:t>cert</a:t>
            </a:r>
            <a:r>
              <a:rPr sz="1700" i="0" spc="-5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700" i="0" spc="45" dirty="0">
                <a:solidFill>
                  <a:srgbClr val="343434"/>
                </a:solidFill>
                <a:latin typeface="Arial"/>
                <a:cs typeface="Arial"/>
              </a:rPr>
              <a:t>fic</a:t>
            </a:r>
            <a:r>
              <a:rPr sz="1700" i="0" spc="-20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700" i="0" spc="20" dirty="0">
                <a:solidFill>
                  <a:srgbClr val="343434"/>
                </a:solidFill>
                <a:latin typeface="Arial"/>
                <a:cs typeface="Arial"/>
              </a:rPr>
              <a:t>tes.</a:t>
            </a:r>
            <a:endParaRPr sz="1700">
              <a:latin typeface="Arial"/>
              <a:cs typeface="Arial"/>
            </a:endParaRPr>
          </a:p>
          <a:p>
            <a:pPr marL="463550" indent="-130810">
              <a:lnSpc>
                <a:spcPts val="1900"/>
              </a:lnSpc>
              <a:buClr>
                <a:srgbClr val="343434"/>
              </a:buClr>
              <a:buFont typeface="Arial"/>
              <a:buChar char="•"/>
              <a:tabLst>
                <a:tab pos="464820" algn="l"/>
              </a:tabLst>
            </a:pPr>
            <a:r>
              <a:rPr sz="1600" i="0" spc="65" dirty="0">
                <a:solidFill>
                  <a:srgbClr val="343434"/>
                </a:solidFill>
                <a:latin typeface="Arial"/>
                <a:cs typeface="Arial"/>
              </a:rPr>
              <a:t>Stand</a:t>
            </a:r>
            <a:r>
              <a:rPr sz="1600" i="0" spc="45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600" i="0" spc="110" dirty="0">
                <a:solidFill>
                  <a:srgbClr val="343434"/>
                </a:solidFill>
                <a:latin typeface="Arial"/>
                <a:cs typeface="Arial"/>
              </a:rPr>
              <a:t>rds</a:t>
            </a:r>
            <a:r>
              <a:rPr sz="1600" i="0" spc="-2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120" dirty="0">
                <a:solidFill>
                  <a:srgbClr val="343434"/>
                </a:solidFill>
                <a:latin typeface="Arial"/>
                <a:cs typeface="Arial"/>
              </a:rPr>
              <a:t>re</a:t>
            </a:r>
            <a:r>
              <a:rPr sz="1600" i="0" spc="-15" dirty="0">
                <a:solidFill>
                  <a:srgbClr val="343434"/>
                </a:solidFill>
                <a:latin typeface="Arial"/>
                <a:cs typeface="Arial"/>
              </a:rPr>
              <a:t>l</a:t>
            </a:r>
            <a:r>
              <a:rPr sz="1600" i="0" spc="80" dirty="0">
                <a:solidFill>
                  <a:srgbClr val="343434"/>
                </a:solidFill>
                <a:latin typeface="Arial"/>
                <a:cs typeface="Arial"/>
              </a:rPr>
              <a:t>ati</a:t>
            </a:r>
            <a:r>
              <a:rPr sz="1600" i="0" spc="114" dirty="0">
                <a:solidFill>
                  <a:srgbClr val="343434"/>
                </a:solidFill>
                <a:latin typeface="Arial"/>
                <a:cs typeface="Arial"/>
              </a:rPr>
              <a:t>ng</a:t>
            </a:r>
            <a:r>
              <a:rPr sz="1600" i="0" spc="-9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110" dirty="0">
                <a:solidFill>
                  <a:srgbClr val="343434"/>
                </a:solidFill>
                <a:latin typeface="Arial"/>
                <a:cs typeface="Arial"/>
              </a:rPr>
              <a:t>to</a:t>
            </a:r>
            <a:r>
              <a:rPr sz="1600" i="0" spc="-1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90" dirty="0">
                <a:solidFill>
                  <a:srgbClr val="343434"/>
                </a:solidFill>
                <a:latin typeface="Arial"/>
                <a:cs typeface="Arial"/>
              </a:rPr>
              <a:t>cert</a:t>
            </a:r>
            <a:r>
              <a:rPr sz="1600" i="0" spc="15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600" i="0" spc="80" dirty="0">
                <a:solidFill>
                  <a:srgbClr val="343434"/>
                </a:solidFill>
                <a:latin typeface="Arial"/>
                <a:cs typeface="Arial"/>
              </a:rPr>
              <a:t>fic</a:t>
            </a:r>
            <a:r>
              <a:rPr sz="1600" i="0" spc="30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600" i="0" spc="85" dirty="0">
                <a:solidFill>
                  <a:srgbClr val="343434"/>
                </a:solidFill>
                <a:latin typeface="Arial"/>
                <a:cs typeface="Arial"/>
              </a:rPr>
              <a:t>te</a:t>
            </a:r>
            <a:r>
              <a:rPr sz="1600" i="0" spc="-1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00" i="0" spc="65" dirty="0">
                <a:solidFill>
                  <a:srgbClr val="343434"/>
                </a:solidFill>
                <a:latin typeface="Arial"/>
                <a:cs typeface="Arial"/>
              </a:rPr>
              <a:t>endorsements.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725" y="248194"/>
            <a:ext cx="3030583" cy="3017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526971"/>
            <a:ext cx="2625634" cy="31220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73736" y="3605349"/>
            <a:ext cx="1371600" cy="5747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95451" y="6479176"/>
            <a:ext cx="1254034" cy="9405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53988" y="6204857"/>
            <a:ext cx="1698171" cy="13062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08915" y="4493622"/>
            <a:ext cx="2429691" cy="29260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26279" y="244928"/>
            <a:ext cx="999490" cy="0"/>
          </a:xfrm>
          <a:custGeom>
            <a:avLst/>
            <a:gdLst/>
            <a:ahLst/>
            <a:cxnLst/>
            <a:rect l="l" t="t" r="r" b="b"/>
            <a:pathLst>
              <a:path w="999489">
                <a:moveTo>
                  <a:pt x="0" y="0"/>
                </a:moveTo>
                <a:lnTo>
                  <a:pt x="999308" y="0"/>
                </a:lnTo>
              </a:path>
            </a:pathLst>
          </a:custGeom>
          <a:ln w="2612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15245" y="522514"/>
            <a:ext cx="1306830" cy="0"/>
          </a:xfrm>
          <a:custGeom>
            <a:avLst/>
            <a:gdLst/>
            <a:ahLst/>
            <a:cxnLst/>
            <a:rect l="l" t="t" r="r" b="b"/>
            <a:pathLst>
              <a:path w="1306829">
                <a:moveTo>
                  <a:pt x="0" y="0"/>
                </a:moveTo>
                <a:lnTo>
                  <a:pt x="1306286" y="0"/>
                </a:lnTo>
              </a:path>
            </a:pathLst>
          </a:custGeom>
          <a:ln w="2612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83088" y="3187336"/>
            <a:ext cx="0" cy="1319530"/>
          </a:xfrm>
          <a:custGeom>
            <a:avLst/>
            <a:gdLst/>
            <a:ahLst/>
            <a:cxnLst/>
            <a:rect l="l" t="t" r="r" b="b"/>
            <a:pathLst>
              <a:path h="1319529">
                <a:moveTo>
                  <a:pt x="0" y="1319348"/>
                </a:moveTo>
                <a:lnTo>
                  <a:pt x="0" y="0"/>
                </a:lnTo>
              </a:path>
            </a:pathLst>
          </a:custGeom>
          <a:ln w="2612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7570" rIns="0" bIns="0" rtlCol="0">
            <a:spAutoFit/>
          </a:bodyPr>
          <a:lstStyle/>
          <a:p>
            <a:pPr marL="1599565">
              <a:lnSpc>
                <a:spcPct val="100000"/>
              </a:lnSpc>
            </a:pPr>
            <a:r>
              <a:rPr sz="3600" b="1" i="1" spc="130" dirty="0">
                <a:solidFill>
                  <a:srgbClr val="E20F01"/>
                </a:solidFill>
                <a:latin typeface="Arial"/>
                <a:cs typeface="Arial"/>
              </a:rPr>
              <a:t>N</a:t>
            </a:r>
            <a:r>
              <a:rPr sz="3600" b="1" i="1" spc="380" dirty="0">
                <a:solidFill>
                  <a:srgbClr val="E20F01"/>
                </a:solidFill>
                <a:latin typeface="Arial"/>
                <a:cs typeface="Arial"/>
              </a:rPr>
              <a:t>C</a:t>
            </a:r>
            <a:r>
              <a:rPr sz="3600" b="1" i="1" spc="45" dirty="0">
                <a:solidFill>
                  <a:srgbClr val="E20F01"/>
                </a:solidFill>
                <a:latin typeface="Arial"/>
                <a:cs typeface="Arial"/>
              </a:rPr>
              <a:t>TE</a:t>
            </a:r>
            <a:r>
              <a:rPr sz="3600" b="1" i="1" spc="-45" dirty="0">
                <a:solidFill>
                  <a:srgbClr val="E20F01"/>
                </a:solidFill>
                <a:latin typeface="Arial"/>
                <a:cs typeface="Arial"/>
              </a:rPr>
              <a:t>'</a:t>
            </a:r>
            <a:r>
              <a:rPr sz="3600" b="1" i="1" spc="20" dirty="0">
                <a:solidFill>
                  <a:srgbClr val="E20F01"/>
                </a:solidFill>
                <a:latin typeface="Arial"/>
                <a:cs typeface="Arial"/>
              </a:rPr>
              <a:t>s</a:t>
            </a:r>
            <a:r>
              <a:rPr sz="3600" b="1" i="1" spc="265" dirty="0">
                <a:solidFill>
                  <a:srgbClr val="E20F01"/>
                </a:solidFill>
                <a:latin typeface="Arial"/>
                <a:cs typeface="Arial"/>
              </a:rPr>
              <a:t> </a:t>
            </a:r>
            <a:r>
              <a:rPr sz="3600" b="1" i="1" spc="165" dirty="0">
                <a:solidFill>
                  <a:srgbClr val="E20F01"/>
                </a:solidFill>
                <a:latin typeface="Arial"/>
                <a:cs typeface="Arial"/>
              </a:rPr>
              <a:t>G</a:t>
            </a:r>
            <a:r>
              <a:rPr sz="3600" b="1" i="1" spc="-70" dirty="0">
                <a:solidFill>
                  <a:srgbClr val="E20F01"/>
                </a:solidFill>
                <a:latin typeface="Arial"/>
                <a:cs typeface="Arial"/>
              </a:rPr>
              <a:t>o</a:t>
            </a:r>
            <a:r>
              <a:rPr sz="3600" b="1" i="1" spc="75" dirty="0">
                <a:solidFill>
                  <a:srgbClr val="E20F01"/>
                </a:solidFill>
                <a:latin typeface="Arial"/>
                <a:cs typeface="Arial"/>
              </a:rPr>
              <a:t>al</a:t>
            </a:r>
            <a:r>
              <a:rPr sz="3600" b="1" i="1" spc="195" dirty="0">
                <a:solidFill>
                  <a:srgbClr val="E20F01"/>
                </a:solidFill>
                <a:latin typeface="Arial"/>
                <a:cs typeface="Arial"/>
              </a:rPr>
              <a:t>s</a:t>
            </a:r>
            <a:r>
              <a:rPr sz="3600" b="1" i="1" spc="40" dirty="0">
                <a:solidFill>
                  <a:srgbClr val="E20F01"/>
                </a:solidFill>
                <a:latin typeface="Arial"/>
                <a:cs typeface="Arial"/>
              </a:rPr>
              <a:t>.....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51231" y="2160703"/>
            <a:ext cx="5909310" cy="3505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8575" indent="16510" algn="ctr">
              <a:lnSpc>
                <a:spcPct val="101099"/>
              </a:lnSpc>
            </a:pPr>
            <a:r>
              <a:rPr sz="2300" spc="35" dirty="0">
                <a:solidFill>
                  <a:srgbClr val="343434"/>
                </a:solidFill>
                <a:latin typeface="Arial"/>
                <a:cs typeface="Arial"/>
              </a:rPr>
              <a:t>Meet</a:t>
            </a:r>
            <a:r>
              <a:rPr sz="2300" spc="-9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2300" spc="40" dirty="0">
                <a:solidFill>
                  <a:srgbClr val="343434"/>
                </a:solidFill>
                <a:latin typeface="Arial"/>
                <a:cs typeface="Arial"/>
              </a:rPr>
              <a:t>three</a:t>
            </a:r>
            <a:r>
              <a:rPr sz="2300" spc="8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2300" spc="60" dirty="0">
                <a:solidFill>
                  <a:srgbClr val="343434"/>
                </a:solidFill>
                <a:latin typeface="Arial"/>
                <a:cs typeface="Arial"/>
              </a:rPr>
              <a:t>t</a:t>
            </a:r>
            <a:r>
              <a:rPr sz="2300" spc="110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2300" spc="45" dirty="0">
                <a:solidFill>
                  <a:srgbClr val="343434"/>
                </a:solidFill>
                <a:latin typeface="Arial"/>
                <a:cs typeface="Arial"/>
              </a:rPr>
              <a:t>mes/ye</a:t>
            </a:r>
            <a:r>
              <a:rPr sz="2300" spc="80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2300" spc="-55" dirty="0">
                <a:solidFill>
                  <a:srgbClr val="343434"/>
                </a:solidFill>
                <a:latin typeface="Arial"/>
                <a:cs typeface="Arial"/>
              </a:rPr>
              <a:t>r</a:t>
            </a:r>
            <a:r>
              <a:rPr sz="2300" spc="-1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2300" spc="25" dirty="0">
                <a:solidFill>
                  <a:srgbClr val="343434"/>
                </a:solidFill>
                <a:latin typeface="Arial"/>
                <a:cs typeface="Arial"/>
              </a:rPr>
              <a:t>to</a:t>
            </a:r>
            <a:r>
              <a:rPr sz="2300" spc="9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2300" spc="40" dirty="0">
                <a:solidFill>
                  <a:srgbClr val="343434"/>
                </a:solidFill>
                <a:latin typeface="Arial"/>
                <a:cs typeface="Arial"/>
              </a:rPr>
              <a:t>discuss</a:t>
            </a:r>
            <a:r>
              <a:rPr sz="2300" spc="229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2300" spc="40" dirty="0">
                <a:solidFill>
                  <a:srgbClr val="343434"/>
                </a:solidFill>
                <a:latin typeface="Arial"/>
                <a:cs typeface="Arial"/>
              </a:rPr>
              <a:t>issues</a:t>
            </a:r>
            <a:r>
              <a:rPr sz="2300" spc="2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2300" spc="5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2300" spc="15" dirty="0">
                <a:solidFill>
                  <a:srgbClr val="343434"/>
                </a:solidFill>
                <a:latin typeface="Arial"/>
                <a:cs typeface="Arial"/>
              </a:rPr>
              <a:t>ffect</a:t>
            </a:r>
            <a:r>
              <a:rPr sz="2300" spc="150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2300" spc="60" dirty="0">
                <a:solidFill>
                  <a:srgbClr val="343434"/>
                </a:solidFill>
                <a:latin typeface="Arial"/>
                <a:cs typeface="Arial"/>
              </a:rPr>
              <a:t>ng</a:t>
            </a:r>
            <a:r>
              <a:rPr sz="2300" spc="6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2300" spc="30" dirty="0">
                <a:solidFill>
                  <a:srgbClr val="343434"/>
                </a:solidFill>
                <a:latin typeface="Arial"/>
                <a:cs typeface="Arial"/>
              </a:rPr>
              <a:t>profession</a:t>
            </a:r>
            <a:r>
              <a:rPr sz="2300" spc="170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2300" spc="125" dirty="0">
                <a:solidFill>
                  <a:srgbClr val="343434"/>
                </a:solidFill>
                <a:latin typeface="Arial"/>
                <a:cs typeface="Arial"/>
              </a:rPr>
              <a:t>l</a:t>
            </a:r>
            <a:r>
              <a:rPr sz="2300" spc="-4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2300" spc="55" dirty="0">
                <a:solidFill>
                  <a:srgbClr val="343434"/>
                </a:solidFill>
                <a:latin typeface="Arial"/>
                <a:cs typeface="Arial"/>
              </a:rPr>
              <a:t>prepa</a:t>
            </a:r>
            <a:r>
              <a:rPr sz="2300" spc="75" dirty="0">
                <a:solidFill>
                  <a:srgbClr val="343434"/>
                </a:solidFill>
                <a:latin typeface="Arial"/>
                <a:cs typeface="Arial"/>
              </a:rPr>
              <a:t>r</a:t>
            </a:r>
            <a:r>
              <a:rPr sz="2300" spc="-120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2300" spc="45" dirty="0">
                <a:solidFill>
                  <a:srgbClr val="343434"/>
                </a:solidFill>
                <a:latin typeface="Arial"/>
                <a:cs typeface="Arial"/>
              </a:rPr>
              <a:t>tion</a:t>
            </a:r>
            <a:r>
              <a:rPr sz="2300" spc="11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2300" spc="105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2300" spc="75" dirty="0">
                <a:solidFill>
                  <a:srgbClr val="343434"/>
                </a:solidFill>
                <a:latin typeface="Arial"/>
                <a:cs typeface="Arial"/>
              </a:rPr>
              <a:t>nd</a:t>
            </a:r>
            <a:r>
              <a:rPr sz="2300" spc="-6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2300" spc="45" dirty="0">
                <a:solidFill>
                  <a:srgbClr val="343434"/>
                </a:solidFill>
                <a:latin typeface="Arial"/>
                <a:cs typeface="Arial"/>
              </a:rPr>
              <a:t>seek</a:t>
            </a:r>
            <a:r>
              <a:rPr sz="2300" spc="2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2300" spc="70" dirty="0">
                <a:solidFill>
                  <a:srgbClr val="343434"/>
                </a:solidFill>
                <a:latin typeface="Arial"/>
                <a:cs typeface="Arial"/>
              </a:rPr>
              <a:t>so</a:t>
            </a:r>
            <a:r>
              <a:rPr sz="2300" spc="100" dirty="0">
                <a:solidFill>
                  <a:srgbClr val="343434"/>
                </a:solidFill>
                <a:latin typeface="Arial"/>
                <a:cs typeface="Arial"/>
              </a:rPr>
              <a:t>l</a:t>
            </a:r>
            <a:r>
              <a:rPr sz="2300" spc="20" dirty="0">
                <a:solidFill>
                  <a:srgbClr val="343434"/>
                </a:solidFill>
                <a:latin typeface="Arial"/>
                <a:cs typeface="Arial"/>
              </a:rPr>
              <a:t>utions</a:t>
            </a:r>
            <a:r>
              <a:rPr sz="2300" spc="3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2300" spc="25" dirty="0">
                <a:solidFill>
                  <a:srgbClr val="343434"/>
                </a:solidFill>
                <a:latin typeface="Arial"/>
                <a:cs typeface="Arial"/>
              </a:rPr>
              <a:t>to</a:t>
            </a:r>
            <a:r>
              <a:rPr sz="2300" spc="24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2300" spc="35" dirty="0">
                <a:solidFill>
                  <a:srgbClr val="343434"/>
                </a:solidFill>
                <a:latin typeface="Arial"/>
                <a:cs typeface="Arial"/>
              </a:rPr>
              <a:t>problems</a:t>
            </a:r>
            <a:r>
              <a:rPr sz="2300" spc="21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2300" spc="70" dirty="0">
                <a:solidFill>
                  <a:srgbClr val="343434"/>
                </a:solidFill>
                <a:latin typeface="Arial"/>
                <a:cs typeface="Arial"/>
              </a:rPr>
              <a:t>imp</a:t>
            </a:r>
            <a:r>
              <a:rPr sz="2300" spc="-70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2300" spc="40" dirty="0">
                <a:solidFill>
                  <a:srgbClr val="343434"/>
                </a:solidFill>
                <a:latin typeface="Arial"/>
                <a:cs typeface="Arial"/>
              </a:rPr>
              <a:t>ct</a:t>
            </a:r>
            <a:r>
              <a:rPr sz="2300" spc="55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2300" spc="100" dirty="0">
                <a:solidFill>
                  <a:srgbClr val="343434"/>
                </a:solidFill>
                <a:latin typeface="Arial"/>
                <a:cs typeface="Arial"/>
              </a:rPr>
              <a:t>ng</a:t>
            </a:r>
            <a:r>
              <a:rPr sz="2300" spc="-114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2300" spc="30" dirty="0">
                <a:solidFill>
                  <a:srgbClr val="343434"/>
                </a:solidFill>
                <a:latin typeface="Arial"/>
                <a:cs typeface="Arial"/>
              </a:rPr>
              <a:t>the</a:t>
            </a:r>
            <a:r>
              <a:rPr sz="2300" spc="15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2300" spc="75" dirty="0">
                <a:solidFill>
                  <a:srgbClr val="343434"/>
                </a:solidFill>
                <a:latin typeface="Arial"/>
                <a:cs typeface="Arial"/>
              </a:rPr>
              <a:t>qu</a:t>
            </a:r>
            <a:r>
              <a:rPr sz="2300" spc="70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2300" spc="25" dirty="0">
                <a:solidFill>
                  <a:srgbClr val="343434"/>
                </a:solidFill>
                <a:latin typeface="Arial"/>
                <a:cs typeface="Arial"/>
              </a:rPr>
              <a:t>lity </a:t>
            </a:r>
            <a:r>
              <a:rPr sz="2300" spc="-10" dirty="0">
                <a:solidFill>
                  <a:srgbClr val="343434"/>
                </a:solidFill>
                <a:latin typeface="Arial"/>
                <a:cs typeface="Arial"/>
              </a:rPr>
              <a:t>of</a:t>
            </a:r>
            <a:r>
              <a:rPr sz="2300" spc="17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2300" spc="65" dirty="0">
                <a:solidFill>
                  <a:srgbClr val="343434"/>
                </a:solidFill>
                <a:latin typeface="Arial"/>
                <a:cs typeface="Arial"/>
              </a:rPr>
              <a:t>prep</a:t>
            </a:r>
            <a:r>
              <a:rPr sz="2300" spc="10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2300" spc="90" dirty="0">
                <a:solidFill>
                  <a:srgbClr val="343434"/>
                </a:solidFill>
                <a:latin typeface="Arial"/>
                <a:cs typeface="Arial"/>
              </a:rPr>
              <a:t>r</a:t>
            </a:r>
            <a:r>
              <a:rPr sz="2300" spc="-85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2300" spc="35" dirty="0">
                <a:solidFill>
                  <a:srgbClr val="343434"/>
                </a:solidFill>
                <a:latin typeface="Arial"/>
                <a:cs typeface="Arial"/>
              </a:rPr>
              <a:t>tion</a:t>
            </a:r>
            <a:r>
              <a:rPr sz="2300" spc="15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343434"/>
                </a:solidFill>
                <a:latin typeface="Arial"/>
                <a:cs typeface="Arial"/>
              </a:rPr>
              <a:t>of</a:t>
            </a:r>
            <a:r>
              <a:rPr sz="2300" spc="114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2300" spc="25" dirty="0">
                <a:solidFill>
                  <a:srgbClr val="343434"/>
                </a:solidFill>
                <a:latin typeface="Arial"/>
                <a:cs typeface="Arial"/>
              </a:rPr>
              <a:t>certified</a:t>
            </a:r>
            <a:r>
              <a:rPr sz="2300" spc="14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2300" spc="40" dirty="0">
                <a:solidFill>
                  <a:srgbClr val="343434"/>
                </a:solidFill>
                <a:latin typeface="Arial"/>
                <a:cs typeface="Arial"/>
              </a:rPr>
              <a:t>profession</a:t>
            </a:r>
            <a:r>
              <a:rPr sz="2300" spc="114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2300" spc="45" dirty="0">
                <a:solidFill>
                  <a:srgbClr val="343434"/>
                </a:solidFill>
                <a:latin typeface="Arial"/>
                <a:cs typeface="Arial"/>
              </a:rPr>
              <a:t>ls</a:t>
            </a:r>
            <a:r>
              <a:rPr sz="2300" spc="1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2300" spc="125" dirty="0">
                <a:solidFill>
                  <a:srgbClr val="343434"/>
                </a:solidFill>
                <a:latin typeface="Arial"/>
                <a:cs typeface="Arial"/>
              </a:rPr>
              <a:t>n</a:t>
            </a:r>
            <a:r>
              <a:rPr sz="2300" spc="6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2300" spc="40" dirty="0">
                <a:solidFill>
                  <a:srgbClr val="343434"/>
                </a:solidFill>
                <a:latin typeface="Arial"/>
                <a:cs typeface="Arial"/>
              </a:rPr>
              <a:t>school</a:t>
            </a:r>
            <a:r>
              <a:rPr sz="2300" spc="11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2300" spc="15" dirty="0">
                <a:solidFill>
                  <a:srgbClr val="343434"/>
                </a:solidFill>
                <a:latin typeface="Arial"/>
                <a:cs typeface="Arial"/>
              </a:rPr>
              <a:t>settings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350">
              <a:latin typeface="Times New Roman"/>
              <a:cs typeface="Times New Roman"/>
            </a:endParaRPr>
          </a:p>
          <a:p>
            <a:pPr marL="51435">
              <a:lnSpc>
                <a:spcPct val="100000"/>
              </a:lnSpc>
            </a:pPr>
            <a:r>
              <a:rPr sz="2350" b="1" dirty="0">
                <a:solidFill>
                  <a:srgbClr val="343434"/>
                </a:solidFill>
                <a:latin typeface="Arial"/>
                <a:cs typeface="Arial"/>
              </a:rPr>
              <a:t>With</a:t>
            </a:r>
            <a:r>
              <a:rPr sz="2350" b="1" spc="12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2350" b="1" dirty="0">
                <a:solidFill>
                  <a:srgbClr val="343434"/>
                </a:solidFill>
                <a:latin typeface="Arial"/>
                <a:cs typeface="Arial"/>
              </a:rPr>
              <a:t>the</a:t>
            </a:r>
            <a:r>
              <a:rPr sz="2350" b="1" spc="16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2350" b="1" spc="70" dirty="0">
                <a:solidFill>
                  <a:srgbClr val="343434"/>
                </a:solidFill>
                <a:latin typeface="Arial"/>
                <a:cs typeface="Arial"/>
              </a:rPr>
              <a:t>u</a:t>
            </a:r>
            <a:r>
              <a:rPr sz="2350" b="1" spc="-125" dirty="0">
                <a:solidFill>
                  <a:srgbClr val="343434"/>
                </a:solidFill>
                <a:latin typeface="Arial"/>
                <a:cs typeface="Arial"/>
              </a:rPr>
              <a:t>l</a:t>
            </a:r>
            <a:r>
              <a:rPr sz="2350" b="1" spc="45" dirty="0">
                <a:solidFill>
                  <a:srgbClr val="343434"/>
                </a:solidFill>
                <a:latin typeface="Arial"/>
                <a:cs typeface="Arial"/>
              </a:rPr>
              <a:t>tim</a:t>
            </a:r>
            <a:r>
              <a:rPr sz="2350" b="1" spc="-35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2350" b="1" spc="30" dirty="0">
                <a:solidFill>
                  <a:srgbClr val="343434"/>
                </a:solidFill>
                <a:latin typeface="Arial"/>
                <a:cs typeface="Arial"/>
              </a:rPr>
              <a:t>te</a:t>
            </a:r>
            <a:r>
              <a:rPr sz="2350" b="1" spc="7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2350" b="1" spc="55" dirty="0">
                <a:solidFill>
                  <a:srgbClr val="343434"/>
                </a:solidFill>
                <a:latin typeface="Arial"/>
                <a:cs typeface="Arial"/>
              </a:rPr>
              <a:t>go</a:t>
            </a:r>
            <a:r>
              <a:rPr sz="2350" b="1" spc="35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2350" b="1" spc="55" dirty="0">
                <a:solidFill>
                  <a:srgbClr val="343434"/>
                </a:solidFill>
                <a:latin typeface="Arial"/>
                <a:cs typeface="Arial"/>
              </a:rPr>
              <a:t>l</a:t>
            </a:r>
            <a:r>
              <a:rPr sz="2350" b="1" spc="-19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2350" b="1" spc="20" dirty="0">
                <a:solidFill>
                  <a:srgbClr val="343434"/>
                </a:solidFill>
                <a:latin typeface="Arial"/>
                <a:cs typeface="Arial"/>
              </a:rPr>
              <a:t>to:</a:t>
            </a:r>
            <a:endParaRPr sz="2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245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600"/>
              </a:lnSpc>
            </a:pPr>
            <a:r>
              <a:rPr sz="2300" spc="20" dirty="0">
                <a:solidFill>
                  <a:srgbClr val="343434"/>
                </a:solidFill>
                <a:latin typeface="Arial"/>
                <a:cs typeface="Arial"/>
              </a:rPr>
              <a:t>Provide</a:t>
            </a:r>
            <a:r>
              <a:rPr sz="2300" spc="7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2300" spc="155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2300" spc="30" dirty="0">
                <a:solidFill>
                  <a:srgbClr val="343434"/>
                </a:solidFill>
                <a:latin typeface="Arial"/>
                <a:cs typeface="Arial"/>
              </a:rPr>
              <a:t>ll</a:t>
            </a:r>
            <a:r>
              <a:rPr sz="2300" spc="2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2300" spc="70" dirty="0">
                <a:solidFill>
                  <a:srgbClr val="343434"/>
                </a:solidFill>
                <a:latin typeface="Arial"/>
                <a:cs typeface="Arial"/>
              </a:rPr>
              <a:t>Nebr</a:t>
            </a:r>
            <a:r>
              <a:rPr sz="2300" spc="-35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2300" spc="80" dirty="0">
                <a:solidFill>
                  <a:srgbClr val="343434"/>
                </a:solidFill>
                <a:latin typeface="Arial"/>
                <a:cs typeface="Arial"/>
              </a:rPr>
              <a:t>ska</a:t>
            </a:r>
            <a:r>
              <a:rPr sz="2300" spc="-5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2300" spc="30" dirty="0">
                <a:solidFill>
                  <a:srgbClr val="343434"/>
                </a:solidFill>
                <a:latin typeface="Arial"/>
                <a:cs typeface="Arial"/>
              </a:rPr>
              <a:t>students</a:t>
            </a:r>
            <a:r>
              <a:rPr sz="2300" spc="4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2300" spc="130" dirty="0">
                <a:solidFill>
                  <a:srgbClr val="343434"/>
                </a:solidFill>
                <a:latin typeface="Arial"/>
                <a:cs typeface="Arial"/>
              </a:rPr>
              <a:t>w</a:t>
            </a:r>
            <a:r>
              <a:rPr sz="2300" spc="55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2300" spc="45" dirty="0">
                <a:solidFill>
                  <a:srgbClr val="343434"/>
                </a:solidFill>
                <a:latin typeface="Arial"/>
                <a:cs typeface="Arial"/>
              </a:rPr>
              <a:t>th</a:t>
            </a:r>
            <a:r>
              <a:rPr sz="230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2300" spc="30" dirty="0">
                <a:solidFill>
                  <a:srgbClr val="343434"/>
                </a:solidFill>
                <a:latin typeface="Arial"/>
                <a:cs typeface="Arial"/>
              </a:rPr>
              <a:t>the</a:t>
            </a:r>
            <a:r>
              <a:rPr sz="2300" spc="20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2300" spc="30" dirty="0">
                <a:solidFill>
                  <a:srgbClr val="343434"/>
                </a:solidFill>
                <a:latin typeface="Arial"/>
                <a:cs typeface="Arial"/>
              </a:rPr>
              <a:t>best</a:t>
            </a:r>
            <a:r>
              <a:rPr sz="2300" spc="1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2300" spc="60" dirty="0">
                <a:solidFill>
                  <a:srgbClr val="343434"/>
                </a:solidFill>
                <a:latin typeface="Arial"/>
                <a:cs typeface="Arial"/>
              </a:rPr>
              <a:t>educ</a:t>
            </a:r>
            <a:r>
              <a:rPr sz="2300" spc="10" dirty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2300" spc="35" dirty="0">
                <a:solidFill>
                  <a:srgbClr val="343434"/>
                </a:solidFill>
                <a:latin typeface="Arial"/>
                <a:cs typeface="Arial"/>
              </a:rPr>
              <a:t>tional</a:t>
            </a:r>
            <a:r>
              <a:rPr sz="2300" spc="12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2300" spc="20" dirty="0">
                <a:solidFill>
                  <a:srgbClr val="343434"/>
                </a:solidFill>
                <a:latin typeface="Arial"/>
                <a:cs typeface="Arial"/>
              </a:rPr>
              <a:t>opportunit</a:t>
            </a:r>
            <a:r>
              <a:rPr sz="2300" spc="215" dirty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2300" spc="60" dirty="0">
                <a:solidFill>
                  <a:srgbClr val="343434"/>
                </a:solidFill>
                <a:latin typeface="Arial"/>
                <a:cs typeface="Arial"/>
              </a:rPr>
              <a:t>es</a:t>
            </a:r>
            <a:r>
              <a:rPr sz="2300" spc="10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2300" spc="55" dirty="0">
                <a:solidFill>
                  <a:srgbClr val="343434"/>
                </a:solidFill>
                <a:latin typeface="Arial"/>
                <a:cs typeface="Arial"/>
              </a:rPr>
              <a:t>possib</a:t>
            </a:r>
            <a:r>
              <a:rPr sz="2300" spc="15" dirty="0">
                <a:solidFill>
                  <a:srgbClr val="343434"/>
                </a:solidFill>
                <a:latin typeface="Arial"/>
                <a:cs typeface="Arial"/>
              </a:rPr>
              <a:t>l</a:t>
            </a:r>
            <a:r>
              <a:rPr sz="2300" spc="35" dirty="0">
                <a:solidFill>
                  <a:srgbClr val="343434"/>
                </a:solidFill>
                <a:latin typeface="Arial"/>
                <a:cs typeface="Arial"/>
              </a:rPr>
              <a:t>e.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725" y="235131"/>
            <a:ext cx="3122023" cy="3030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17028" y="535577"/>
            <a:ext cx="1854925" cy="8490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219303"/>
            <a:ext cx="4846320" cy="33179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32811" y="4232365"/>
            <a:ext cx="248194" cy="4180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77393" y="1619793"/>
            <a:ext cx="4767943" cy="60481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8531" y="241662"/>
            <a:ext cx="895350" cy="0"/>
          </a:xfrm>
          <a:custGeom>
            <a:avLst/>
            <a:gdLst/>
            <a:ahLst/>
            <a:cxnLst/>
            <a:rect l="l" t="t" r="r" b="b"/>
            <a:pathLst>
              <a:path w="895350">
                <a:moveTo>
                  <a:pt x="0" y="0"/>
                </a:moveTo>
                <a:lnTo>
                  <a:pt x="894805" y="0"/>
                </a:lnTo>
              </a:path>
            </a:pathLst>
          </a:custGeom>
          <a:ln w="19594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06684" y="515982"/>
            <a:ext cx="1032510" cy="0"/>
          </a:xfrm>
          <a:custGeom>
            <a:avLst/>
            <a:gdLst/>
            <a:ahLst/>
            <a:cxnLst/>
            <a:rect l="l" t="t" r="r" b="b"/>
            <a:pathLst>
              <a:path w="1032510">
                <a:moveTo>
                  <a:pt x="0" y="0"/>
                </a:moveTo>
                <a:lnTo>
                  <a:pt x="1031966" y="0"/>
                </a:lnTo>
              </a:path>
            </a:pathLst>
          </a:custGeom>
          <a:ln w="3265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56708" y="3118756"/>
            <a:ext cx="1489710" cy="0"/>
          </a:xfrm>
          <a:custGeom>
            <a:avLst/>
            <a:gdLst/>
            <a:ahLst/>
            <a:cxnLst/>
            <a:rect l="l" t="t" r="r" b="b"/>
            <a:pathLst>
              <a:path w="1489710">
                <a:moveTo>
                  <a:pt x="0" y="0"/>
                </a:moveTo>
                <a:lnTo>
                  <a:pt x="1489166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42608" y="3115491"/>
            <a:ext cx="0" cy="1143000"/>
          </a:xfrm>
          <a:custGeom>
            <a:avLst/>
            <a:gdLst/>
            <a:ahLst/>
            <a:cxnLst/>
            <a:rect l="l" t="t" r="r" b="b"/>
            <a:pathLst>
              <a:path h="1143000">
                <a:moveTo>
                  <a:pt x="0" y="1143000"/>
                </a:moveTo>
                <a:lnTo>
                  <a:pt x="0" y="0"/>
                </a:lnTo>
              </a:path>
            </a:pathLst>
          </a:custGeom>
          <a:ln w="6531">
            <a:solidFill>
              <a:srgbClr val="2F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91194" y="3500845"/>
            <a:ext cx="0" cy="705485"/>
          </a:xfrm>
          <a:custGeom>
            <a:avLst/>
            <a:gdLst/>
            <a:ahLst/>
            <a:cxnLst/>
            <a:rect l="l" t="t" r="r" b="b"/>
            <a:pathLst>
              <a:path h="705485">
                <a:moveTo>
                  <a:pt x="0" y="705394"/>
                </a:moveTo>
                <a:lnTo>
                  <a:pt x="0" y="0"/>
                </a:lnTo>
              </a:path>
            </a:pathLst>
          </a:custGeom>
          <a:ln w="3265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65514" y="3252651"/>
            <a:ext cx="0" cy="300990"/>
          </a:xfrm>
          <a:custGeom>
            <a:avLst/>
            <a:gdLst/>
            <a:ahLst/>
            <a:cxnLst/>
            <a:rect l="l" t="t" r="r" b="b"/>
            <a:pathLst>
              <a:path h="300989">
                <a:moveTo>
                  <a:pt x="0" y="300445"/>
                </a:moveTo>
                <a:lnTo>
                  <a:pt x="0" y="0"/>
                </a:lnTo>
              </a:path>
            </a:pathLst>
          </a:custGeom>
          <a:ln w="3265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39934" y="3252651"/>
            <a:ext cx="0" cy="979805"/>
          </a:xfrm>
          <a:custGeom>
            <a:avLst/>
            <a:gdLst/>
            <a:ahLst/>
            <a:cxnLst/>
            <a:rect l="l" t="t" r="r" b="b"/>
            <a:pathLst>
              <a:path h="979804">
                <a:moveTo>
                  <a:pt x="0" y="979713"/>
                </a:moveTo>
                <a:lnTo>
                  <a:pt x="0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42608" y="4637315"/>
            <a:ext cx="0" cy="1365250"/>
          </a:xfrm>
          <a:custGeom>
            <a:avLst/>
            <a:gdLst/>
            <a:ahLst/>
            <a:cxnLst/>
            <a:rect l="l" t="t" r="r" b="b"/>
            <a:pathLst>
              <a:path h="1365250">
                <a:moveTo>
                  <a:pt x="0" y="1365068"/>
                </a:moveTo>
                <a:lnTo>
                  <a:pt x="0" y="0"/>
                </a:lnTo>
              </a:path>
            </a:pathLst>
          </a:custGeom>
          <a:ln w="6531">
            <a:solidFill>
              <a:srgbClr val="2F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34639" y="5999116"/>
            <a:ext cx="1711325" cy="0"/>
          </a:xfrm>
          <a:custGeom>
            <a:avLst/>
            <a:gdLst/>
            <a:ahLst/>
            <a:cxnLst/>
            <a:rect l="l" t="t" r="r" b="b"/>
            <a:pathLst>
              <a:path w="1711325">
                <a:moveTo>
                  <a:pt x="0" y="0"/>
                </a:moveTo>
                <a:lnTo>
                  <a:pt x="1711234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60674" y="3455125"/>
            <a:ext cx="0" cy="777240"/>
          </a:xfrm>
          <a:custGeom>
            <a:avLst/>
            <a:gdLst/>
            <a:ahLst/>
            <a:cxnLst/>
            <a:rect l="l" t="t" r="r" b="b"/>
            <a:pathLst>
              <a:path h="777239">
                <a:moveTo>
                  <a:pt x="0" y="777239"/>
                </a:moveTo>
                <a:lnTo>
                  <a:pt x="0" y="0"/>
                </a:lnTo>
              </a:path>
            </a:pathLst>
          </a:custGeom>
          <a:ln w="3265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67943" y="4281351"/>
            <a:ext cx="2299335" cy="0"/>
          </a:xfrm>
          <a:custGeom>
            <a:avLst/>
            <a:gdLst/>
            <a:ahLst/>
            <a:cxnLst/>
            <a:rect l="l" t="t" r="r" b="b"/>
            <a:pathLst>
              <a:path w="2299334">
                <a:moveTo>
                  <a:pt x="0" y="0"/>
                </a:moveTo>
                <a:lnTo>
                  <a:pt x="2299061" y="0"/>
                </a:lnTo>
              </a:path>
            </a:pathLst>
          </a:custGeom>
          <a:ln w="71845">
            <a:solidFill>
              <a:srgbClr val="0364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71208" y="4245428"/>
            <a:ext cx="0" cy="1920239"/>
          </a:xfrm>
          <a:custGeom>
            <a:avLst/>
            <a:gdLst/>
            <a:ahLst/>
            <a:cxnLst/>
            <a:rect l="l" t="t" r="r" b="b"/>
            <a:pathLst>
              <a:path h="1920239">
                <a:moveTo>
                  <a:pt x="0" y="1920239"/>
                </a:moveTo>
                <a:lnTo>
                  <a:pt x="0" y="0"/>
                </a:lnTo>
              </a:path>
            </a:pathLst>
          </a:custGeom>
          <a:ln w="6531">
            <a:solidFill>
              <a:srgbClr val="283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07131" y="4637315"/>
            <a:ext cx="862330" cy="0"/>
          </a:xfrm>
          <a:custGeom>
            <a:avLst/>
            <a:gdLst/>
            <a:ahLst/>
            <a:cxnLst/>
            <a:rect l="l" t="t" r="r" b="b"/>
            <a:pathLst>
              <a:path w="862329">
                <a:moveTo>
                  <a:pt x="0" y="0"/>
                </a:moveTo>
                <a:lnTo>
                  <a:pt x="862148" y="0"/>
                </a:lnTo>
              </a:path>
            </a:pathLst>
          </a:custGeom>
          <a:ln w="26125">
            <a:solidFill>
              <a:srgbClr val="AFCF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48548" y="4637315"/>
            <a:ext cx="836294" cy="0"/>
          </a:xfrm>
          <a:custGeom>
            <a:avLst/>
            <a:gdLst/>
            <a:ahLst/>
            <a:cxnLst/>
            <a:rect l="l" t="t" r="r" b="b"/>
            <a:pathLst>
              <a:path w="836295">
                <a:moveTo>
                  <a:pt x="0" y="0"/>
                </a:moveTo>
                <a:lnTo>
                  <a:pt x="836023" y="0"/>
                </a:lnTo>
              </a:path>
            </a:pathLst>
          </a:custGeom>
          <a:ln w="26125">
            <a:solidFill>
              <a:srgbClr val="B3CF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67943" y="6162403"/>
            <a:ext cx="522605" cy="0"/>
          </a:xfrm>
          <a:custGeom>
            <a:avLst/>
            <a:gdLst/>
            <a:ahLst/>
            <a:cxnLst/>
            <a:rect l="l" t="t" r="r" b="b"/>
            <a:pathLst>
              <a:path w="522604">
                <a:moveTo>
                  <a:pt x="0" y="0"/>
                </a:moveTo>
                <a:lnTo>
                  <a:pt x="522513" y="0"/>
                </a:lnTo>
              </a:path>
            </a:pathLst>
          </a:custGeom>
          <a:ln w="653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41371" y="7259683"/>
            <a:ext cx="888365" cy="0"/>
          </a:xfrm>
          <a:custGeom>
            <a:avLst/>
            <a:gdLst/>
            <a:ahLst/>
            <a:cxnLst/>
            <a:rect l="l" t="t" r="r" b="b"/>
            <a:pathLst>
              <a:path w="888364">
                <a:moveTo>
                  <a:pt x="0" y="0"/>
                </a:moveTo>
                <a:lnTo>
                  <a:pt x="888273" y="0"/>
                </a:lnTo>
              </a:path>
            </a:pathLst>
          </a:custGeom>
          <a:ln w="13062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0941" rIns="0" bIns="0" rtlCol="0">
            <a:spAutoFit/>
          </a:bodyPr>
          <a:lstStyle/>
          <a:p>
            <a:pPr marL="295275" algn="ctr">
              <a:lnSpc>
                <a:spcPts val="2995"/>
              </a:lnSpc>
            </a:pPr>
            <a:r>
              <a:rPr sz="2550" b="1" i="1" spc="25" dirty="0">
                <a:solidFill>
                  <a:srgbClr val="E20F01"/>
                </a:solidFill>
                <a:latin typeface="Arial"/>
                <a:cs typeface="Arial"/>
              </a:rPr>
              <a:t>Review</a:t>
            </a:r>
            <a:r>
              <a:rPr sz="2550" b="1" i="1" spc="114" dirty="0">
                <a:solidFill>
                  <a:srgbClr val="E20F01"/>
                </a:solidFill>
                <a:latin typeface="Arial"/>
                <a:cs typeface="Arial"/>
              </a:rPr>
              <a:t> </a:t>
            </a:r>
            <a:r>
              <a:rPr sz="2550" b="1" i="1" dirty="0">
                <a:solidFill>
                  <a:srgbClr val="E20F01"/>
                </a:solidFill>
                <a:latin typeface="Arial"/>
                <a:cs typeface="Arial"/>
              </a:rPr>
              <a:t>of</a:t>
            </a:r>
            <a:r>
              <a:rPr sz="2550" b="1" i="1" spc="100" dirty="0">
                <a:solidFill>
                  <a:srgbClr val="E20F01"/>
                </a:solidFill>
                <a:latin typeface="Arial"/>
                <a:cs typeface="Arial"/>
              </a:rPr>
              <a:t> </a:t>
            </a:r>
            <a:r>
              <a:rPr sz="2550" b="1" i="1" spc="10" dirty="0">
                <a:solidFill>
                  <a:srgbClr val="E20F01"/>
                </a:solidFill>
                <a:latin typeface="Arial"/>
                <a:cs typeface="Arial"/>
              </a:rPr>
              <a:t>Nebraska</a:t>
            </a:r>
            <a:r>
              <a:rPr sz="2550" b="1" i="1" spc="235" dirty="0">
                <a:solidFill>
                  <a:srgbClr val="E20F01"/>
                </a:solidFill>
                <a:latin typeface="Arial"/>
                <a:cs typeface="Arial"/>
              </a:rPr>
              <a:t> </a:t>
            </a:r>
            <a:r>
              <a:rPr sz="2550" b="1" i="1" dirty="0">
                <a:solidFill>
                  <a:srgbClr val="E20F01"/>
                </a:solidFill>
                <a:latin typeface="Arial"/>
                <a:cs typeface="Arial"/>
              </a:rPr>
              <a:t>Rules</a:t>
            </a:r>
            <a:endParaRPr sz="2550">
              <a:latin typeface="Arial"/>
              <a:cs typeface="Arial"/>
            </a:endParaRPr>
          </a:p>
          <a:p>
            <a:pPr marL="295275" algn="ctr">
              <a:lnSpc>
                <a:spcPts val="3115"/>
              </a:lnSpc>
            </a:pPr>
            <a:r>
              <a:rPr sz="2650" b="1" i="1" spc="95" dirty="0">
                <a:solidFill>
                  <a:srgbClr val="E20F01"/>
                </a:solidFill>
                <a:latin typeface="Times New Roman"/>
                <a:cs typeface="Times New Roman"/>
              </a:rPr>
              <a:t>20, </a:t>
            </a:r>
            <a:r>
              <a:rPr sz="2650" b="1" i="1" spc="120" dirty="0">
                <a:solidFill>
                  <a:srgbClr val="E20F01"/>
                </a:solidFill>
                <a:latin typeface="Times New Roman"/>
                <a:cs typeface="Times New Roman"/>
              </a:rPr>
              <a:t>21,</a:t>
            </a:r>
            <a:r>
              <a:rPr sz="2650" b="1" i="1" spc="80" dirty="0">
                <a:solidFill>
                  <a:srgbClr val="E20F01"/>
                </a:solidFill>
                <a:latin typeface="Times New Roman"/>
                <a:cs typeface="Times New Roman"/>
              </a:rPr>
              <a:t> </a:t>
            </a:r>
            <a:r>
              <a:rPr sz="2650" b="1" i="1" spc="165" dirty="0">
                <a:solidFill>
                  <a:srgbClr val="E20F01"/>
                </a:solidFill>
                <a:latin typeface="Times New Roman"/>
                <a:cs typeface="Times New Roman"/>
              </a:rPr>
              <a:t>and</a:t>
            </a:r>
            <a:r>
              <a:rPr sz="2650" b="1" i="1" spc="114" dirty="0">
                <a:solidFill>
                  <a:srgbClr val="E20F01"/>
                </a:solidFill>
                <a:latin typeface="Times New Roman"/>
                <a:cs typeface="Times New Roman"/>
              </a:rPr>
              <a:t> </a:t>
            </a:r>
            <a:r>
              <a:rPr sz="2650" b="1" i="1" spc="130" dirty="0">
                <a:solidFill>
                  <a:srgbClr val="E20F01"/>
                </a:solidFill>
                <a:latin typeface="Times New Roman"/>
                <a:cs typeface="Times New Roman"/>
              </a:rPr>
              <a:t>24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48065" y="3344071"/>
            <a:ext cx="1605915" cy="2299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270" algn="ctr">
              <a:lnSpc>
                <a:spcPct val="100000"/>
              </a:lnSpc>
            </a:pPr>
            <a:r>
              <a:rPr sz="1400" spc="80" dirty="0">
                <a:solidFill>
                  <a:srgbClr val="363636"/>
                </a:solidFill>
                <a:latin typeface="Arial"/>
                <a:cs typeface="Arial"/>
              </a:rPr>
              <a:t>Ru</a:t>
            </a:r>
            <a:r>
              <a:rPr sz="1400" spc="-5" dirty="0">
                <a:solidFill>
                  <a:srgbClr val="363636"/>
                </a:solidFill>
                <a:latin typeface="Arial"/>
                <a:cs typeface="Arial"/>
              </a:rPr>
              <a:t>l</a:t>
            </a:r>
            <a:r>
              <a:rPr sz="1400" spc="45" dirty="0">
                <a:solidFill>
                  <a:srgbClr val="363636"/>
                </a:solidFill>
                <a:latin typeface="Arial"/>
                <a:cs typeface="Arial"/>
              </a:rPr>
              <a:t>e</a:t>
            </a:r>
            <a:r>
              <a:rPr sz="1400" spc="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363636"/>
                </a:solidFill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marL="12065" marR="5080" indent="5080" algn="ctr">
              <a:lnSpc>
                <a:spcPct val="98300"/>
              </a:lnSpc>
            </a:pPr>
            <a:r>
              <a:rPr sz="1400" spc="70" dirty="0">
                <a:solidFill>
                  <a:srgbClr val="363636"/>
                </a:solidFill>
                <a:latin typeface="Arial"/>
                <a:cs typeface="Arial"/>
              </a:rPr>
              <a:t>Rev</a:t>
            </a:r>
            <a:r>
              <a:rPr sz="1400" spc="-45" dirty="0">
                <a:solidFill>
                  <a:srgbClr val="363636"/>
                </a:solidFill>
                <a:latin typeface="Arial"/>
                <a:cs typeface="Arial"/>
              </a:rPr>
              <a:t>i</a:t>
            </a:r>
            <a:r>
              <a:rPr sz="1400" spc="80" dirty="0">
                <a:solidFill>
                  <a:srgbClr val="363636"/>
                </a:solidFill>
                <a:latin typeface="Arial"/>
                <a:cs typeface="Arial"/>
              </a:rPr>
              <a:t>ew</a:t>
            </a:r>
            <a:r>
              <a:rPr sz="1400" spc="50" dirty="0">
                <a:solidFill>
                  <a:srgbClr val="363636"/>
                </a:solidFill>
                <a:latin typeface="Arial"/>
                <a:cs typeface="Arial"/>
              </a:rPr>
              <a:t>i</a:t>
            </a:r>
            <a:r>
              <a:rPr sz="1400" spc="145" dirty="0">
                <a:solidFill>
                  <a:srgbClr val="363636"/>
                </a:solidFill>
                <a:latin typeface="Arial"/>
                <a:cs typeface="Arial"/>
              </a:rPr>
              <a:t>n</a:t>
            </a:r>
            <a:r>
              <a:rPr sz="1400" spc="85" dirty="0">
                <a:solidFill>
                  <a:srgbClr val="363636"/>
                </a:solidFill>
                <a:latin typeface="Arial"/>
                <a:cs typeface="Arial"/>
              </a:rPr>
              <a:t>g</a:t>
            </a:r>
            <a:r>
              <a:rPr sz="1400" spc="-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363636"/>
                </a:solidFill>
                <a:latin typeface="Arial"/>
                <a:cs typeface="Arial"/>
              </a:rPr>
              <a:t>a</a:t>
            </a:r>
            <a:r>
              <a:rPr sz="1400" spc="114" dirty="0">
                <a:solidFill>
                  <a:srgbClr val="363636"/>
                </a:solidFill>
                <a:latin typeface="Arial"/>
                <a:cs typeface="Arial"/>
              </a:rPr>
              <a:t>nd</a:t>
            </a:r>
            <a:r>
              <a:rPr sz="1400" spc="5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400" spc="114" dirty="0">
                <a:solidFill>
                  <a:srgbClr val="363636"/>
                </a:solidFill>
                <a:latin typeface="Arial"/>
                <a:cs typeface="Arial"/>
              </a:rPr>
              <a:t>m</a:t>
            </a:r>
            <a:r>
              <a:rPr sz="1400" spc="-10" dirty="0">
                <a:solidFill>
                  <a:srgbClr val="363636"/>
                </a:solidFill>
                <a:latin typeface="Arial"/>
                <a:cs typeface="Arial"/>
              </a:rPr>
              <a:t>a</a:t>
            </a:r>
            <a:r>
              <a:rPr sz="1400" spc="200" dirty="0">
                <a:solidFill>
                  <a:srgbClr val="363636"/>
                </a:solidFill>
                <a:latin typeface="Arial"/>
                <a:cs typeface="Arial"/>
              </a:rPr>
              <a:t>k</a:t>
            </a:r>
            <a:r>
              <a:rPr sz="1400" spc="20" dirty="0">
                <a:solidFill>
                  <a:srgbClr val="363636"/>
                </a:solidFill>
                <a:latin typeface="Arial"/>
                <a:cs typeface="Arial"/>
              </a:rPr>
              <a:t>i</a:t>
            </a:r>
            <a:r>
              <a:rPr sz="1400" spc="105" dirty="0">
                <a:solidFill>
                  <a:srgbClr val="363636"/>
                </a:solidFill>
                <a:latin typeface="Arial"/>
                <a:cs typeface="Arial"/>
              </a:rPr>
              <a:t>ng</a:t>
            </a:r>
            <a:r>
              <a:rPr sz="1400" spc="5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363636"/>
                </a:solidFill>
                <a:latin typeface="Arial"/>
                <a:cs typeface="Arial"/>
              </a:rPr>
              <a:t>rec</a:t>
            </a:r>
            <a:r>
              <a:rPr sz="1400" spc="-135" dirty="0">
                <a:solidFill>
                  <a:srgbClr val="363636"/>
                </a:solidFill>
                <a:latin typeface="Arial"/>
                <a:cs typeface="Arial"/>
              </a:rPr>
              <a:t>o</a:t>
            </a:r>
            <a:r>
              <a:rPr sz="1400" spc="335" dirty="0">
                <a:solidFill>
                  <a:srgbClr val="363636"/>
                </a:solidFill>
                <a:latin typeface="Arial"/>
                <a:cs typeface="Arial"/>
              </a:rPr>
              <a:t>m</a:t>
            </a:r>
            <a:r>
              <a:rPr sz="1400" spc="50" dirty="0">
                <a:solidFill>
                  <a:srgbClr val="363636"/>
                </a:solidFill>
                <a:latin typeface="Arial"/>
                <a:cs typeface="Arial"/>
              </a:rPr>
              <a:t>m</a:t>
            </a:r>
            <a:r>
              <a:rPr sz="1400" spc="85" dirty="0">
                <a:solidFill>
                  <a:srgbClr val="363636"/>
                </a:solidFill>
                <a:latin typeface="Arial"/>
                <a:cs typeface="Arial"/>
              </a:rPr>
              <a:t>end</a:t>
            </a:r>
            <a:r>
              <a:rPr sz="1400" spc="-30" dirty="0">
                <a:solidFill>
                  <a:srgbClr val="363636"/>
                </a:solidFill>
                <a:latin typeface="Arial"/>
                <a:cs typeface="Arial"/>
              </a:rPr>
              <a:t>a</a:t>
            </a:r>
            <a:r>
              <a:rPr sz="1400" spc="114" dirty="0">
                <a:solidFill>
                  <a:srgbClr val="363636"/>
                </a:solidFill>
                <a:latin typeface="Arial"/>
                <a:cs typeface="Arial"/>
              </a:rPr>
              <a:t>t</a:t>
            </a:r>
            <a:r>
              <a:rPr sz="1400" spc="100" dirty="0">
                <a:solidFill>
                  <a:srgbClr val="363636"/>
                </a:solidFill>
                <a:latin typeface="Arial"/>
                <a:cs typeface="Arial"/>
              </a:rPr>
              <a:t>i</a:t>
            </a:r>
            <a:r>
              <a:rPr sz="1400" spc="90" dirty="0">
                <a:solidFill>
                  <a:srgbClr val="363636"/>
                </a:solidFill>
                <a:latin typeface="Arial"/>
                <a:cs typeface="Arial"/>
              </a:rPr>
              <a:t>ons</a:t>
            </a:r>
            <a:r>
              <a:rPr sz="1400" spc="4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363636"/>
                </a:solidFill>
                <a:latin typeface="Arial"/>
                <a:cs typeface="Arial"/>
              </a:rPr>
              <a:t>reg</a:t>
            </a:r>
            <a:r>
              <a:rPr sz="1400" spc="25" dirty="0">
                <a:solidFill>
                  <a:srgbClr val="363636"/>
                </a:solidFill>
                <a:latin typeface="Arial"/>
                <a:cs typeface="Arial"/>
              </a:rPr>
              <a:t>a</a:t>
            </a:r>
            <a:r>
              <a:rPr sz="1400" spc="114" dirty="0">
                <a:solidFill>
                  <a:srgbClr val="363636"/>
                </a:solidFill>
                <a:latin typeface="Arial"/>
                <a:cs typeface="Arial"/>
              </a:rPr>
              <a:t>r</a:t>
            </a:r>
            <a:r>
              <a:rPr sz="1400" spc="70" dirty="0">
                <a:solidFill>
                  <a:srgbClr val="363636"/>
                </a:solidFill>
                <a:latin typeface="Arial"/>
                <a:cs typeface="Arial"/>
              </a:rPr>
              <a:t>d</a:t>
            </a:r>
            <a:r>
              <a:rPr sz="1400" spc="95" dirty="0">
                <a:solidFill>
                  <a:srgbClr val="363636"/>
                </a:solidFill>
                <a:latin typeface="Arial"/>
                <a:cs typeface="Arial"/>
              </a:rPr>
              <a:t>i</a:t>
            </a:r>
            <a:r>
              <a:rPr sz="1400" spc="40" dirty="0">
                <a:solidFill>
                  <a:srgbClr val="363636"/>
                </a:solidFill>
                <a:latin typeface="Arial"/>
                <a:cs typeface="Arial"/>
              </a:rPr>
              <a:t>n</a:t>
            </a:r>
            <a:r>
              <a:rPr sz="1400" spc="145" dirty="0">
                <a:solidFill>
                  <a:srgbClr val="363636"/>
                </a:solidFill>
                <a:latin typeface="Arial"/>
                <a:cs typeface="Arial"/>
              </a:rPr>
              <a:t>g</a:t>
            </a:r>
            <a:r>
              <a:rPr sz="1400" spc="7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363636"/>
                </a:solidFill>
                <a:latin typeface="Arial"/>
                <a:cs typeface="Arial"/>
              </a:rPr>
              <a:t>progr</a:t>
            </a:r>
            <a:r>
              <a:rPr sz="1400" spc="50" dirty="0">
                <a:solidFill>
                  <a:srgbClr val="363636"/>
                </a:solidFill>
                <a:latin typeface="Arial"/>
                <a:cs typeface="Arial"/>
              </a:rPr>
              <a:t>a</a:t>
            </a:r>
            <a:r>
              <a:rPr sz="1400" spc="150" dirty="0">
                <a:solidFill>
                  <a:srgbClr val="363636"/>
                </a:solidFill>
                <a:latin typeface="Arial"/>
                <a:cs typeface="Arial"/>
              </a:rPr>
              <a:t>m</a:t>
            </a:r>
            <a:r>
              <a:rPr sz="1400" spc="-114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400" spc="145" dirty="0">
                <a:solidFill>
                  <a:srgbClr val="363636"/>
                </a:solidFill>
                <a:latin typeface="Arial"/>
                <a:cs typeface="Arial"/>
              </a:rPr>
              <a:t>a</a:t>
            </a:r>
            <a:r>
              <a:rPr sz="1400" spc="90" dirty="0">
                <a:solidFill>
                  <a:srgbClr val="363636"/>
                </a:solidFill>
                <a:latin typeface="Arial"/>
                <a:cs typeface="Arial"/>
              </a:rPr>
              <a:t>pprov</a:t>
            </a:r>
            <a:r>
              <a:rPr sz="1400" spc="45" dirty="0">
                <a:solidFill>
                  <a:srgbClr val="363636"/>
                </a:solidFill>
                <a:latin typeface="Arial"/>
                <a:cs typeface="Arial"/>
              </a:rPr>
              <a:t>a</a:t>
            </a:r>
            <a:r>
              <a:rPr sz="1400" spc="200" dirty="0">
                <a:solidFill>
                  <a:srgbClr val="363636"/>
                </a:solidFill>
                <a:latin typeface="Arial"/>
                <a:cs typeface="Arial"/>
              </a:rPr>
              <a:t>l</a:t>
            </a:r>
            <a:r>
              <a:rPr sz="1400" spc="25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363636"/>
                </a:solidFill>
                <a:latin typeface="Arial"/>
                <a:cs typeface="Arial"/>
              </a:rPr>
              <a:t>st</a:t>
            </a:r>
            <a:r>
              <a:rPr sz="1400" spc="65" dirty="0">
                <a:solidFill>
                  <a:srgbClr val="363636"/>
                </a:solidFill>
                <a:latin typeface="Arial"/>
                <a:cs typeface="Arial"/>
              </a:rPr>
              <a:t>a</a:t>
            </a:r>
            <a:r>
              <a:rPr sz="1400" spc="114" dirty="0">
                <a:solidFill>
                  <a:srgbClr val="363636"/>
                </a:solidFill>
                <a:latin typeface="Arial"/>
                <a:cs typeface="Arial"/>
              </a:rPr>
              <a:t>n</a:t>
            </a:r>
            <a:r>
              <a:rPr sz="1400" spc="-30" dirty="0">
                <a:solidFill>
                  <a:srgbClr val="363636"/>
                </a:solidFill>
                <a:latin typeface="Arial"/>
                <a:cs typeface="Arial"/>
              </a:rPr>
              <a:t>d</a:t>
            </a:r>
            <a:r>
              <a:rPr sz="1400" spc="90" dirty="0">
                <a:solidFill>
                  <a:srgbClr val="363636"/>
                </a:solidFill>
                <a:latin typeface="Arial"/>
                <a:cs typeface="Arial"/>
              </a:rPr>
              <a:t>a</a:t>
            </a:r>
            <a:r>
              <a:rPr sz="1400" spc="114" dirty="0">
                <a:solidFill>
                  <a:srgbClr val="363636"/>
                </a:solidFill>
                <a:latin typeface="Arial"/>
                <a:cs typeface="Arial"/>
              </a:rPr>
              <a:t>rds</a:t>
            </a:r>
            <a:r>
              <a:rPr sz="1400" spc="-6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363636"/>
                </a:solidFill>
                <a:latin typeface="Arial"/>
                <a:cs typeface="Arial"/>
              </a:rPr>
              <a:t>for</a:t>
            </a:r>
            <a:r>
              <a:rPr sz="1400" spc="5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363636"/>
                </a:solidFill>
                <a:latin typeface="Arial"/>
                <a:cs typeface="Arial"/>
              </a:rPr>
              <a:t>educ</a:t>
            </a:r>
            <a:r>
              <a:rPr sz="1400" spc="-10" dirty="0">
                <a:solidFill>
                  <a:srgbClr val="363636"/>
                </a:solidFill>
                <a:latin typeface="Arial"/>
                <a:cs typeface="Arial"/>
              </a:rPr>
              <a:t>a</a:t>
            </a:r>
            <a:r>
              <a:rPr sz="1400" spc="75" dirty="0">
                <a:solidFill>
                  <a:srgbClr val="363636"/>
                </a:solidFill>
                <a:latin typeface="Arial"/>
                <a:cs typeface="Arial"/>
              </a:rPr>
              <a:t>tor</a:t>
            </a:r>
            <a:r>
              <a:rPr sz="1400" spc="5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363636"/>
                </a:solidFill>
                <a:latin typeface="Arial"/>
                <a:cs typeface="Arial"/>
              </a:rPr>
              <a:t>prep</a:t>
            </a:r>
            <a:r>
              <a:rPr sz="1400" spc="45" dirty="0">
                <a:solidFill>
                  <a:srgbClr val="363636"/>
                </a:solidFill>
                <a:latin typeface="Arial"/>
                <a:cs typeface="Arial"/>
              </a:rPr>
              <a:t>a</a:t>
            </a:r>
            <a:r>
              <a:rPr sz="1400" spc="90" dirty="0">
                <a:solidFill>
                  <a:srgbClr val="363636"/>
                </a:solidFill>
                <a:latin typeface="Arial"/>
                <a:cs typeface="Arial"/>
              </a:rPr>
              <a:t>r</a:t>
            </a:r>
            <a:r>
              <a:rPr sz="1400" spc="-55" dirty="0">
                <a:solidFill>
                  <a:srgbClr val="363636"/>
                </a:solidFill>
                <a:latin typeface="Arial"/>
                <a:cs typeface="Arial"/>
              </a:rPr>
              <a:t>a</a:t>
            </a:r>
            <a:r>
              <a:rPr sz="1400" spc="150" dirty="0">
                <a:solidFill>
                  <a:srgbClr val="363636"/>
                </a:solidFill>
                <a:latin typeface="Arial"/>
                <a:cs typeface="Arial"/>
              </a:rPr>
              <a:t>t</a:t>
            </a:r>
            <a:r>
              <a:rPr sz="1400" spc="65" dirty="0">
                <a:solidFill>
                  <a:srgbClr val="363636"/>
                </a:solidFill>
                <a:latin typeface="Arial"/>
                <a:cs typeface="Arial"/>
              </a:rPr>
              <a:t>i</a:t>
            </a:r>
            <a:r>
              <a:rPr sz="1400" spc="105" dirty="0">
                <a:solidFill>
                  <a:srgbClr val="363636"/>
                </a:solidFill>
                <a:latin typeface="Arial"/>
                <a:cs typeface="Arial"/>
              </a:rPr>
              <a:t>on</a:t>
            </a:r>
            <a:r>
              <a:rPr sz="1400" spc="85" dirty="0">
                <a:solidFill>
                  <a:srgbClr val="363636"/>
                </a:solidFill>
                <a:latin typeface="Arial"/>
                <a:cs typeface="Arial"/>
              </a:rPr>
              <a:t> progr</a:t>
            </a:r>
            <a:r>
              <a:rPr sz="1400" spc="65" dirty="0">
                <a:solidFill>
                  <a:srgbClr val="363636"/>
                </a:solidFill>
                <a:latin typeface="Arial"/>
                <a:cs typeface="Arial"/>
              </a:rPr>
              <a:t>a</a:t>
            </a:r>
            <a:r>
              <a:rPr sz="1400" spc="110" dirty="0">
                <a:solidFill>
                  <a:srgbClr val="363636"/>
                </a:solidFill>
                <a:latin typeface="Arial"/>
                <a:cs typeface="Arial"/>
              </a:rPr>
              <a:t>ms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95305" y="2387236"/>
            <a:ext cx="1946910" cy="1704975"/>
          </a:xfrm>
          <a:prstGeom prst="rect">
            <a:avLst/>
          </a:prstGeom>
          <a:ln w="6531">
            <a:solidFill>
              <a:srgbClr val="2F2F2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6510" algn="ctr">
              <a:lnSpc>
                <a:spcPct val="100000"/>
              </a:lnSpc>
            </a:pPr>
            <a:r>
              <a:rPr sz="1850" spc="120" dirty="0">
                <a:solidFill>
                  <a:srgbClr val="363636"/>
                </a:solidFill>
                <a:latin typeface="Arial"/>
                <a:cs typeface="Arial"/>
              </a:rPr>
              <a:t>R</a:t>
            </a:r>
            <a:r>
              <a:rPr sz="1850" spc="30" dirty="0">
                <a:solidFill>
                  <a:srgbClr val="363636"/>
                </a:solidFill>
                <a:latin typeface="Arial"/>
                <a:cs typeface="Arial"/>
              </a:rPr>
              <a:t>u</a:t>
            </a:r>
            <a:r>
              <a:rPr sz="1850" spc="50" dirty="0">
                <a:solidFill>
                  <a:srgbClr val="363636"/>
                </a:solidFill>
                <a:latin typeface="Arial"/>
                <a:cs typeface="Arial"/>
              </a:rPr>
              <a:t>l</a:t>
            </a:r>
            <a:r>
              <a:rPr sz="1850" spc="30" dirty="0">
                <a:solidFill>
                  <a:srgbClr val="363636"/>
                </a:solidFill>
                <a:latin typeface="Arial"/>
                <a:cs typeface="Arial"/>
              </a:rPr>
              <a:t>e</a:t>
            </a:r>
            <a:r>
              <a:rPr sz="1850" spc="-3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50" spc="100" dirty="0">
                <a:solidFill>
                  <a:srgbClr val="363636"/>
                </a:solidFill>
                <a:latin typeface="Arial"/>
                <a:cs typeface="Arial"/>
              </a:rPr>
              <a:t>2</a:t>
            </a:r>
            <a:r>
              <a:rPr sz="1850" spc="1005" dirty="0">
                <a:solidFill>
                  <a:srgbClr val="363636"/>
                </a:solidFill>
                <a:latin typeface="Arial"/>
                <a:cs typeface="Arial"/>
              </a:rPr>
              <a:t>1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900">
              <a:latin typeface="Times New Roman"/>
              <a:cs typeface="Times New Roman"/>
            </a:endParaRPr>
          </a:p>
          <a:p>
            <a:pPr marL="274320" marR="249554" algn="ctr">
              <a:lnSpc>
                <a:spcPts val="2160"/>
              </a:lnSpc>
            </a:pPr>
            <a:r>
              <a:rPr sz="1850" spc="75" dirty="0">
                <a:solidFill>
                  <a:srgbClr val="363636"/>
                </a:solidFill>
                <a:latin typeface="Arial"/>
                <a:cs typeface="Arial"/>
              </a:rPr>
              <a:t>Cert</a:t>
            </a:r>
            <a:r>
              <a:rPr sz="1850" spc="5" dirty="0">
                <a:solidFill>
                  <a:srgbClr val="363636"/>
                </a:solidFill>
                <a:latin typeface="Arial"/>
                <a:cs typeface="Arial"/>
              </a:rPr>
              <a:t>i</a:t>
            </a:r>
            <a:r>
              <a:rPr sz="1850" spc="80" dirty="0">
                <a:solidFill>
                  <a:srgbClr val="363636"/>
                </a:solidFill>
                <a:latin typeface="Arial"/>
                <a:cs typeface="Arial"/>
              </a:rPr>
              <a:t>fic</a:t>
            </a:r>
            <a:r>
              <a:rPr sz="1850" spc="90" dirty="0">
                <a:solidFill>
                  <a:srgbClr val="363636"/>
                </a:solidFill>
                <a:latin typeface="Arial"/>
                <a:cs typeface="Arial"/>
              </a:rPr>
              <a:t>a</a:t>
            </a:r>
            <a:r>
              <a:rPr sz="1850" spc="195" dirty="0">
                <a:solidFill>
                  <a:srgbClr val="363636"/>
                </a:solidFill>
                <a:latin typeface="Arial"/>
                <a:cs typeface="Arial"/>
              </a:rPr>
              <a:t>t</a:t>
            </a:r>
            <a:r>
              <a:rPr sz="1850" spc="105" dirty="0">
                <a:solidFill>
                  <a:srgbClr val="363636"/>
                </a:solidFill>
                <a:latin typeface="Arial"/>
                <a:cs typeface="Arial"/>
              </a:rPr>
              <a:t>i</a:t>
            </a:r>
            <a:r>
              <a:rPr sz="1850" spc="140" dirty="0">
                <a:solidFill>
                  <a:srgbClr val="363636"/>
                </a:solidFill>
                <a:latin typeface="Arial"/>
                <a:cs typeface="Arial"/>
              </a:rPr>
              <a:t>on</a:t>
            </a:r>
            <a:r>
              <a:rPr sz="1850" spc="7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50" spc="90" dirty="0">
                <a:solidFill>
                  <a:srgbClr val="363636"/>
                </a:solidFill>
                <a:latin typeface="Arial"/>
                <a:cs typeface="Arial"/>
              </a:rPr>
              <a:t>processes</a:t>
            </a:r>
            <a:endParaRPr sz="18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02300" y="4477768"/>
            <a:ext cx="62420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70" dirty="0">
                <a:solidFill>
                  <a:srgbClr val="363636"/>
                </a:solidFill>
                <a:latin typeface="Arial"/>
                <a:cs typeface="Arial"/>
              </a:rPr>
              <a:t>Ru</a:t>
            </a:r>
            <a:r>
              <a:rPr sz="1300" spc="-45" dirty="0">
                <a:solidFill>
                  <a:srgbClr val="363636"/>
                </a:solidFill>
                <a:latin typeface="Arial"/>
                <a:cs typeface="Arial"/>
              </a:rPr>
              <a:t>l</a:t>
            </a:r>
            <a:r>
              <a:rPr sz="1300" spc="40" dirty="0">
                <a:solidFill>
                  <a:srgbClr val="363636"/>
                </a:solidFill>
                <a:latin typeface="Arial"/>
                <a:cs typeface="Arial"/>
              </a:rPr>
              <a:t>e</a:t>
            </a:r>
            <a:r>
              <a:rPr sz="1300" spc="-5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300" spc="65" dirty="0">
                <a:solidFill>
                  <a:srgbClr val="363636"/>
                </a:solidFill>
                <a:latin typeface="Arial"/>
                <a:cs typeface="Arial"/>
              </a:rPr>
              <a:t>24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42625" y="4856591"/>
            <a:ext cx="1925320" cy="948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335" algn="ctr">
              <a:lnSpc>
                <a:spcPts val="1490"/>
              </a:lnSpc>
            </a:pPr>
            <a:r>
              <a:rPr sz="1300" spc="50" dirty="0">
                <a:solidFill>
                  <a:srgbClr val="363636"/>
                </a:solidFill>
                <a:latin typeface="Arial"/>
                <a:cs typeface="Arial"/>
              </a:rPr>
              <a:t>Prov</a:t>
            </a:r>
            <a:r>
              <a:rPr sz="1300" spc="-20" dirty="0">
                <a:solidFill>
                  <a:srgbClr val="363636"/>
                </a:solidFill>
                <a:latin typeface="Arial"/>
                <a:cs typeface="Arial"/>
              </a:rPr>
              <a:t>i</a:t>
            </a:r>
            <a:r>
              <a:rPr sz="1300" spc="105" dirty="0">
                <a:solidFill>
                  <a:srgbClr val="363636"/>
                </a:solidFill>
                <a:latin typeface="Arial"/>
                <a:cs typeface="Arial"/>
              </a:rPr>
              <a:t>d</a:t>
            </a:r>
            <a:r>
              <a:rPr sz="1300" spc="50" dirty="0">
                <a:solidFill>
                  <a:srgbClr val="363636"/>
                </a:solidFill>
                <a:latin typeface="Arial"/>
                <a:cs typeface="Arial"/>
              </a:rPr>
              <a:t>i</a:t>
            </a:r>
            <a:r>
              <a:rPr sz="1300" spc="75" dirty="0">
                <a:solidFill>
                  <a:srgbClr val="363636"/>
                </a:solidFill>
                <a:latin typeface="Arial"/>
                <a:cs typeface="Arial"/>
              </a:rPr>
              <a:t>ng</a:t>
            </a:r>
            <a:r>
              <a:rPr sz="1300" spc="-1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300" spc="70" dirty="0">
                <a:solidFill>
                  <a:srgbClr val="363636"/>
                </a:solidFill>
                <a:latin typeface="Arial"/>
                <a:cs typeface="Arial"/>
              </a:rPr>
              <a:t>i</a:t>
            </a:r>
            <a:r>
              <a:rPr sz="1300" spc="40" dirty="0">
                <a:solidFill>
                  <a:srgbClr val="363636"/>
                </a:solidFill>
                <a:latin typeface="Arial"/>
                <a:cs typeface="Arial"/>
              </a:rPr>
              <a:t>n</a:t>
            </a:r>
            <a:r>
              <a:rPr sz="1300" spc="45" dirty="0">
                <a:solidFill>
                  <a:srgbClr val="363636"/>
                </a:solidFill>
                <a:latin typeface="Arial"/>
                <a:cs typeface="Arial"/>
              </a:rPr>
              <a:t>p</a:t>
            </a:r>
            <a:r>
              <a:rPr sz="1300" spc="114" dirty="0">
                <a:solidFill>
                  <a:srgbClr val="363636"/>
                </a:solidFill>
                <a:latin typeface="Arial"/>
                <a:cs typeface="Arial"/>
              </a:rPr>
              <a:t>ut</a:t>
            </a:r>
            <a:r>
              <a:rPr sz="1300" spc="-5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300" spc="70" dirty="0">
                <a:solidFill>
                  <a:srgbClr val="363636"/>
                </a:solidFill>
                <a:latin typeface="Arial"/>
                <a:cs typeface="Arial"/>
              </a:rPr>
              <a:t>i</a:t>
            </a:r>
            <a:r>
              <a:rPr sz="1300" spc="65" dirty="0">
                <a:solidFill>
                  <a:srgbClr val="363636"/>
                </a:solidFill>
                <a:latin typeface="Arial"/>
                <a:cs typeface="Arial"/>
              </a:rPr>
              <a:t>nto</a:t>
            </a:r>
            <a:r>
              <a:rPr sz="1300" spc="-7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300" spc="65" dirty="0">
                <a:solidFill>
                  <a:srgbClr val="363636"/>
                </a:solidFill>
                <a:latin typeface="Arial"/>
                <a:cs typeface="Arial"/>
              </a:rPr>
              <a:t>th</a:t>
            </a:r>
            <a:r>
              <a:rPr sz="1300" spc="40" dirty="0">
                <a:solidFill>
                  <a:srgbClr val="363636"/>
                </a:solidFill>
                <a:latin typeface="Arial"/>
                <a:cs typeface="Arial"/>
              </a:rPr>
              <a:t>e</a:t>
            </a:r>
            <a:r>
              <a:rPr sz="1300" spc="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300" spc="60" dirty="0">
                <a:solidFill>
                  <a:srgbClr val="363636"/>
                </a:solidFill>
                <a:latin typeface="Arial"/>
                <a:cs typeface="Arial"/>
              </a:rPr>
              <a:t>rev</a:t>
            </a:r>
            <a:r>
              <a:rPr sz="1300" spc="-20" dirty="0">
                <a:solidFill>
                  <a:srgbClr val="363636"/>
                </a:solidFill>
                <a:latin typeface="Arial"/>
                <a:cs typeface="Arial"/>
              </a:rPr>
              <a:t>i</a:t>
            </a:r>
            <a:r>
              <a:rPr sz="1300" spc="120" dirty="0">
                <a:solidFill>
                  <a:srgbClr val="363636"/>
                </a:solidFill>
                <a:latin typeface="Arial"/>
                <a:cs typeface="Arial"/>
              </a:rPr>
              <a:t>s</a:t>
            </a:r>
            <a:r>
              <a:rPr sz="1300" spc="10" dirty="0">
                <a:solidFill>
                  <a:srgbClr val="363636"/>
                </a:solidFill>
                <a:latin typeface="Arial"/>
                <a:cs typeface="Arial"/>
              </a:rPr>
              <a:t>i</a:t>
            </a:r>
            <a:r>
              <a:rPr sz="1300" spc="85" dirty="0">
                <a:solidFill>
                  <a:srgbClr val="363636"/>
                </a:solidFill>
                <a:latin typeface="Arial"/>
                <a:cs typeface="Arial"/>
              </a:rPr>
              <a:t>on</a:t>
            </a:r>
            <a:r>
              <a:rPr sz="1300" spc="-3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363636"/>
                </a:solidFill>
                <a:latin typeface="Arial"/>
                <a:cs typeface="Arial"/>
              </a:rPr>
              <a:t>of</a:t>
            </a:r>
            <a:r>
              <a:rPr sz="1400" spc="-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300" spc="40" dirty="0">
                <a:solidFill>
                  <a:srgbClr val="363636"/>
                </a:solidFill>
                <a:latin typeface="Arial"/>
                <a:cs typeface="Arial"/>
              </a:rPr>
              <a:t>endorsement</a:t>
            </a:r>
            <a:r>
              <a:rPr sz="1300" spc="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300" spc="40" dirty="0">
                <a:solidFill>
                  <a:srgbClr val="363636"/>
                </a:solidFill>
                <a:latin typeface="Arial"/>
                <a:cs typeface="Arial"/>
              </a:rPr>
              <a:t>stan</a:t>
            </a:r>
            <a:r>
              <a:rPr sz="1300" spc="10" dirty="0">
                <a:solidFill>
                  <a:srgbClr val="363636"/>
                </a:solidFill>
                <a:latin typeface="Arial"/>
                <a:cs typeface="Arial"/>
              </a:rPr>
              <a:t>d</a:t>
            </a:r>
            <a:r>
              <a:rPr sz="1300" spc="50" dirty="0">
                <a:solidFill>
                  <a:srgbClr val="363636"/>
                </a:solidFill>
                <a:latin typeface="Arial"/>
                <a:cs typeface="Arial"/>
              </a:rPr>
              <a:t>ards</a:t>
            </a:r>
            <a:r>
              <a:rPr sz="1300" spc="-1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300" spc="75" dirty="0">
                <a:solidFill>
                  <a:srgbClr val="363636"/>
                </a:solidFill>
                <a:latin typeface="Arial"/>
                <a:cs typeface="Arial"/>
              </a:rPr>
              <a:t>for</a:t>
            </a:r>
            <a:r>
              <a:rPr sz="1300" spc="40" dirty="0">
                <a:solidFill>
                  <a:srgbClr val="363636"/>
                </a:solidFill>
                <a:latin typeface="Arial"/>
                <a:cs typeface="Arial"/>
              </a:rPr>
              <a:t> the prepar</a:t>
            </a:r>
            <a:r>
              <a:rPr sz="1300" spc="-65" dirty="0">
                <a:solidFill>
                  <a:srgbClr val="363636"/>
                </a:solidFill>
                <a:latin typeface="Arial"/>
                <a:cs typeface="Arial"/>
              </a:rPr>
              <a:t>a</a:t>
            </a:r>
            <a:r>
              <a:rPr sz="1300" spc="105" dirty="0">
                <a:solidFill>
                  <a:srgbClr val="363636"/>
                </a:solidFill>
                <a:latin typeface="Arial"/>
                <a:cs typeface="Arial"/>
              </a:rPr>
              <a:t>t</a:t>
            </a:r>
            <a:r>
              <a:rPr sz="1300" spc="55" dirty="0">
                <a:solidFill>
                  <a:srgbClr val="363636"/>
                </a:solidFill>
                <a:latin typeface="Arial"/>
                <a:cs typeface="Arial"/>
              </a:rPr>
              <a:t>i</a:t>
            </a:r>
            <a:r>
              <a:rPr sz="1300" spc="85" dirty="0">
                <a:solidFill>
                  <a:srgbClr val="363636"/>
                </a:solidFill>
                <a:latin typeface="Arial"/>
                <a:cs typeface="Arial"/>
              </a:rPr>
              <a:t>on</a:t>
            </a:r>
            <a:r>
              <a:rPr sz="1300" spc="-3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300" spc="30" dirty="0">
                <a:solidFill>
                  <a:srgbClr val="363636"/>
                </a:solidFill>
                <a:latin typeface="Arial"/>
                <a:cs typeface="Arial"/>
              </a:rPr>
              <a:t>of</a:t>
            </a:r>
            <a:r>
              <a:rPr sz="1300" spc="7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300" spc="35" dirty="0">
                <a:solidFill>
                  <a:srgbClr val="363636"/>
                </a:solidFill>
                <a:latin typeface="Arial"/>
                <a:cs typeface="Arial"/>
              </a:rPr>
              <a:t>te</a:t>
            </a:r>
            <a:r>
              <a:rPr sz="1300" dirty="0">
                <a:solidFill>
                  <a:srgbClr val="363636"/>
                </a:solidFill>
                <a:latin typeface="Arial"/>
                <a:cs typeface="Arial"/>
              </a:rPr>
              <a:t>a</a:t>
            </a:r>
            <a:r>
              <a:rPr sz="1300" spc="50" dirty="0">
                <a:solidFill>
                  <a:srgbClr val="363636"/>
                </a:solidFill>
                <a:latin typeface="Arial"/>
                <a:cs typeface="Arial"/>
              </a:rPr>
              <a:t>chers</a:t>
            </a:r>
            <a:r>
              <a:rPr sz="1300" spc="40" dirty="0">
                <a:solidFill>
                  <a:srgbClr val="363636"/>
                </a:solidFill>
                <a:latin typeface="Arial"/>
                <a:cs typeface="Arial"/>
              </a:rPr>
              <a:t> a</a:t>
            </a:r>
            <a:r>
              <a:rPr sz="1300" spc="-15" dirty="0">
                <a:solidFill>
                  <a:srgbClr val="363636"/>
                </a:solidFill>
                <a:latin typeface="Arial"/>
                <a:cs typeface="Arial"/>
              </a:rPr>
              <a:t>n</a:t>
            </a:r>
            <a:r>
              <a:rPr sz="1300" spc="150" dirty="0">
                <a:solidFill>
                  <a:srgbClr val="363636"/>
                </a:solidFill>
                <a:latin typeface="Arial"/>
                <a:cs typeface="Arial"/>
              </a:rPr>
              <a:t>d</a:t>
            </a:r>
            <a:r>
              <a:rPr sz="1300" spc="-10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300" spc="40" dirty="0">
                <a:solidFill>
                  <a:srgbClr val="363636"/>
                </a:solidFill>
                <a:latin typeface="Arial"/>
                <a:cs typeface="Arial"/>
              </a:rPr>
              <a:t>a</a:t>
            </a:r>
            <a:r>
              <a:rPr sz="1300" spc="70" dirty="0">
                <a:solidFill>
                  <a:srgbClr val="363636"/>
                </a:solidFill>
                <a:latin typeface="Arial"/>
                <a:cs typeface="Arial"/>
              </a:rPr>
              <a:t>dmi</a:t>
            </a:r>
            <a:r>
              <a:rPr sz="1300" spc="150" dirty="0">
                <a:solidFill>
                  <a:srgbClr val="363636"/>
                </a:solidFill>
                <a:latin typeface="Arial"/>
                <a:cs typeface="Arial"/>
              </a:rPr>
              <a:t>n</a:t>
            </a:r>
            <a:r>
              <a:rPr sz="1300" spc="-35" dirty="0">
                <a:solidFill>
                  <a:srgbClr val="363636"/>
                </a:solidFill>
                <a:latin typeface="Arial"/>
                <a:cs typeface="Arial"/>
              </a:rPr>
              <a:t>i</a:t>
            </a:r>
            <a:r>
              <a:rPr sz="1300" spc="50" dirty="0">
                <a:solidFill>
                  <a:srgbClr val="363636"/>
                </a:solidFill>
                <a:latin typeface="Arial"/>
                <a:cs typeface="Arial"/>
              </a:rPr>
              <a:t>strators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794</Words>
  <Application>Microsoft Office PowerPoint</Application>
  <PresentationFormat>Custom</PresentationFormat>
  <Paragraphs>191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Nebraska Council on Teacher Education (NCTE)......</vt:lpstr>
      <vt:lpstr>PowerPoint Presentation</vt:lpstr>
      <vt:lpstr>PowerPoint Presentation</vt:lpstr>
      <vt:lpstr>PowerPoint Presentation</vt:lpstr>
      <vt:lpstr>NCTE's Purpose....</vt:lpstr>
      <vt:lpstr>NCTE's Goals.....</vt:lpstr>
      <vt:lpstr>Review of Nebraska Rules 20, 21, and 24</vt:lpstr>
      <vt:lpstr>PowerPoint Presentation</vt:lpstr>
      <vt:lpstr>PowerPoint Presentation</vt:lpstr>
      <vt:lpstr>PowerPoint Presentation</vt:lpstr>
      <vt:lpstr>PowerPoint Presentation</vt:lpstr>
      <vt:lpstr>Getting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Marlene Beiermann</dc:creator>
  <cp:lastModifiedBy>Marlene Beiermann</cp:lastModifiedBy>
  <cp:revision>7</cp:revision>
  <dcterms:created xsi:type="dcterms:W3CDTF">2019-11-08T10:01:03Z</dcterms:created>
  <dcterms:modified xsi:type="dcterms:W3CDTF">2019-11-08T17:14:13Z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2016-01-01T00:00:00Z</vt:filetime>
  </property>
  <property fmtid="{D5CDD505-2E9C-101B-9397-08002B2CF9AE}" pid="3" name="LastSaved">
    <vt:filetime>2019-11-08T00:00:00Z</vt:filetime>
  </property>
</Properties>
</file>