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 id="2147483686" r:id="rId3"/>
  </p:sldMasterIdLst>
  <p:notesMasterIdLst>
    <p:notesMasterId r:id="rId76"/>
  </p:notesMasterIdLst>
  <p:handoutMasterIdLst>
    <p:handoutMasterId r:id="rId77"/>
  </p:handoutMasterIdLst>
  <p:sldIdLst>
    <p:sldId id="349" r:id="rId4"/>
    <p:sldId id="273" r:id="rId5"/>
    <p:sldId id="260" r:id="rId6"/>
    <p:sldId id="352" r:id="rId7"/>
    <p:sldId id="350" r:id="rId8"/>
    <p:sldId id="353" r:id="rId9"/>
    <p:sldId id="354" r:id="rId10"/>
    <p:sldId id="355" r:id="rId11"/>
    <p:sldId id="336" r:id="rId12"/>
    <p:sldId id="337" r:id="rId13"/>
    <p:sldId id="338" r:id="rId14"/>
    <p:sldId id="340" r:id="rId15"/>
    <p:sldId id="315" r:id="rId16"/>
    <p:sldId id="316" r:id="rId17"/>
    <p:sldId id="317" r:id="rId18"/>
    <p:sldId id="318" r:id="rId19"/>
    <p:sldId id="320" r:id="rId20"/>
    <p:sldId id="321" r:id="rId21"/>
    <p:sldId id="281" r:id="rId22"/>
    <p:sldId id="351" r:id="rId23"/>
    <p:sldId id="279" r:id="rId24"/>
    <p:sldId id="356" r:id="rId25"/>
    <p:sldId id="275" r:id="rId26"/>
    <p:sldId id="278" r:id="rId27"/>
    <p:sldId id="258" r:id="rId28"/>
    <p:sldId id="280" r:id="rId29"/>
    <p:sldId id="282" r:id="rId30"/>
    <p:sldId id="283" r:id="rId31"/>
    <p:sldId id="284" r:id="rId32"/>
    <p:sldId id="341" r:id="rId33"/>
    <p:sldId id="287" r:id="rId34"/>
    <p:sldId id="288" r:id="rId35"/>
    <p:sldId id="289" r:id="rId36"/>
    <p:sldId id="290" r:id="rId37"/>
    <p:sldId id="291" r:id="rId38"/>
    <p:sldId id="344" r:id="rId39"/>
    <p:sldId id="345" r:id="rId40"/>
    <p:sldId id="346" r:id="rId41"/>
    <p:sldId id="347" r:id="rId42"/>
    <p:sldId id="292" r:id="rId43"/>
    <p:sldId id="297" r:id="rId44"/>
    <p:sldId id="294" r:id="rId45"/>
    <p:sldId id="295" r:id="rId46"/>
    <p:sldId id="296" r:id="rId47"/>
    <p:sldId id="300" r:id="rId48"/>
    <p:sldId id="298" r:id="rId49"/>
    <p:sldId id="299" r:id="rId50"/>
    <p:sldId id="301" r:id="rId51"/>
    <p:sldId id="342" r:id="rId52"/>
    <p:sldId id="302" r:id="rId53"/>
    <p:sldId id="303" r:id="rId54"/>
    <p:sldId id="304" r:id="rId55"/>
    <p:sldId id="307" r:id="rId56"/>
    <p:sldId id="308" r:id="rId57"/>
    <p:sldId id="305" r:id="rId58"/>
    <p:sldId id="310" r:id="rId59"/>
    <p:sldId id="322" r:id="rId60"/>
    <p:sldId id="268" r:id="rId61"/>
    <p:sldId id="312" r:id="rId62"/>
    <p:sldId id="259" r:id="rId63"/>
    <p:sldId id="276" r:id="rId64"/>
    <p:sldId id="277" r:id="rId65"/>
    <p:sldId id="323" r:id="rId66"/>
    <p:sldId id="324" r:id="rId67"/>
    <p:sldId id="325" r:id="rId68"/>
    <p:sldId id="343" r:id="rId69"/>
    <p:sldId id="332" r:id="rId70"/>
    <p:sldId id="327" r:id="rId71"/>
    <p:sldId id="333" r:id="rId72"/>
    <p:sldId id="335" r:id="rId73"/>
    <p:sldId id="334" r:id="rId74"/>
    <p:sldId id="348" r:id="rId75"/>
  </p:sldIdLst>
  <p:sldSz cx="9144000" cy="6858000" type="screen4x3"/>
  <p:notesSz cx="6950075"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6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3" autoAdjust="0"/>
    <p:restoredTop sz="94711" autoAdjust="0"/>
  </p:normalViewPr>
  <p:slideViewPr>
    <p:cSldViewPr>
      <p:cViewPr varScale="1">
        <p:scale>
          <a:sx n="113" d="100"/>
          <a:sy n="113" d="100"/>
        </p:scale>
        <p:origin x="102"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iagrams/_rels/data1.xml.rels><?xml version="1.0" encoding="UTF-8" standalone="yes"?>
<Relationships xmlns="http://schemas.openxmlformats.org/package/2006/relationships"><Relationship Id="rId1" Type="http://schemas.openxmlformats.org/officeDocument/2006/relationships/image" Target="../media/image46.png"/></Relationships>
</file>

<file path=ppt/diagrams/_rels/data2.xml.rels><?xml version="1.0" encoding="UTF-8" standalone="yes"?>
<Relationships xmlns="http://schemas.openxmlformats.org/package/2006/relationships"><Relationship Id="rId1" Type="http://schemas.openxmlformats.org/officeDocument/2006/relationships/image" Target="../media/image46.png"/></Relationships>
</file>

<file path=ppt/diagrams/_rels/data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1085B-060A-42AF-B24E-A03360463E35}" type="doc">
      <dgm:prSet loTypeId="urn:microsoft.com/office/officeart/2005/8/layout/pList2#1" loCatId="list" qsTypeId="urn:microsoft.com/office/officeart/2005/8/quickstyle/simple1" qsCatId="simple" csTypeId="urn:microsoft.com/office/officeart/2005/8/colors/accent1_2" csCatId="accent1" phldr="1"/>
      <dgm:spPr/>
    </dgm:pt>
    <dgm:pt modelId="{AFADB61B-CB37-4FE8-A417-6FBC96674502}">
      <dgm:prSet phldrT="[Text]" custT="1"/>
      <dgm:spPr/>
      <dgm:t>
        <a:bodyPr/>
        <a:lstStyle/>
        <a:p>
          <a:r>
            <a:rPr lang="en-US" sz="2000" dirty="0" smtClean="0"/>
            <a:t>Prefer  linear, logical thinking.</a:t>
          </a:r>
          <a:endParaRPr lang="en-US" sz="2000" dirty="0"/>
        </a:p>
      </dgm:t>
    </dgm:pt>
    <dgm:pt modelId="{A012B40B-C196-4C32-992D-CC207CC9453D}" type="parTrans" cxnId="{EAF8FC46-4BC6-4275-954D-F62F2CDD82E1}">
      <dgm:prSet/>
      <dgm:spPr/>
    </dgm:pt>
    <dgm:pt modelId="{06106AE1-5AA9-480A-BFBA-63980227036D}" type="sibTrans" cxnId="{EAF8FC46-4BC6-4275-954D-F62F2CDD82E1}">
      <dgm:prSet/>
      <dgm:spPr/>
    </dgm:pt>
    <dgm:pt modelId="{BB5A8C50-EF14-4806-90BB-043CF2E997DD}">
      <dgm:prSet phldrT="[Text]" custT="1"/>
      <dgm:spPr/>
      <dgm:t>
        <a:bodyPr/>
        <a:lstStyle/>
        <a:p>
          <a:r>
            <a:rPr lang="en-US" sz="2000" dirty="0" smtClean="0"/>
            <a:t>Require early, targeted language and literacy.</a:t>
          </a:r>
          <a:endParaRPr lang="en-US" sz="2000" dirty="0"/>
        </a:p>
      </dgm:t>
    </dgm:pt>
    <dgm:pt modelId="{BE78F9ED-147A-44EF-A662-B83698DB5E60}" type="parTrans" cxnId="{12F6B87A-8F9C-4AF3-A54E-996BCAF17CB9}">
      <dgm:prSet/>
      <dgm:spPr/>
    </dgm:pt>
    <dgm:pt modelId="{FF85F22C-F88A-4FD2-8BF6-D9C2D72DE4F2}" type="sibTrans" cxnId="{12F6B87A-8F9C-4AF3-A54E-996BCAF17CB9}">
      <dgm:prSet/>
      <dgm:spPr/>
    </dgm:pt>
    <dgm:pt modelId="{87CF09D9-91F3-4C74-876E-1755EDAFEE79}">
      <dgm:prSet phldrT="[Text]" custT="1"/>
      <dgm:spPr/>
      <dgm:t>
        <a:bodyPr/>
        <a:lstStyle/>
        <a:p>
          <a:r>
            <a:rPr lang="en-US" sz="2000" dirty="0" smtClean="0"/>
            <a:t>Seek  tactile/ visual learning.</a:t>
          </a:r>
          <a:endParaRPr lang="en-US" sz="2000" dirty="0"/>
        </a:p>
      </dgm:t>
    </dgm:pt>
    <dgm:pt modelId="{B88BB0C0-8E58-421E-9A9D-F9C5F3373788}" type="parTrans" cxnId="{0BF36732-B004-4CD8-A002-DDCE5181D8D4}">
      <dgm:prSet/>
      <dgm:spPr/>
    </dgm:pt>
    <dgm:pt modelId="{63C381EC-B922-4D1A-B379-0974B1E97021}" type="sibTrans" cxnId="{0BF36732-B004-4CD8-A002-DDCE5181D8D4}">
      <dgm:prSet/>
      <dgm:spPr/>
    </dgm:pt>
    <dgm:pt modelId="{EEFB9293-2FE9-4F13-B022-4816CD3C80B7}" type="pres">
      <dgm:prSet presAssocID="{C481085B-060A-42AF-B24E-A03360463E35}" presName="Name0" presStyleCnt="0">
        <dgm:presLayoutVars>
          <dgm:dir/>
          <dgm:resizeHandles val="exact"/>
        </dgm:presLayoutVars>
      </dgm:prSet>
      <dgm:spPr/>
    </dgm:pt>
    <dgm:pt modelId="{EE0E566F-278C-4D39-B3B1-1B774EDC6C1F}" type="pres">
      <dgm:prSet presAssocID="{C481085B-060A-42AF-B24E-A03360463E35}" presName="bkgdShp" presStyleLbl="alignAccFollowNode1" presStyleIdx="0" presStyleCnt="1"/>
      <dgm:spPr/>
    </dgm:pt>
    <dgm:pt modelId="{823930D6-916E-4A58-BA77-0A9367A1A584}" type="pres">
      <dgm:prSet presAssocID="{C481085B-060A-42AF-B24E-A03360463E35}" presName="linComp" presStyleCnt="0"/>
      <dgm:spPr/>
    </dgm:pt>
    <dgm:pt modelId="{0B29033D-13A8-44BF-8204-D73C86FADB31}" type="pres">
      <dgm:prSet presAssocID="{AFADB61B-CB37-4FE8-A417-6FBC96674502}" presName="compNode" presStyleCnt="0"/>
      <dgm:spPr/>
    </dgm:pt>
    <dgm:pt modelId="{0FE5846C-BF54-4178-ACC6-CA8172180AA1}" type="pres">
      <dgm:prSet presAssocID="{AFADB61B-CB37-4FE8-A417-6FBC96674502}" presName="node" presStyleLbl="node1" presStyleIdx="0" presStyleCnt="3">
        <dgm:presLayoutVars>
          <dgm:bulletEnabled val="1"/>
        </dgm:presLayoutVars>
      </dgm:prSet>
      <dgm:spPr/>
      <dgm:t>
        <a:bodyPr/>
        <a:lstStyle/>
        <a:p>
          <a:endParaRPr lang="en-US"/>
        </a:p>
      </dgm:t>
    </dgm:pt>
    <dgm:pt modelId="{0DE9D51C-0AD0-4FC1-A613-81CC3430F085}" type="pres">
      <dgm:prSet presAssocID="{AFADB61B-CB37-4FE8-A417-6FBC96674502}" presName="invisiNode" presStyleLbl="node1" presStyleIdx="0" presStyleCnt="3"/>
      <dgm:spPr/>
    </dgm:pt>
    <dgm:pt modelId="{96934923-FD5B-41EE-9C18-70A43AEAE60F}" type="pres">
      <dgm:prSet presAssocID="{AFADB61B-CB37-4FE8-A417-6FBC96674502}" presName="imagNode" presStyleLbl="fgImgPlace1" presStyleIdx="0" presStyleCnt="3"/>
      <dgm:spPr>
        <a:blipFill rotWithShape="0">
          <a:blip xmlns:r="http://schemas.openxmlformats.org/officeDocument/2006/relationships" r:embed="rId1"/>
          <a:stretch>
            <a:fillRect/>
          </a:stretch>
        </a:blipFill>
      </dgm:spPr>
    </dgm:pt>
    <dgm:pt modelId="{010F10D3-75E1-4001-92E4-B3C15AE6AA7F}" type="pres">
      <dgm:prSet presAssocID="{06106AE1-5AA9-480A-BFBA-63980227036D}" presName="sibTrans" presStyleLbl="sibTrans2D1" presStyleIdx="0" presStyleCnt="0"/>
      <dgm:spPr/>
    </dgm:pt>
    <dgm:pt modelId="{B3FE3A53-CC1E-496F-830B-E210983EF782}" type="pres">
      <dgm:prSet presAssocID="{BB5A8C50-EF14-4806-90BB-043CF2E997DD}" presName="compNode" presStyleCnt="0"/>
      <dgm:spPr/>
    </dgm:pt>
    <dgm:pt modelId="{2B40CBA7-4472-485B-A9AC-D27B259CC21D}" type="pres">
      <dgm:prSet presAssocID="{BB5A8C50-EF14-4806-90BB-043CF2E997DD}" presName="node" presStyleLbl="node1" presStyleIdx="1" presStyleCnt="3" custLinFactNeighborX="3177" custLinFactNeighborY="826">
        <dgm:presLayoutVars>
          <dgm:bulletEnabled val="1"/>
        </dgm:presLayoutVars>
      </dgm:prSet>
      <dgm:spPr/>
      <dgm:t>
        <a:bodyPr/>
        <a:lstStyle/>
        <a:p>
          <a:endParaRPr lang="en-US"/>
        </a:p>
      </dgm:t>
    </dgm:pt>
    <dgm:pt modelId="{3E952DB2-8648-4DB2-8094-D7A76C367023}" type="pres">
      <dgm:prSet presAssocID="{BB5A8C50-EF14-4806-90BB-043CF2E997DD}" presName="invisiNode" presStyleLbl="node1" presStyleIdx="1" presStyleCnt="3"/>
      <dgm:spPr/>
    </dgm:pt>
    <dgm:pt modelId="{621A5752-08D8-4D83-9C23-8885206D1837}" type="pres">
      <dgm:prSet presAssocID="{BB5A8C50-EF14-4806-90BB-043CF2E997DD}" presName="imagNode" presStyleLbl="fgImgPlace1" presStyleIdx="1" presStyleCnt="3"/>
      <dgm:spPr>
        <a:blipFill rotWithShape="0">
          <a:blip xmlns:r="http://schemas.openxmlformats.org/officeDocument/2006/relationships" r:embed="rId1"/>
          <a:stretch>
            <a:fillRect/>
          </a:stretch>
        </a:blipFill>
      </dgm:spPr>
    </dgm:pt>
    <dgm:pt modelId="{9766577E-87AF-4E49-9805-8C9BFE38E659}" type="pres">
      <dgm:prSet presAssocID="{FF85F22C-F88A-4FD2-8BF6-D9C2D72DE4F2}" presName="sibTrans" presStyleLbl="sibTrans2D1" presStyleIdx="0" presStyleCnt="0"/>
      <dgm:spPr/>
    </dgm:pt>
    <dgm:pt modelId="{A2E91524-FF4B-40B4-ACAF-594C1136221D}" type="pres">
      <dgm:prSet presAssocID="{87CF09D9-91F3-4C74-876E-1755EDAFEE79}" presName="compNode" presStyleCnt="0"/>
      <dgm:spPr/>
    </dgm:pt>
    <dgm:pt modelId="{2A8A9973-DD55-439F-8CDF-59B400213264}" type="pres">
      <dgm:prSet presAssocID="{87CF09D9-91F3-4C74-876E-1755EDAFEE79}" presName="node" presStyleLbl="node1" presStyleIdx="2" presStyleCnt="3" custLinFactNeighborX="2998" custLinFactNeighborY="3926">
        <dgm:presLayoutVars>
          <dgm:bulletEnabled val="1"/>
        </dgm:presLayoutVars>
      </dgm:prSet>
      <dgm:spPr/>
      <dgm:t>
        <a:bodyPr/>
        <a:lstStyle/>
        <a:p>
          <a:endParaRPr lang="en-US"/>
        </a:p>
      </dgm:t>
    </dgm:pt>
    <dgm:pt modelId="{9A9EC206-D527-4BDA-9246-495F1E86026E}" type="pres">
      <dgm:prSet presAssocID="{87CF09D9-91F3-4C74-876E-1755EDAFEE79}" presName="invisiNode" presStyleLbl="node1" presStyleIdx="2" presStyleCnt="3"/>
      <dgm:spPr/>
    </dgm:pt>
    <dgm:pt modelId="{CD4ADD02-9201-4065-B55F-C7391386A7B2}" type="pres">
      <dgm:prSet presAssocID="{87CF09D9-91F3-4C74-876E-1755EDAFEE79}" presName="imagNode" presStyleLbl="fgImgPlace1" presStyleIdx="2" presStyleCnt="3"/>
      <dgm:spPr>
        <a:blipFill rotWithShape="0">
          <a:blip xmlns:r="http://schemas.openxmlformats.org/officeDocument/2006/relationships" r:embed="rId1"/>
          <a:stretch>
            <a:fillRect/>
          </a:stretch>
        </a:blipFill>
      </dgm:spPr>
    </dgm:pt>
  </dgm:ptLst>
  <dgm:cxnLst>
    <dgm:cxn modelId="{3BFAB002-9EDD-48A2-9D60-9B7F658E8782}" type="presOf" srcId="{87CF09D9-91F3-4C74-876E-1755EDAFEE79}" destId="{2A8A9973-DD55-439F-8CDF-59B400213264}" srcOrd="0" destOrd="0" presId="urn:microsoft.com/office/officeart/2005/8/layout/pList2#1"/>
    <dgm:cxn modelId="{3679C9C1-9AF8-47C8-9A80-400A5965C5F4}" type="presOf" srcId="{AFADB61B-CB37-4FE8-A417-6FBC96674502}" destId="{0FE5846C-BF54-4178-ACC6-CA8172180AA1}" srcOrd="0" destOrd="0" presId="urn:microsoft.com/office/officeart/2005/8/layout/pList2#1"/>
    <dgm:cxn modelId="{EAF8FC46-4BC6-4275-954D-F62F2CDD82E1}" srcId="{C481085B-060A-42AF-B24E-A03360463E35}" destId="{AFADB61B-CB37-4FE8-A417-6FBC96674502}" srcOrd="0" destOrd="0" parTransId="{A012B40B-C196-4C32-992D-CC207CC9453D}" sibTransId="{06106AE1-5AA9-480A-BFBA-63980227036D}"/>
    <dgm:cxn modelId="{C54C2CB2-8039-4D53-A718-0EE4F7BB6A26}" type="presOf" srcId="{C481085B-060A-42AF-B24E-A03360463E35}" destId="{EEFB9293-2FE9-4F13-B022-4816CD3C80B7}" srcOrd="0" destOrd="0" presId="urn:microsoft.com/office/officeart/2005/8/layout/pList2#1"/>
    <dgm:cxn modelId="{4E837B70-85FA-4208-82E1-8CFCB9407C8D}" type="presOf" srcId="{06106AE1-5AA9-480A-BFBA-63980227036D}" destId="{010F10D3-75E1-4001-92E4-B3C15AE6AA7F}" srcOrd="0" destOrd="0" presId="urn:microsoft.com/office/officeart/2005/8/layout/pList2#1"/>
    <dgm:cxn modelId="{24DB5BB9-0FFB-4D49-A63B-54C32A4E387D}" type="presOf" srcId="{FF85F22C-F88A-4FD2-8BF6-D9C2D72DE4F2}" destId="{9766577E-87AF-4E49-9805-8C9BFE38E659}" srcOrd="0" destOrd="0" presId="urn:microsoft.com/office/officeart/2005/8/layout/pList2#1"/>
    <dgm:cxn modelId="{06DC744E-4EE9-46AF-BCCA-EB55064680BC}" type="presOf" srcId="{BB5A8C50-EF14-4806-90BB-043CF2E997DD}" destId="{2B40CBA7-4472-485B-A9AC-D27B259CC21D}" srcOrd="0" destOrd="0" presId="urn:microsoft.com/office/officeart/2005/8/layout/pList2#1"/>
    <dgm:cxn modelId="{12F6B87A-8F9C-4AF3-A54E-996BCAF17CB9}" srcId="{C481085B-060A-42AF-B24E-A03360463E35}" destId="{BB5A8C50-EF14-4806-90BB-043CF2E997DD}" srcOrd="1" destOrd="0" parTransId="{BE78F9ED-147A-44EF-A662-B83698DB5E60}" sibTransId="{FF85F22C-F88A-4FD2-8BF6-D9C2D72DE4F2}"/>
    <dgm:cxn modelId="{0BF36732-B004-4CD8-A002-DDCE5181D8D4}" srcId="{C481085B-060A-42AF-B24E-A03360463E35}" destId="{87CF09D9-91F3-4C74-876E-1755EDAFEE79}" srcOrd="2" destOrd="0" parTransId="{B88BB0C0-8E58-421E-9A9D-F9C5F3373788}" sibTransId="{63C381EC-B922-4D1A-B379-0974B1E97021}"/>
    <dgm:cxn modelId="{83BD5449-E21E-4288-96CF-7A73F75DAF6A}" type="presParOf" srcId="{EEFB9293-2FE9-4F13-B022-4816CD3C80B7}" destId="{EE0E566F-278C-4D39-B3B1-1B774EDC6C1F}" srcOrd="0" destOrd="0" presId="urn:microsoft.com/office/officeart/2005/8/layout/pList2#1"/>
    <dgm:cxn modelId="{49D1EB46-148E-4A1D-B3B1-6F88A3583AA7}" type="presParOf" srcId="{EEFB9293-2FE9-4F13-B022-4816CD3C80B7}" destId="{823930D6-916E-4A58-BA77-0A9367A1A584}" srcOrd="1" destOrd="0" presId="urn:microsoft.com/office/officeart/2005/8/layout/pList2#1"/>
    <dgm:cxn modelId="{6B0B2FCB-2B7B-4FF2-9003-6B27EE710889}" type="presParOf" srcId="{823930D6-916E-4A58-BA77-0A9367A1A584}" destId="{0B29033D-13A8-44BF-8204-D73C86FADB31}" srcOrd="0" destOrd="0" presId="urn:microsoft.com/office/officeart/2005/8/layout/pList2#1"/>
    <dgm:cxn modelId="{717D7C7A-3BE8-4BD7-8A4C-843AF1AF943B}" type="presParOf" srcId="{0B29033D-13A8-44BF-8204-D73C86FADB31}" destId="{0FE5846C-BF54-4178-ACC6-CA8172180AA1}" srcOrd="0" destOrd="0" presId="urn:microsoft.com/office/officeart/2005/8/layout/pList2#1"/>
    <dgm:cxn modelId="{8A0BA42A-239E-4DF6-B2EE-DB1ED234D9BB}" type="presParOf" srcId="{0B29033D-13A8-44BF-8204-D73C86FADB31}" destId="{0DE9D51C-0AD0-4FC1-A613-81CC3430F085}" srcOrd="1" destOrd="0" presId="urn:microsoft.com/office/officeart/2005/8/layout/pList2#1"/>
    <dgm:cxn modelId="{F2EFDCEB-7294-4FBA-97CF-6CC8AC8B72A1}" type="presParOf" srcId="{0B29033D-13A8-44BF-8204-D73C86FADB31}" destId="{96934923-FD5B-41EE-9C18-70A43AEAE60F}" srcOrd="2" destOrd="0" presId="urn:microsoft.com/office/officeart/2005/8/layout/pList2#1"/>
    <dgm:cxn modelId="{E674F0C8-9ED4-46F5-9404-EF8ADBC6EBCF}" type="presParOf" srcId="{823930D6-916E-4A58-BA77-0A9367A1A584}" destId="{010F10D3-75E1-4001-92E4-B3C15AE6AA7F}" srcOrd="1" destOrd="0" presId="urn:microsoft.com/office/officeart/2005/8/layout/pList2#1"/>
    <dgm:cxn modelId="{7ED53A9D-07E5-40F9-9293-2793B535B2BC}" type="presParOf" srcId="{823930D6-916E-4A58-BA77-0A9367A1A584}" destId="{B3FE3A53-CC1E-496F-830B-E210983EF782}" srcOrd="2" destOrd="0" presId="urn:microsoft.com/office/officeart/2005/8/layout/pList2#1"/>
    <dgm:cxn modelId="{E2DBFE49-BE66-4242-B136-DB9816CFEED4}" type="presParOf" srcId="{B3FE3A53-CC1E-496F-830B-E210983EF782}" destId="{2B40CBA7-4472-485B-A9AC-D27B259CC21D}" srcOrd="0" destOrd="0" presId="urn:microsoft.com/office/officeart/2005/8/layout/pList2#1"/>
    <dgm:cxn modelId="{34241AC8-DB6E-4CC0-B4B8-7485C7F3ED8E}" type="presParOf" srcId="{B3FE3A53-CC1E-496F-830B-E210983EF782}" destId="{3E952DB2-8648-4DB2-8094-D7A76C367023}" srcOrd="1" destOrd="0" presId="urn:microsoft.com/office/officeart/2005/8/layout/pList2#1"/>
    <dgm:cxn modelId="{716CB946-AAFA-4887-8480-E58B344C591F}" type="presParOf" srcId="{B3FE3A53-CC1E-496F-830B-E210983EF782}" destId="{621A5752-08D8-4D83-9C23-8885206D1837}" srcOrd="2" destOrd="0" presId="urn:microsoft.com/office/officeart/2005/8/layout/pList2#1"/>
    <dgm:cxn modelId="{40979CC5-996F-42CF-AFC6-E102B5C73815}" type="presParOf" srcId="{823930D6-916E-4A58-BA77-0A9367A1A584}" destId="{9766577E-87AF-4E49-9805-8C9BFE38E659}" srcOrd="3" destOrd="0" presId="urn:microsoft.com/office/officeart/2005/8/layout/pList2#1"/>
    <dgm:cxn modelId="{EC6FB67A-2171-42BB-A387-6B149841BC0D}" type="presParOf" srcId="{823930D6-916E-4A58-BA77-0A9367A1A584}" destId="{A2E91524-FF4B-40B4-ACAF-594C1136221D}" srcOrd="4" destOrd="0" presId="urn:microsoft.com/office/officeart/2005/8/layout/pList2#1"/>
    <dgm:cxn modelId="{9A070BD4-F9A6-4F0C-91BD-22F71A0C9CD0}" type="presParOf" srcId="{A2E91524-FF4B-40B4-ACAF-594C1136221D}" destId="{2A8A9973-DD55-439F-8CDF-59B400213264}" srcOrd="0" destOrd="0" presId="urn:microsoft.com/office/officeart/2005/8/layout/pList2#1"/>
    <dgm:cxn modelId="{300917A2-3C1C-4FD6-A697-0DA6336DF5CB}" type="presParOf" srcId="{A2E91524-FF4B-40B4-ACAF-594C1136221D}" destId="{9A9EC206-D527-4BDA-9246-495F1E86026E}" srcOrd="1" destOrd="0" presId="urn:microsoft.com/office/officeart/2005/8/layout/pList2#1"/>
    <dgm:cxn modelId="{762E5695-22AF-45F4-B885-A0C946704FE1}" type="presParOf" srcId="{A2E91524-FF4B-40B4-ACAF-594C1136221D}" destId="{CD4ADD02-9201-4065-B55F-C7391386A7B2}"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81085B-060A-42AF-B24E-A03360463E35}" type="doc">
      <dgm:prSet loTypeId="urn:microsoft.com/office/officeart/2005/8/layout/pList2#2" loCatId="list" qsTypeId="urn:microsoft.com/office/officeart/2005/8/quickstyle/simple1" qsCatId="simple" csTypeId="urn:microsoft.com/office/officeart/2005/8/colors/accent1_2" csCatId="accent1" phldr="1"/>
      <dgm:spPr/>
    </dgm:pt>
    <dgm:pt modelId="{AFADB61B-CB37-4FE8-A417-6FBC96674502}">
      <dgm:prSet phldrT="[Text]" custT="1"/>
      <dgm:spPr/>
      <dgm:t>
        <a:bodyPr/>
        <a:lstStyle/>
        <a:p>
          <a:r>
            <a:rPr lang="en-US" sz="2000" dirty="0" smtClean="0"/>
            <a:t>Prefer  connected, complex projects.</a:t>
          </a:r>
        </a:p>
      </dgm:t>
    </dgm:pt>
    <dgm:pt modelId="{A012B40B-C196-4C32-992D-CC207CC9453D}" type="parTrans" cxnId="{EAF8FC46-4BC6-4275-954D-F62F2CDD82E1}">
      <dgm:prSet/>
      <dgm:spPr/>
    </dgm:pt>
    <dgm:pt modelId="{06106AE1-5AA9-480A-BFBA-63980227036D}" type="sibTrans" cxnId="{EAF8FC46-4BC6-4275-954D-F62F2CDD82E1}">
      <dgm:prSet/>
      <dgm:spPr/>
    </dgm:pt>
    <dgm:pt modelId="{BB5A8C50-EF14-4806-90BB-043CF2E997DD}">
      <dgm:prSet phldrT="[Text]" custT="1"/>
      <dgm:spPr/>
      <dgm:t>
        <a:bodyPr/>
        <a:lstStyle/>
        <a:p>
          <a:r>
            <a:rPr lang="en-US" sz="2000" dirty="0" smtClean="0"/>
            <a:t>Require early, targeted spatial skills awareness.</a:t>
          </a:r>
        </a:p>
        <a:p>
          <a:r>
            <a:rPr lang="en-US" sz="2800" dirty="0" smtClean="0"/>
            <a:t> </a:t>
          </a:r>
        </a:p>
        <a:p>
          <a:endParaRPr lang="en-US" sz="2800" dirty="0" smtClean="0"/>
        </a:p>
      </dgm:t>
    </dgm:pt>
    <dgm:pt modelId="{BE78F9ED-147A-44EF-A662-B83698DB5E60}" type="parTrans" cxnId="{12F6B87A-8F9C-4AF3-A54E-996BCAF17CB9}">
      <dgm:prSet/>
      <dgm:spPr/>
    </dgm:pt>
    <dgm:pt modelId="{FF85F22C-F88A-4FD2-8BF6-D9C2D72DE4F2}" type="sibTrans" cxnId="{12F6B87A-8F9C-4AF3-A54E-996BCAF17CB9}">
      <dgm:prSet/>
      <dgm:spPr/>
    </dgm:pt>
    <dgm:pt modelId="{87CF09D9-91F3-4C74-876E-1755EDAFEE79}">
      <dgm:prSet phldrT="[Text]" custT="1"/>
      <dgm:spPr/>
      <dgm:t>
        <a:bodyPr/>
        <a:lstStyle/>
        <a:p>
          <a:r>
            <a:rPr lang="en-US" sz="2000" dirty="0" smtClean="0"/>
            <a:t>Seek  auditory or kinesthetic learning.</a:t>
          </a:r>
          <a:endParaRPr lang="en-US" sz="2000" dirty="0"/>
        </a:p>
      </dgm:t>
    </dgm:pt>
    <dgm:pt modelId="{B88BB0C0-8E58-421E-9A9D-F9C5F3373788}" type="parTrans" cxnId="{0BF36732-B004-4CD8-A002-DDCE5181D8D4}">
      <dgm:prSet/>
      <dgm:spPr/>
    </dgm:pt>
    <dgm:pt modelId="{63C381EC-B922-4D1A-B379-0974B1E97021}" type="sibTrans" cxnId="{0BF36732-B004-4CD8-A002-DDCE5181D8D4}">
      <dgm:prSet/>
      <dgm:spPr/>
    </dgm:pt>
    <dgm:pt modelId="{EEFB9293-2FE9-4F13-B022-4816CD3C80B7}" type="pres">
      <dgm:prSet presAssocID="{C481085B-060A-42AF-B24E-A03360463E35}" presName="Name0" presStyleCnt="0">
        <dgm:presLayoutVars>
          <dgm:dir/>
          <dgm:resizeHandles val="exact"/>
        </dgm:presLayoutVars>
      </dgm:prSet>
      <dgm:spPr/>
    </dgm:pt>
    <dgm:pt modelId="{EE0E566F-278C-4D39-B3B1-1B774EDC6C1F}" type="pres">
      <dgm:prSet presAssocID="{C481085B-060A-42AF-B24E-A03360463E35}" presName="bkgdShp" presStyleLbl="alignAccFollowNode1" presStyleIdx="0" presStyleCnt="1"/>
      <dgm:spPr/>
    </dgm:pt>
    <dgm:pt modelId="{823930D6-916E-4A58-BA77-0A9367A1A584}" type="pres">
      <dgm:prSet presAssocID="{C481085B-060A-42AF-B24E-A03360463E35}" presName="linComp" presStyleCnt="0"/>
      <dgm:spPr/>
    </dgm:pt>
    <dgm:pt modelId="{0B29033D-13A8-44BF-8204-D73C86FADB31}" type="pres">
      <dgm:prSet presAssocID="{AFADB61B-CB37-4FE8-A417-6FBC96674502}" presName="compNode" presStyleCnt="0"/>
      <dgm:spPr/>
    </dgm:pt>
    <dgm:pt modelId="{0FE5846C-BF54-4178-ACC6-CA8172180AA1}" type="pres">
      <dgm:prSet presAssocID="{AFADB61B-CB37-4FE8-A417-6FBC96674502}" presName="node" presStyleLbl="node1" presStyleIdx="0" presStyleCnt="3">
        <dgm:presLayoutVars>
          <dgm:bulletEnabled val="1"/>
        </dgm:presLayoutVars>
      </dgm:prSet>
      <dgm:spPr/>
      <dgm:t>
        <a:bodyPr/>
        <a:lstStyle/>
        <a:p>
          <a:endParaRPr lang="en-US"/>
        </a:p>
      </dgm:t>
    </dgm:pt>
    <dgm:pt modelId="{0DE9D51C-0AD0-4FC1-A613-81CC3430F085}" type="pres">
      <dgm:prSet presAssocID="{AFADB61B-CB37-4FE8-A417-6FBC96674502}" presName="invisiNode" presStyleLbl="node1" presStyleIdx="0" presStyleCnt="3"/>
      <dgm:spPr/>
    </dgm:pt>
    <dgm:pt modelId="{96934923-FD5B-41EE-9C18-70A43AEAE60F}" type="pres">
      <dgm:prSet presAssocID="{AFADB61B-CB37-4FE8-A417-6FBC96674502}" presName="imagNode" presStyleLbl="fgImgPlace1" presStyleIdx="0" presStyleCnt="3"/>
      <dgm:spPr>
        <a:blipFill rotWithShape="0">
          <a:blip xmlns:r="http://schemas.openxmlformats.org/officeDocument/2006/relationships" r:embed="rId1"/>
          <a:stretch>
            <a:fillRect/>
          </a:stretch>
        </a:blipFill>
      </dgm:spPr>
    </dgm:pt>
    <dgm:pt modelId="{010F10D3-75E1-4001-92E4-B3C15AE6AA7F}" type="pres">
      <dgm:prSet presAssocID="{06106AE1-5AA9-480A-BFBA-63980227036D}" presName="sibTrans" presStyleLbl="sibTrans2D1" presStyleIdx="0" presStyleCnt="0"/>
      <dgm:spPr/>
    </dgm:pt>
    <dgm:pt modelId="{B3FE3A53-CC1E-496F-830B-E210983EF782}" type="pres">
      <dgm:prSet presAssocID="{BB5A8C50-EF14-4806-90BB-043CF2E997DD}" presName="compNode" presStyleCnt="0"/>
      <dgm:spPr/>
    </dgm:pt>
    <dgm:pt modelId="{2B40CBA7-4472-485B-A9AC-D27B259CC21D}" type="pres">
      <dgm:prSet presAssocID="{BB5A8C50-EF14-4806-90BB-043CF2E997DD}" presName="node" presStyleLbl="node1" presStyleIdx="1" presStyleCnt="3" custLinFactNeighborX="3177" custLinFactNeighborY="826">
        <dgm:presLayoutVars>
          <dgm:bulletEnabled val="1"/>
        </dgm:presLayoutVars>
      </dgm:prSet>
      <dgm:spPr/>
      <dgm:t>
        <a:bodyPr/>
        <a:lstStyle/>
        <a:p>
          <a:endParaRPr lang="en-US"/>
        </a:p>
      </dgm:t>
    </dgm:pt>
    <dgm:pt modelId="{3E952DB2-8648-4DB2-8094-D7A76C367023}" type="pres">
      <dgm:prSet presAssocID="{BB5A8C50-EF14-4806-90BB-043CF2E997DD}" presName="invisiNode" presStyleLbl="node1" presStyleIdx="1" presStyleCnt="3"/>
      <dgm:spPr/>
    </dgm:pt>
    <dgm:pt modelId="{621A5752-08D8-4D83-9C23-8885206D1837}" type="pres">
      <dgm:prSet presAssocID="{BB5A8C50-EF14-4806-90BB-043CF2E997DD}" presName="imagNode" presStyleLbl="fgImgPlace1" presStyleIdx="1" presStyleCnt="3"/>
      <dgm:spPr>
        <a:blipFill rotWithShape="0">
          <a:blip xmlns:r="http://schemas.openxmlformats.org/officeDocument/2006/relationships" r:embed="rId1"/>
          <a:stretch>
            <a:fillRect/>
          </a:stretch>
        </a:blipFill>
      </dgm:spPr>
    </dgm:pt>
    <dgm:pt modelId="{9766577E-87AF-4E49-9805-8C9BFE38E659}" type="pres">
      <dgm:prSet presAssocID="{FF85F22C-F88A-4FD2-8BF6-D9C2D72DE4F2}" presName="sibTrans" presStyleLbl="sibTrans2D1" presStyleIdx="0" presStyleCnt="0"/>
      <dgm:spPr/>
    </dgm:pt>
    <dgm:pt modelId="{A2E91524-FF4B-40B4-ACAF-594C1136221D}" type="pres">
      <dgm:prSet presAssocID="{87CF09D9-91F3-4C74-876E-1755EDAFEE79}" presName="compNode" presStyleCnt="0"/>
      <dgm:spPr/>
    </dgm:pt>
    <dgm:pt modelId="{2A8A9973-DD55-439F-8CDF-59B400213264}" type="pres">
      <dgm:prSet presAssocID="{87CF09D9-91F3-4C74-876E-1755EDAFEE79}" presName="node" presStyleLbl="node1" presStyleIdx="2" presStyleCnt="3" custLinFactNeighborX="2998" custLinFactNeighborY="3926">
        <dgm:presLayoutVars>
          <dgm:bulletEnabled val="1"/>
        </dgm:presLayoutVars>
      </dgm:prSet>
      <dgm:spPr/>
      <dgm:t>
        <a:bodyPr/>
        <a:lstStyle/>
        <a:p>
          <a:endParaRPr lang="en-US"/>
        </a:p>
      </dgm:t>
    </dgm:pt>
    <dgm:pt modelId="{9A9EC206-D527-4BDA-9246-495F1E86026E}" type="pres">
      <dgm:prSet presAssocID="{87CF09D9-91F3-4C74-876E-1755EDAFEE79}" presName="invisiNode" presStyleLbl="node1" presStyleIdx="2" presStyleCnt="3"/>
      <dgm:spPr/>
    </dgm:pt>
    <dgm:pt modelId="{CD4ADD02-9201-4065-B55F-C7391386A7B2}" type="pres">
      <dgm:prSet presAssocID="{87CF09D9-91F3-4C74-876E-1755EDAFEE79}" presName="imagNode" presStyleLbl="fgImgPlace1" presStyleIdx="2" presStyleCnt="3"/>
      <dgm:spPr>
        <a:blipFill rotWithShape="0">
          <a:blip xmlns:r="http://schemas.openxmlformats.org/officeDocument/2006/relationships" r:embed="rId1"/>
          <a:stretch>
            <a:fillRect/>
          </a:stretch>
        </a:blipFill>
      </dgm:spPr>
    </dgm:pt>
  </dgm:ptLst>
  <dgm:cxnLst>
    <dgm:cxn modelId="{2126F4BB-B9F1-4BC1-ADF2-084CB40AE4CC}" type="presOf" srcId="{AFADB61B-CB37-4FE8-A417-6FBC96674502}" destId="{0FE5846C-BF54-4178-ACC6-CA8172180AA1}" srcOrd="0" destOrd="0" presId="urn:microsoft.com/office/officeart/2005/8/layout/pList2#2"/>
    <dgm:cxn modelId="{12F6B87A-8F9C-4AF3-A54E-996BCAF17CB9}" srcId="{C481085B-060A-42AF-B24E-A03360463E35}" destId="{BB5A8C50-EF14-4806-90BB-043CF2E997DD}" srcOrd="1" destOrd="0" parTransId="{BE78F9ED-147A-44EF-A662-B83698DB5E60}" sibTransId="{FF85F22C-F88A-4FD2-8BF6-D9C2D72DE4F2}"/>
    <dgm:cxn modelId="{A067CA08-523A-4F23-ABE9-5B13F79E5286}" type="presOf" srcId="{C481085B-060A-42AF-B24E-A03360463E35}" destId="{EEFB9293-2FE9-4F13-B022-4816CD3C80B7}" srcOrd="0" destOrd="0" presId="urn:microsoft.com/office/officeart/2005/8/layout/pList2#2"/>
    <dgm:cxn modelId="{0BF36732-B004-4CD8-A002-DDCE5181D8D4}" srcId="{C481085B-060A-42AF-B24E-A03360463E35}" destId="{87CF09D9-91F3-4C74-876E-1755EDAFEE79}" srcOrd="2" destOrd="0" parTransId="{B88BB0C0-8E58-421E-9A9D-F9C5F3373788}" sibTransId="{63C381EC-B922-4D1A-B379-0974B1E97021}"/>
    <dgm:cxn modelId="{CD7E3A1C-14DB-4C81-BF34-FEE2D8479CF3}" type="presOf" srcId="{87CF09D9-91F3-4C74-876E-1755EDAFEE79}" destId="{2A8A9973-DD55-439F-8CDF-59B400213264}" srcOrd="0" destOrd="0" presId="urn:microsoft.com/office/officeart/2005/8/layout/pList2#2"/>
    <dgm:cxn modelId="{3EFFE025-2EC2-487C-ACF5-895810AA8D39}" type="presOf" srcId="{06106AE1-5AA9-480A-BFBA-63980227036D}" destId="{010F10D3-75E1-4001-92E4-B3C15AE6AA7F}" srcOrd="0" destOrd="0" presId="urn:microsoft.com/office/officeart/2005/8/layout/pList2#2"/>
    <dgm:cxn modelId="{DC79B9E9-4DA8-4D09-9314-F8CBCA4EDB90}" type="presOf" srcId="{FF85F22C-F88A-4FD2-8BF6-D9C2D72DE4F2}" destId="{9766577E-87AF-4E49-9805-8C9BFE38E659}" srcOrd="0" destOrd="0" presId="urn:microsoft.com/office/officeart/2005/8/layout/pList2#2"/>
    <dgm:cxn modelId="{248BA947-9B26-4036-A9B3-FCCD5ED18279}" type="presOf" srcId="{BB5A8C50-EF14-4806-90BB-043CF2E997DD}" destId="{2B40CBA7-4472-485B-A9AC-D27B259CC21D}" srcOrd="0" destOrd="0" presId="urn:microsoft.com/office/officeart/2005/8/layout/pList2#2"/>
    <dgm:cxn modelId="{EAF8FC46-4BC6-4275-954D-F62F2CDD82E1}" srcId="{C481085B-060A-42AF-B24E-A03360463E35}" destId="{AFADB61B-CB37-4FE8-A417-6FBC96674502}" srcOrd="0" destOrd="0" parTransId="{A012B40B-C196-4C32-992D-CC207CC9453D}" sibTransId="{06106AE1-5AA9-480A-BFBA-63980227036D}"/>
    <dgm:cxn modelId="{4495D529-9398-4700-8301-D3E2D9C6018F}" type="presParOf" srcId="{EEFB9293-2FE9-4F13-B022-4816CD3C80B7}" destId="{EE0E566F-278C-4D39-B3B1-1B774EDC6C1F}" srcOrd="0" destOrd="0" presId="urn:microsoft.com/office/officeart/2005/8/layout/pList2#2"/>
    <dgm:cxn modelId="{0C67984D-F415-4D4D-9276-A2013CA0F8B3}" type="presParOf" srcId="{EEFB9293-2FE9-4F13-B022-4816CD3C80B7}" destId="{823930D6-916E-4A58-BA77-0A9367A1A584}" srcOrd="1" destOrd="0" presId="urn:microsoft.com/office/officeart/2005/8/layout/pList2#2"/>
    <dgm:cxn modelId="{4598FDA2-B88B-4526-9CAE-C2274801A497}" type="presParOf" srcId="{823930D6-916E-4A58-BA77-0A9367A1A584}" destId="{0B29033D-13A8-44BF-8204-D73C86FADB31}" srcOrd="0" destOrd="0" presId="urn:microsoft.com/office/officeart/2005/8/layout/pList2#2"/>
    <dgm:cxn modelId="{86951D6E-6FAF-4E99-A7A6-9E39703E3AA0}" type="presParOf" srcId="{0B29033D-13A8-44BF-8204-D73C86FADB31}" destId="{0FE5846C-BF54-4178-ACC6-CA8172180AA1}" srcOrd="0" destOrd="0" presId="urn:microsoft.com/office/officeart/2005/8/layout/pList2#2"/>
    <dgm:cxn modelId="{3008F542-8903-432E-A4F8-31597B303525}" type="presParOf" srcId="{0B29033D-13A8-44BF-8204-D73C86FADB31}" destId="{0DE9D51C-0AD0-4FC1-A613-81CC3430F085}" srcOrd="1" destOrd="0" presId="urn:microsoft.com/office/officeart/2005/8/layout/pList2#2"/>
    <dgm:cxn modelId="{EB699E1E-9911-4E71-9FC8-CD2029B51BB4}" type="presParOf" srcId="{0B29033D-13A8-44BF-8204-D73C86FADB31}" destId="{96934923-FD5B-41EE-9C18-70A43AEAE60F}" srcOrd="2" destOrd="0" presId="urn:microsoft.com/office/officeart/2005/8/layout/pList2#2"/>
    <dgm:cxn modelId="{378B76F7-F8BB-4360-BF1B-2F4FD0F9CF66}" type="presParOf" srcId="{823930D6-916E-4A58-BA77-0A9367A1A584}" destId="{010F10D3-75E1-4001-92E4-B3C15AE6AA7F}" srcOrd="1" destOrd="0" presId="urn:microsoft.com/office/officeart/2005/8/layout/pList2#2"/>
    <dgm:cxn modelId="{4F55521B-F0F0-4F7C-B9BD-901ED9250AAA}" type="presParOf" srcId="{823930D6-916E-4A58-BA77-0A9367A1A584}" destId="{B3FE3A53-CC1E-496F-830B-E210983EF782}" srcOrd="2" destOrd="0" presId="urn:microsoft.com/office/officeart/2005/8/layout/pList2#2"/>
    <dgm:cxn modelId="{D17762D1-8F58-4BF2-B641-2ABAED752521}" type="presParOf" srcId="{B3FE3A53-CC1E-496F-830B-E210983EF782}" destId="{2B40CBA7-4472-485B-A9AC-D27B259CC21D}" srcOrd="0" destOrd="0" presId="urn:microsoft.com/office/officeart/2005/8/layout/pList2#2"/>
    <dgm:cxn modelId="{70EF7BB6-936B-4A61-9454-92D30EA2155D}" type="presParOf" srcId="{B3FE3A53-CC1E-496F-830B-E210983EF782}" destId="{3E952DB2-8648-4DB2-8094-D7A76C367023}" srcOrd="1" destOrd="0" presId="urn:microsoft.com/office/officeart/2005/8/layout/pList2#2"/>
    <dgm:cxn modelId="{4F0CB4E9-A5EF-4CBD-8328-48FD741403D7}" type="presParOf" srcId="{B3FE3A53-CC1E-496F-830B-E210983EF782}" destId="{621A5752-08D8-4D83-9C23-8885206D1837}" srcOrd="2" destOrd="0" presId="urn:microsoft.com/office/officeart/2005/8/layout/pList2#2"/>
    <dgm:cxn modelId="{8E95D230-651B-4E80-9EB9-2A4B676EB27A}" type="presParOf" srcId="{823930D6-916E-4A58-BA77-0A9367A1A584}" destId="{9766577E-87AF-4E49-9805-8C9BFE38E659}" srcOrd="3" destOrd="0" presId="urn:microsoft.com/office/officeart/2005/8/layout/pList2#2"/>
    <dgm:cxn modelId="{67EFDB8E-00BC-439C-89D0-F8CEE65EA45A}" type="presParOf" srcId="{823930D6-916E-4A58-BA77-0A9367A1A584}" destId="{A2E91524-FF4B-40B4-ACAF-594C1136221D}" srcOrd="4" destOrd="0" presId="urn:microsoft.com/office/officeart/2005/8/layout/pList2#2"/>
    <dgm:cxn modelId="{095447AE-0289-4202-B2C8-C7B0CFEDE4DA}" type="presParOf" srcId="{A2E91524-FF4B-40B4-ACAF-594C1136221D}" destId="{2A8A9973-DD55-439F-8CDF-59B400213264}" srcOrd="0" destOrd="0" presId="urn:microsoft.com/office/officeart/2005/8/layout/pList2#2"/>
    <dgm:cxn modelId="{4B5C132D-89C9-45F9-9C74-EC2820AFFD59}" type="presParOf" srcId="{A2E91524-FF4B-40B4-ACAF-594C1136221D}" destId="{9A9EC206-D527-4BDA-9246-495F1E86026E}" srcOrd="1" destOrd="0" presId="urn:microsoft.com/office/officeart/2005/8/layout/pList2#2"/>
    <dgm:cxn modelId="{04317B60-385D-4BC1-8582-918FF3937902}" type="presParOf" srcId="{A2E91524-FF4B-40B4-ACAF-594C1136221D}" destId="{CD4ADD02-9201-4065-B55F-C7391386A7B2}" srcOrd="2" destOrd="0" presId="urn:microsoft.com/office/officeart/2005/8/layout/p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6493F1-CFB6-4667-B50A-8648A768AC29}" type="doc">
      <dgm:prSet loTypeId="urn:microsoft.com/office/officeart/2005/8/layout/hProcess7#1" loCatId="process" qsTypeId="urn:microsoft.com/office/officeart/2005/8/quickstyle/simple1" qsCatId="simple" csTypeId="urn:microsoft.com/office/officeart/2005/8/colors/accent1_2" csCatId="accent1" phldr="1"/>
      <dgm:spPr/>
      <dgm:t>
        <a:bodyPr/>
        <a:lstStyle/>
        <a:p>
          <a:endParaRPr lang="en-US"/>
        </a:p>
      </dgm:t>
    </dgm:pt>
    <dgm:pt modelId="{D39A3D41-42A5-4D6C-8849-88065C007BEC}">
      <dgm:prSet phldrT="[Text]"/>
      <dgm:spPr>
        <a:solidFill>
          <a:srgbClr val="FF33CC"/>
        </a:solidFill>
        <a:ln>
          <a:solidFill>
            <a:schemeClr val="lt1">
              <a:hueOff val="0"/>
              <a:satOff val="0"/>
              <a:lumOff val="0"/>
            </a:schemeClr>
          </a:solidFill>
        </a:ln>
      </dgm:spPr>
      <dgm:t>
        <a:bodyPr/>
        <a:lstStyle/>
        <a:p>
          <a:pPr algn="ctr"/>
          <a:r>
            <a:rPr lang="en-US"/>
            <a:t>THINK</a:t>
          </a:r>
        </a:p>
      </dgm:t>
    </dgm:pt>
    <dgm:pt modelId="{A80D9240-9998-43F2-83C2-7AE12C57EC6A}" type="parTrans" cxnId="{D614582F-BC6A-4A99-831F-F9CF61322D20}">
      <dgm:prSet/>
      <dgm:spPr/>
      <dgm:t>
        <a:bodyPr/>
        <a:lstStyle/>
        <a:p>
          <a:pPr algn="ctr"/>
          <a:endParaRPr lang="en-US"/>
        </a:p>
      </dgm:t>
    </dgm:pt>
    <dgm:pt modelId="{5D1004B5-40D4-48AB-829C-39CF0ED98FFB}" type="sibTrans" cxnId="{D614582F-BC6A-4A99-831F-F9CF61322D20}">
      <dgm:prSet/>
      <dgm:spPr/>
      <dgm:t>
        <a:bodyPr/>
        <a:lstStyle/>
        <a:p>
          <a:pPr algn="ctr"/>
          <a:endParaRPr lang="en-US"/>
        </a:p>
      </dgm:t>
    </dgm:pt>
    <dgm:pt modelId="{35F3C867-E44F-46A5-866A-DF0DC14DF210}">
      <dgm:prSet phldrT="[Text]"/>
      <dgm:spPr>
        <a:solidFill>
          <a:srgbClr val="FF33CC"/>
        </a:solidFill>
      </dgm:spPr>
      <dgm:t>
        <a:bodyPr/>
        <a:lstStyle/>
        <a:p>
          <a:pPr algn="ctr"/>
          <a:r>
            <a:rPr lang="en-US"/>
            <a:t>What was most imporant to you?</a:t>
          </a:r>
        </a:p>
      </dgm:t>
    </dgm:pt>
    <dgm:pt modelId="{C58F6E66-905B-41DF-BC8C-CA41BF1D174D}" type="parTrans" cxnId="{C1A4C778-4E60-4432-9F5D-BC5FEFBC3B5E}">
      <dgm:prSet/>
      <dgm:spPr/>
      <dgm:t>
        <a:bodyPr/>
        <a:lstStyle/>
        <a:p>
          <a:pPr algn="ctr"/>
          <a:endParaRPr lang="en-US"/>
        </a:p>
      </dgm:t>
    </dgm:pt>
    <dgm:pt modelId="{C6B38A3F-A4D7-45CB-8F83-2C8F35D82D6F}" type="sibTrans" cxnId="{C1A4C778-4E60-4432-9F5D-BC5FEFBC3B5E}">
      <dgm:prSet/>
      <dgm:spPr/>
      <dgm:t>
        <a:bodyPr/>
        <a:lstStyle/>
        <a:p>
          <a:pPr algn="ctr"/>
          <a:endParaRPr lang="en-US"/>
        </a:p>
      </dgm:t>
    </dgm:pt>
    <dgm:pt modelId="{592E7BEC-9408-42B2-9967-E1A089F1EACD}">
      <dgm:prSet phldrT="[Text]"/>
      <dgm:spPr>
        <a:solidFill>
          <a:srgbClr val="FF33CC"/>
        </a:solidFill>
      </dgm:spPr>
      <dgm:t>
        <a:bodyPr/>
        <a:lstStyle/>
        <a:p>
          <a:pPr algn="ctr"/>
          <a:r>
            <a:rPr lang="en-US"/>
            <a:t>PAIR</a:t>
          </a:r>
        </a:p>
      </dgm:t>
    </dgm:pt>
    <dgm:pt modelId="{AC19BA6E-C71B-4877-AB8D-A0C6A37392D5}" type="parTrans" cxnId="{281D45DD-0A06-4572-AC6B-A11D08DA6E91}">
      <dgm:prSet/>
      <dgm:spPr/>
      <dgm:t>
        <a:bodyPr/>
        <a:lstStyle/>
        <a:p>
          <a:pPr algn="ctr"/>
          <a:endParaRPr lang="en-US"/>
        </a:p>
      </dgm:t>
    </dgm:pt>
    <dgm:pt modelId="{79A7BE61-65E8-478C-A574-18316FD68F84}" type="sibTrans" cxnId="{281D45DD-0A06-4572-AC6B-A11D08DA6E91}">
      <dgm:prSet/>
      <dgm:spPr/>
      <dgm:t>
        <a:bodyPr/>
        <a:lstStyle/>
        <a:p>
          <a:pPr algn="ctr"/>
          <a:endParaRPr lang="en-US"/>
        </a:p>
      </dgm:t>
    </dgm:pt>
    <dgm:pt modelId="{7F6FCFFD-DC3F-4B6E-ADB7-49DBB75066F7}">
      <dgm:prSet phldrT="[Text]"/>
      <dgm:spPr/>
      <dgm:t>
        <a:bodyPr/>
        <a:lstStyle/>
        <a:p>
          <a:pPr algn="ctr"/>
          <a:r>
            <a:rPr lang="en-US"/>
            <a:t>What did we find to be critical when we discussed it?</a:t>
          </a:r>
        </a:p>
      </dgm:t>
    </dgm:pt>
    <dgm:pt modelId="{B52EC2F7-890A-4475-8466-34FDDE8CF29A}" type="parTrans" cxnId="{4140560B-39BC-48C9-99A4-05A1A3912EBA}">
      <dgm:prSet/>
      <dgm:spPr/>
      <dgm:t>
        <a:bodyPr/>
        <a:lstStyle/>
        <a:p>
          <a:pPr algn="ctr"/>
          <a:endParaRPr lang="en-US"/>
        </a:p>
      </dgm:t>
    </dgm:pt>
    <dgm:pt modelId="{33BB7378-D760-45D7-8A60-33F56B5DCCCE}" type="sibTrans" cxnId="{4140560B-39BC-48C9-99A4-05A1A3912EBA}">
      <dgm:prSet/>
      <dgm:spPr/>
      <dgm:t>
        <a:bodyPr/>
        <a:lstStyle/>
        <a:p>
          <a:pPr algn="ctr"/>
          <a:endParaRPr lang="en-US"/>
        </a:p>
      </dgm:t>
    </dgm:pt>
    <dgm:pt modelId="{4BDA1BA3-1ED9-4BDF-B170-9A811D3A30B1}">
      <dgm:prSet phldrT="[Text]"/>
      <dgm:spPr>
        <a:solidFill>
          <a:srgbClr val="FF33CC"/>
        </a:solidFill>
      </dgm:spPr>
      <dgm:t>
        <a:bodyPr/>
        <a:lstStyle/>
        <a:p>
          <a:pPr algn="ctr"/>
          <a:r>
            <a:rPr lang="en-US"/>
            <a:t>SHARE</a:t>
          </a:r>
        </a:p>
      </dgm:t>
    </dgm:pt>
    <dgm:pt modelId="{893C0CB7-6DE6-4A0A-9A70-9CA30FA8A4FB}" type="parTrans" cxnId="{48408769-315E-4962-A9C7-FE7D76E77E84}">
      <dgm:prSet/>
      <dgm:spPr/>
      <dgm:t>
        <a:bodyPr/>
        <a:lstStyle/>
        <a:p>
          <a:pPr algn="ctr"/>
          <a:endParaRPr lang="en-US"/>
        </a:p>
      </dgm:t>
    </dgm:pt>
    <dgm:pt modelId="{A155BF6C-3F64-40B3-AF83-3821919154AB}" type="sibTrans" cxnId="{48408769-315E-4962-A9C7-FE7D76E77E84}">
      <dgm:prSet/>
      <dgm:spPr/>
      <dgm:t>
        <a:bodyPr/>
        <a:lstStyle/>
        <a:p>
          <a:pPr algn="ctr"/>
          <a:endParaRPr lang="en-US"/>
        </a:p>
      </dgm:t>
    </dgm:pt>
    <dgm:pt modelId="{7AD1D419-1F04-4502-B3B9-77ADD752B96B}">
      <dgm:prSet phldrT="[Text]"/>
      <dgm:spPr/>
      <dgm:t>
        <a:bodyPr/>
        <a:lstStyle/>
        <a:p>
          <a:pPr algn="ctr"/>
          <a:r>
            <a:rPr lang="en-US"/>
            <a:t>What do we want to tell our peers to focus on?</a:t>
          </a:r>
        </a:p>
      </dgm:t>
    </dgm:pt>
    <dgm:pt modelId="{A66C9609-6B40-40F9-97C3-0CBBC637F21A}" type="parTrans" cxnId="{9FDBBF75-1C27-43B5-8A32-75DFB87285C0}">
      <dgm:prSet/>
      <dgm:spPr/>
      <dgm:t>
        <a:bodyPr/>
        <a:lstStyle/>
        <a:p>
          <a:pPr algn="ctr"/>
          <a:endParaRPr lang="en-US"/>
        </a:p>
      </dgm:t>
    </dgm:pt>
    <dgm:pt modelId="{C5D8D7F5-A415-4CDE-998C-6D59D6EC24F1}" type="sibTrans" cxnId="{9FDBBF75-1C27-43B5-8A32-75DFB87285C0}">
      <dgm:prSet/>
      <dgm:spPr/>
      <dgm:t>
        <a:bodyPr/>
        <a:lstStyle/>
        <a:p>
          <a:pPr algn="ctr"/>
          <a:endParaRPr lang="en-US"/>
        </a:p>
      </dgm:t>
    </dgm:pt>
    <dgm:pt modelId="{ECDF124D-A07A-413D-ABF2-8505B208E0D9}" type="pres">
      <dgm:prSet presAssocID="{086493F1-CFB6-4667-B50A-8648A768AC29}" presName="Name0" presStyleCnt="0">
        <dgm:presLayoutVars>
          <dgm:dir/>
          <dgm:animLvl val="lvl"/>
          <dgm:resizeHandles val="exact"/>
        </dgm:presLayoutVars>
      </dgm:prSet>
      <dgm:spPr/>
      <dgm:t>
        <a:bodyPr/>
        <a:lstStyle/>
        <a:p>
          <a:endParaRPr lang="en-US"/>
        </a:p>
      </dgm:t>
    </dgm:pt>
    <dgm:pt modelId="{CC3CE429-4020-4F29-A563-CC1F1FAA0003}" type="pres">
      <dgm:prSet presAssocID="{D39A3D41-42A5-4D6C-8849-88065C007BEC}" presName="compositeNode" presStyleCnt="0">
        <dgm:presLayoutVars>
          <dgm:bulletEnabled val="1"/>
        </dgm:presLayoutVars>
      </dgm:prSet>
      <dgm:spPr/>
    </dgm:pt>
    <dgm:pt modelId="{B60D9065-39C7-4EE7-AC84-71DAC4F54295}" type="pres">
      <dgm:prSet presAssocID="{D39A3D41-42A5-4D6C-8849-88065C007BEC}" presName="bgRect" presStyleLbl="node1" presStyleIdx="0" presStyleCnt="3"/>
      <dgm:spPr/>
      <dgm:t>
        <a:bodyPr/>
        <a:lstStyle/>
        <a:p>
          <a:endParaRPr lang="en-US"/>
        </a:p>
      </dgm:t>
    </dgm:pt>
    <dgm:pt modelId="{9A4C711A-EA64-4384-9A84-606496861032}" type="pres">
      <dgm:prSet presAssocID="{D39A3D41-42A5-4D6C-8849-88065C007BEC}" presName="parentNode" presStyleLbl="node1" presStyleIdx="0" presStyleCnt="3">
        <dgm:presLayoutVars>
          <dgm:chMax val="0"/>
          <dgm:bulletEnabled val="1"/>
        </dgm:presLayoutVars>
      </dgm:prSet>
      <dgm:spPr/>
      <dgm:t>
        <a:bodyPr/>
        <a:lstStyle/>
        <a:p>
          <a:endParaRPr lang="en-US"/>
        </a:p>
      </dgm:t>
    </dgm:pt>
    <dgm:pt modelId="{98546FA7-7393-46F1-BA1F-2667B7E9E49A}" type="pres">
      <dgm:prSet presAssocID="{D39A3D41-42A5-4D6C-8849-88065C007BEC}" presName="childNode" presStyleLbl="node1" presStyleIdx="0" presStyleCnt="3">
        <dgm:presLayoutVars>
          <dgm:bulletEnabled val="1"/>
        </dgm:presLayoutVars>
      </dgm:prSet>
      <dgm:spPr/>
      <dgm:t>
        <a:bodyPr/>
        <a:lstStyle/>
        <a:p>
          <a:endParaRPr lang="en-US"/>
        </a:p>
      </dgm:t>
    </dgm:pt>
    <dgm:pt modelId="{E5287438-D7EB-4F7D-A026-F45E29FE5062}" type="pres">
      <dgm:prSet presAssocID="{5D1004B5-40D4-48AB-829C-39CF0ED98FFB}" presName="hSp" presStyleCnt="0"/>
      <dgm:spPr/>
    </dgm:pt>
    <dgm:pt modelId="{6EF3ACD6-294E-4F3C-8D6E-4AD4B541BDE3}" type="pres">
      <dgm:prSet presAssocID="{5D1004B5-40D4-48AB-829C-39CF0ED98FFB}" presName="vProcSp" presStyleCnt="0"/>
      <dgm:spPr/>
    </dgm:pt>
    <dgm:pt modelId="{2EEE9292-1154-4723-80BA-B7B262AE7BA6}" type="pres">
      <dgm:prSet presAssocID="{5D1004B5-40D4-48AB-829C-39CF0ED98FFB}" presName="vSp1" presStyleCnt="0"/>
      <dgm:spPr/>
    </dgm:pt>
    <dgm:pt modelId="{B29B3BC6-EB13-415B-B687-D05980F29EA2}" type="pres">
      <dgm:prSet presAssocID="{5D1004B5-40D4-48AB-829C-39CF0ED98FFB}" presName="simulatedConn" presStyleLbl="solidFgAcc1" presStyleIdx="0" presStyleCnt="2"/>
      <dgm:spPr/>
    </dgm:pt>
    <dgm:pt modelId="{03C04A93-52A1-4613-803A-48A0175EDDCE}" type="pres">
      <dgm:prSet presAssocID="{5D1004B5-40D4-48AB-829C-39CF0ED98FFB}" presName="vSp2" presStyleCnt="0"/>
      <dgm:spPr/>
    </dgm:pt>
    <dgm:pt modelId="{6897CC8B-F60A-4CE6-B67D-F639B5BCDDE3}" type="pres">
      <dgm:prSet presAssocID="{5D1004B5-40D4-48AB-829C-39CF0ED98FFB}" presName="sibTrans" presStyleCnt="0"/>
      <dgm:spPr/>
    </dgm:pt>
    <dgm:pt modelId="{37DF8BAA-DAE1-44B0-8036-DF43E567D534}" type="pres">
      <dgm:prSet presAssocID="{592E7BEC-9408-42B2-9967-E1A089F1EACD}" presName="compositeNode" presStyleCnt="0">
        <dgm:presLayoutVars>
          <dgm:bulletEnabled val="1"/>
        </dgm:presLayoutVars>
      </dgm:prSet>
      <dgm:spPr/>
    </dgm:pt>
    <dgm:pt modelId="{29E97133-D7EA-4180-807E-95982C013691}" type="pres">
      <dgm:prSet presAssocID="{592E7BEC-9408-42B2-9967-E1A089F1EACD}" presName="bgRect" presStyleLbl="node1" presStyleIdx="1" presStyleCnt="3"/>
      <dgm:spPr/>
      <dgm:t>
        <a:bodyPr/>
        <a:lstStyle/>
        <a:p>
          <a:endParaRPr lang="en-US"/>
        </a:p>
      </dgm:t>
    </dgm:pt>
    <dgm:pt modelId="{37D520CF-20D7-4989-A827-DAF71EE4714D}" type="pres">
      <dgm:prSet presAssocID="{592E7BEC-9408-42B2-9967-E1A089F1EACD}" presName="parentNode" presStyleLbl="node1" presStyleIdx="1" presStyleCnt="3">
        <dgm:presLayoutVars>
          <dgm:chMax val="0"/>
          <dgm:bulletEnabled val="1"/>
        </dgm:presLayoutVars>
      </dgm:prSet>
      <dgm:spPr/>
      <dgm:t>
        <a:bodyPr/>
        <a:lstStyle/>
        <a:p>
          <a:endParaRPr lang="en-US"/>
        </a:p>
      </dgm:t>
    </dgm:pt>
    <dgm:pt modelId="{8190125F-43D4-43AC-95AA-200E4A66F2A3}" type="pres">
      <dgm:prSet presAssocID="{592E7BEC-9408-42B2-9967-E1A089F1EACD}" presName="childNode" presStyleLbl="node1" presStyleIdx="1" presStyleCnt="3">
        <dgm:presLayoutVars>
          <dgm:bulletEnabled val="1"/>
        </dgm:presLayoutVars>
      </dgm:prSet>
      <dgm:spPr/>
      <dgm:t>
        <a:bodyPr/>
        <a:lstStyle/>
        <a:p>
          <a:endParaRPr lang="en-US"/>
        </a:p>
      </dgm:t>
    </dgm:pt>
    <dgm:pt modelId="{AA6756AC-357B-4D0F-9A0F-70FBF581D011}" type="pres">
      <dgm:prSet presAssocID="{79A7BE61-65E8-478C-A574-18316FD68F84}" presName="hSp" presStyleCnt="0"/>
      <dgm:spPr/>
    </dgm:pt>
    <dgm:pt modelId="{4F4F14A2-3964-40F0-9E4C-B17CA53660F6}" type="pres">
      <dgm:prSet presAssocID="{79A7BE61-65E8-478C-A574-18316FD68F84}" presName="vProcSp" presStyleCnt="0"/>
      <dgm:spPr/>
    </dgm:pt>
    <dgm:pt modelId="{EDC5FFF1-86DD-44EF-AB96-309D8CEC9085}" type="pres">
      <dgm:prSet presAssocID="{79A7BE61-65E8-478C-A574-18316FD68F84}" presName="vSp1" presStyleCnt="0"/>
      <dgm:spPr/>
    </dgm:pt>
    <dgm:pt modelId="{7B5F2EA9-5C6E-45C8-9633-BD0692055BAD}" type="pres">
      <dgm:prSet presAssocID="{79A7BE61-65E8-478C-A574-18316FD68F84}" presName="simulatedConn" presStyleLbl="solidFgAcc1" presStyleIdx="1" presStyleCnt="2"/>
      <dgm:spPr/>
    </dgm:pt>
    <dgm:pt modelId="{E3943475-38F6-4FFD-9D9C-CCF89C7DCADF}" type="pres">
      <dgm:prSet presAssocID="{79A7BE61-65E8-478C-A574-18316FD68F84}" presName="vSp2" presStyleCnt="0"/>
      <dgm:spPr/>
    </dgm:pt>
    <dgm:pt modelId="{2B9EDFE7-954E-4F33-A507-5AD12D467CD1}" type="pres">
      <dgm:prSet presAssocID="{79A7BE61-65E8-478C-A574-18316FD68F84}" presName="sibTrans" presStyleCnt="0"/>
      <dgm:spPr/>
    </dgm:pt>
    <dgm:pt modelId="{6775EB3B-C693-4A3E-AC2D-903255B279A9}" type="pres">
      <dgm:prSet presAssocID="{4BDA1BA3-1ED9-4BDF-B170-9A811D3A30B1}" presName="compositeNode" presStyleCnt="0">
        <dgm:presLayoutVars>
          <dgm:bulletEnabled val="1"/>
        </dgm:presLayoutVars>
      </dgm:prSet>
      <dgm:spPr/>
    </dgm:pt>
    <dgm:pt modelId="{362F8750-0815-49CA-BA4D-A9AE417D5D6B}" type="pres">
      <dgm:prSet presAssocID="{4BDA1BA3-1ED9-4BDF-B170-9A811D3A30B1}" presName="bgRect" presStyleLbl="node1" presStyleIdx="2" presStyleCnt="3"/>
      <dgm:spPr/>
      <dgm:t>
        <a:bodyPr/>
        <a:lstStyle/>
        <a:p>
          <a:endParaRPr lang="en-US"/>
        </a:p>
      </dgm:t>
    </dgm:pt>
    <dgm:pt modelId="{76FE1F3F-50CF-4CEE-AF30-D81C3F25223B}" type="pres">
      <dgm:prSet presAssocID="{4BDA1BA3-1ED9-4BDF-B170-9A811D3A30B1}" presName="parentNode" presStyleLbl="node1" presStyleIdx="2" presStyleCnt="3">
        <dgm:presLayoutVars>
          <dgm:chMax val="0"/>
          <dgm:bulletEnabled val="1"/>
        </dgm:presLayoutVars>
      </dgm:prSet>
      <dgm:spPr/>
      <dgm:t>
        <a:bodyPr/>
        <a:lstStyle/>
        <a:p>
          <a:endParaRPr lang="en-US"/>
        </a:p>
      </dgm:t>
    </dgm:pt>
    <dgm:pt modelId="{B4415F71-2702-4935-956B-C684FD21D36C}" type="pres">
      <dgm:prSet presAssocID="{4BDA1BA3-1ED9-4BDF-B170-9A811D3A30B1}" presName="childNode" presStyleLbl="node1" presStyleIdx="2" presStyleCnt="3">
        <dgm:presLayoutVars>
          <dgm:bulletEnabled val="1"/>
        </dgm:presLayoutVars>
      </dgm:prSet>
      <dgm:spPr/>
      <dgm:t>
        <a:bodyPr/>
        <a:lstStyle/>
        <a:p>
          <a:endParaRPr lang="en-US"/>
        </a:p>
      </dgm:t>
    </dgm:pt>
  </dgm:ptLst>
  <dgm:cxnLst>
    <dgm:cxn modelId="{D614582F-BC6A-4A99-831F-F9CF61322D20}" srcId="{086493F1-CFB6-4667-B50A-8648A768AC29}" destId="{D39A3D41-42A5-4D6C-8849-88065C007BEC}" srcOrd="0" destOrd="0" parTransId="{A80D9240-9998-43F2-83C2-7AE12C57EC6A}" sibTransId="{5D1004B5-40D4-48AB-829C-39CF0ED98FFB}"/>
    <dgm:cxn modelId="{4140560B-39BC-48C9-99A4-05A1A3912EBA}" srcId="{592E7BEC-9408-42B2-9967-E1A089F1EACD}" destId="{7F6FCFFD-DC3F-4B6E-ADB7-49DBB75066F7}" srcOrd="0" destOrd="0" parTransId="{B52EC2F7-890A-4475-8466-34FDDE8CF29A}" sibTransId="{33BB7378-D760-45D7-8A60-33F56B5DCCCE}"/>
    <dgm:cxn modelId="{A7917D6D-9A55-4D00-95A9-4D21442DED07}" type="presOf" srcId="{7F6FCFFD-DC3F-4B6E-ADB7-49DBB75066F7}" destId="{8190125F-43D4-43AC-95AA-200E4A66F2A3}" srcOrd="0" destOrd="0" presId="urn:microsoft.com/office/officeart/2005/8/layout/hProcess7#1"/>
    <dgm:cxn modelId="{281D45DD-0A06-4572-AC6B-A11D08DA6E91}" srcId="{086493F1-CFB6-4667-B50A-8648A768AC29}" destId="{592E7BEC-9408-42B2-9967-E1A089F1EACD}" srcOrd="1" destOrd="0" parTransId="{AC19BA6E-C71B-4877-AB8D-A0C6A37392D5}" sibTransId="{79A7BE61-65E8-478C-A574-18316FD68F84}"/>
    <dgm:cxn modelId="{762A6075-6220-4B01-9E12-4D3BA8D80F57}" type="presOf" srcId="{592E7BEC-9408-42B2-9967-E1A089F1EACD}" destId="{37D520CF-20D7-4989-A827-DAF71EE4714D}" srcOrd="1" destOrd="0" presId="urn:microsoft.com/office/officeart/2005/8/layout/hProcess7#1"/>
    <dgm:cxn modelId="{CD58F4C5-36C9-4847-9890-2A38044247AA}" type="presOf" srcId="{592E7BEC-9408-42B2-9967-E1A089F1EACD}" destId="{29E97133-D7EA-4180-807E-95982C013691}" srcOrd="0" destOrd="0" presId="urn:microsoft.com/office/officeart/2005/8/layout/hProcess7#1"/>
    <dgm:cxn modelId="{87EEF06B-0D43-4330-8622-F41B56C53AEA}" type="presOf" srcId="{35F3C867-E44F-46A5-866A-DF0DC14DF210}" destId="{98546FA7-7393-46F1-BA1F-2667B7E9E49A}" srcOrd="0" destOrd="0" presId="urn:microsoft.com/office/officeart/2005/8/layout/hProcess7#1"/>
    <dgm:cxn modelId="{ED7CF5BC-70D3-4004-97C8-467FF2122174}" type="presOf" srcId="{086493F1-CFB6-4667-B50A-8648A768AC29}" destId="{ECDF124D-A07A-413D-ABF2-8505B208E0D9}" srcOrd="0" destOrd="0" presId="urn:microsoft.com/office/officeart/2005/8/layout/hProcess7#1"/>
    <dgm:cxn modelId="{B884C94B-90E5-4020-81CA-E537045E6591}" type="presOf" srcId="{D39A3D41-42A5-4D6C-8849-88065C007BEC}" destId="{B60D9065-39C7-4EE7-AC84-71DAC4F54295}" srcOrd="0" destOrd="0" presId="urn:microsoft.com/office/officeart/2005/8/layout/hProcess7#1"/>
    <dgm:cxn modelId="{D7A955FB-071A-4F07-A0EC-8FAA471EAF08}" type="presOf" srcId="{7AD1D419-1F04-4502-B3B9-77ADD752B96B}" destId="{B4415F71-2702-4935-956B-C684FD21D36C}" srcOrd="0" destOrd="0" presId="urn:microsoft.com/office/officeart/2005/8/layout/hProcess7#1"/>
    <dgm:cxn modelId="{9FDBBF75-1C27-43B5-8A32-75DFB87285C0}" srcId="{4BDA1BA3-1ED9-4BDF-B170-9A811D3A30B1}" destId="{7AD1D419-1F04-4502-B3B9-77ADD752B96B}" srcOrd="0" destOrd="0" parTransId="{A66C9609-6B40-40F9-97C3-0CBBC637F21A}" sibTransId="{C5D8D7F5-A415-4CDE-998C-6D59D6EC24F1}"/>
    <dgm:cxn modelId="{48408769-315E-4962-A9C7-FE7D76E77E84}" srcId="{086493F1-CFB6-4667-B50A-8648A768AC29}" destId="{4BDA1BA3-1ED9-4BDF-B170-9A811D3A30B1}" srcOrd="2" destOrd="0" parTransId="{893C0CB7-6DE6-4A0A-9A70-9CA30FA8A4FB}" sibTransId="{A155BF6C-3F64-40B3-AF83-3821919154AB}"/>
    <dgm:cxn modelId="{0F6104F4-3A4B-4F7B-9B8F-6CE61291B6A0}" type="presOf" srcId="{D39A3D41-42A5-4D6C-8849-88065C007BEC}" destId="{9A4C711A-EA64-4384-9A84-606496861032}" srcOrd="1" destOrd="0" presId="urn:microsoft.com/office/officeart/2005/8/layout/hProcess7#1"/>
    <dgm:cxn modelId="{48F4FEE2-1AC2-4A41-A327-ADEA969EC650}" type="presOf" srcId="{4BDA1BA3-1ED9-4BDF-B170-9A811D3A30B1}" destId="{76FE1F3F-50CF-4CEE-AF30-D81C3F25223B}" srcOrd="1" destOrd="0" presId="urn:microsoft.com/office/officeart/2005/8/layout/hProcess7#1"/>
    <dgm:cxn modelId="{A6CE4FB4-560E-4C77-9CFE-52354C8E17AD}" type="presOf" srcId="{4BDA1BA3-1ED9-4BDF-B170-9A811D3A30B1}" destId="{362F8750-0815-49CA-BA4D-A9AE417D5D6B}" srcOrd="0" destOrd="0" presId="urn:microsoft.com/office/officeart/2005/8/layout/hProcess7#1"/>
    <dgm:cxn modelId="{C1A4C778-4E60-4432-9F5D-BC5FEFBC3B5E}" srcId="{D39A3D41-42A5-4D6C-8849-88065C007BEC}" destId="{35F3C867-E44F-46A5-866A-DF0DC14DF210}" srcOrd="0" destOrd="0" parTransId="{C58F6E66-905B-41DF-BC8C-CA41BF1D174D}" sibTransId="{C6B38A3F-A4D7-45CB-8F83-2C8F35D82D6F}"/>
    <dgm:cxn modelId="{09C22EEE-8675-4EE7-AE02-8AE04D22F81A}" type="presParOf" srcId="{ECDF124D-A07A-413D-ABF2-8505B208E0D9}" destId="{CC3CE429-4020-4F29-A563-CC1F1FAA0003}" srcOrd="0" destOrd="0" presId="urn:microsoft.com/office/officeart/2005/8/layout/hProcess7#1"/>
    <dgm:cxn modelId="{425C6A25-7FD9-4E9E-9F76-62941405D7D7}" type="presParOf" srcId="{CC3CE429-4020-4F29-A563-CC1F1FAA0003}" destId="{B60D9065-39C7-4EE7-AC84-71DAC4F54295}" srcOrd="0" destOrd="0" presId="urn:microsoft.com/office/officeart/2005/8/layout/hProcess7#1"/>
    <dgm:cxn modelId="{3459739B-8D28-4ED5-A8AF-F8FD6AD516FE}" type="presParOf" srcId="{CC3CE429-4020-4F29-A563-CC1F1FAA0003}" destId="{9A4C711A-EA64-4384-9A84-606496861032}" srcOrd="1" destOrd="0" presId="urn:microsoft.com/office/officeart/2005/8/layout/hProcess7#1"/>
    <dgm:cxn modelId="{57055EFD-4B32-4E31-92F3-1D7BDE8497A2}" type="presParOf" srcId="{CC3CE429-4020-4F29-A563-CC1F1FAA0003}" destId="{98546FA7-7393-46F1-BA1F-2667B7E9E49A}" srcOrd="2" destOrd="0" presId="urn:microsoft.com/office/officeart/2005/8/layout/hProcess7#1"/>
    <dgm:cxn modelId="{51AA4DA2-EF89-41EC-B7A9-0131DE4DCE30}" type="presParOf" srcId="{ECDF124D-A07A-413D-ABF2-8505B208E0D9}" destId="{E5287438-D7EB-4F7D-A026-F45E29FE5062}" srcOrd="1" destOrd="0" presId="urn:microsoft.com/office/officeart/2005/8/layout/hProcess7#1"/>
    <dgm:cxn modelId="{57872971-A548-4DC1-9194-8C767DD0C199}" type="presParOf" srcId="{ECDF124D-A07A-413D-ABF2-8505B208E0D9}" destId="{6EF3ACD6-294E-4F3C-8D6E-4AD4B541BDE3}" srcOrd="2" destOrd="0" presId="urn:microsoft.com/office/officeart/2005/8/layout/hProcess7#1"/>
    <dgm:cxn modelId="{8E134E87-88C9-4F92-BBF0-2B0DC715D2B9}" type="presParOf" srcId="{6EF3ACD6-294E-4F3C-8D6E-4AD4B541BDE3}" destId="{2EEE9292-1154-4723-80BA-B7B262AE7BA6}" srcOrd="0" destOrd="0" presId="urn:microsoft.com/office/officeart/2005/8/layout/hProcess7#1"/>
    <dgm:cxn modelId="{72BF13C2-3516-45BB-BE38-2FE6177F9796}" type="presParOf" srcId="{6EF3ACD6-294E-4F3C-8D6E-4AD4B541BDE3}" destId="{B29B3BC6-EB13-415B-B687-D05980F29EA2}" srcOrd="1" destOrd="0" presId="urn:microsoft.com/office/officeart/2005/8/layout/hProcess7#1"/>
    <dgm:cxn modelId="{2D38A5D5-933B-4252-9D8E-5CEFFFDC139C}" type="presParOf" srcId="{6EF3ACD6-294E-4F3C-8D6E-4AD4B541BDE3}" destId="{03C04A93-52A1-4613-803A-48A0175EDDCE}" srcOrd="2" destOrd="0" presId="urn:microsoft.com/office/officeart/2005/8/layout/hProcess7#1"/>
    <dgm:cxn modelId="{7B84C754-A48A-4E45-B6E4-0CC26E194E4A}" type="presParOf" srcId="{ECDF124D-A07A-413D-ABF2-8505B208E0D9}" destId="{6897CC8B-F60A-4CE6-B67D-F639B5BCDDE3}" srcOrd="3" destOrd="0" presId="urn:microsoft.com/office/officeart/2005/8/layout/hProcess7#1"/>
    <dgm:cxn modelId="{E6FE83C0-A1BE-4659-AE99-0C584C56D205}" type="presParOf" srcId="{ECDF124D-A07A-413D-ABF2-8505B208E0D9}" destId="{37DF8BAA-DAE1-44B0-8036-DF43E567D534}" srcOrd="4" destOrd="0" presId="urn:microsoft.com/office/officeart/2005/8/layout/hProcess7#1"/>
    <dgm:cxn modelId="{225F6590-D1E9-4E65-9D3D-DA07453206D7}" type="presParOf" srcId="{37DF8BAA-DAE1-44B0-8036-DF43E567D534}" destId="{29E97133-D7EA-4180-807E-95982C013691}" srcOrd="0" destOrd="0" presId="urn:microsoft.com/office/officeart/2005/8/layout/hProcess7#1"/>
    <dgm:cxn modelId="{F107947D-7489-404B-8EFD-CDCE73E6B74C}" type="presParOf" srcId="{37DF8BAA-DAE1-44B0-8036-DF43E567D534}" destId="{37D520CF-20D7-4989-A827-DAF71EE4714D}" srcOrd="1" destOrd="0" presId="urn:microsoft.com/office/officeart/2005/8/layout/hProcess7#1"/>
    <dgm:cxn modelId="{B07CA9E3-8B55-4920-B702-4C2CE9E037A8}" type="presParOf" srcId="{37DF8BAA-DAE1-44B0-8036-DF43E567D534}" destId="{8190125F-43D4-43AC-95AA-200E4A66F2A3}" srcOrd="2" destOrd="0" presId="urn:microsoft.com/office/officeart/2005/8/layout/hProcess7#1"/>
    <dgm:cxn modelId="{14B79CD7-7015-4ED0-B0B0-B91329D5BD09}" type="presParOf" srcId="{ECDF124D-A07A-413D-ABF2-8505B208E0D9}" destId="{AA6756AC-357B-4D0F-9A0F-70FBF581D011}" srcOrd="5" destOrd="0" presId="urn:microsoft.com/office/officeart/2005/8/layout/hProcess7#1"/>
    <dgm:cxn modelId="{D01EC11B-4B07-4E0F-9511-66E623D5F94A}" type="presParOf" srcId="{ECDF124D-A07A-413D-ABF2-8505B208E0D9}" destId="{4F4F14A2-3964-40F0-9E4C-B17CA53660F6}" srcOrd="6" destOrd="0" presId="urn:microsoft.com/office/officeart/2005/8/layout/hProcess7#1"/>
    <dgm:cxn modelId="{41ADEA61-2889-4266-BA85-D29D9F82577D}" type="presParOf" srcId="{4F4F14A2-3964-40F0-9E4C-B17CA53660F6}" destId="{EDC5FFF1-86DD-44EF-AB96-309D8CEC9085}" srcOrd="0" destOrd="0" presId="urn:microsoft.com/office/officeart/2005/8/layout/hProcess7#1"/>
    <dgm:cxn modelId="{1DA461AA-7F04-4836-A2F0-513E1A82CD5F}" type="presParOf" srcId="{4F4F14A2-3964-40F0-9E4C-B17CA53660F6}" destId="{7B5F2EA9-5C6E-45C8-9633-BD0692055BAD}" srcOrd="1" destOrd="0" presId="urn:microsoft.com/office/officeart/2005/8/layout/hProcess7#1"/>
    <dgm:cxn modelId="{B936BBC4-3F74-4704-80E9-10E9CF9DEC6B}" type="presParOf" srcId="{4F4F14A2-3964-40F0-9E4C-B17CA53660F6}" destId="{E3943475-38F6-4FFD-9D9C-CCF89C7DCADF}" srcOrd="2" destOrd="0" presId="urn:microsoft.com/office/officeart/2005/8/layout/hProcess7#1"/>
    <dgm:cxn modelId="{DE2C965B-B879-492F-BE12-31ADFD2451CD}" type="presParOf" srcId="{ECDF124D-A07A-413D-ABF2-8505B208E0D9}" destId="{2B9EDFE7-954E-4F33-A507-5AD12D467CD1}" srcOrd="7" destOrd="0" presId="urn:microsoft.com/office/officeart/2005/8/layout/hProcess7#1"/>
    <dgm:cxn modelId="{5969CE14-2544-4486-A964-C2FE0C5A8F4E}" type="presParOf" srcId="{ECDF124D-A07A-413D-ABF2-8505B208E0D9}" destId="{6775EB3B-C693-4A3E-AC2D-903255B279A9}" srcOrd="8" destOrd="0" presId="urn:microsoft.com/office/officeart/2005/8/layout/hProcess7#1"/>
    <dgm:cxn modelId="{D1AD9828-5C31-4B20-94BE-CB16877758D6}" type="presParOf" srcId="{6775EB3B-C693-4A3E-AC2D-903255B279A9}" destId="{362F8750-0815-49CA-BA4D-A9AE417D5D6B}" srcOrd="0" destOrd="0" presId="urn:microsoft.com/office/officeart/2005/8/layout/hProcess7#1"/>
    <dgm:cxn modelId="{6D6805DC-2595-4DBE-88DB-F0796DF12EB8}" type="presParOf" srcId="{6775EB3B-C693-4A3E-AC2D-903255B279A9}" destId="{76FE1F3F-50CF-4CEE-AF30-D81C3F25223B}" srcOrd="1" destOrd="0" presId="urn:microsoft.com/office/officeart/2005/8/layout/hProcess7#1"/>
    <dgm:cxn modelId="{6B4C20FC-E31D-4777-BD7A-C5304513C960}" type="presParOf" srcId="{6775EB3B-C693-4A3E-AC2D-903255B279A9}" destId="{B4415F71-2702-4935-956B-C684FD21D36C}"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1A4ED4-F7AB-4076-AF92-1E209E6F7CBE}" type="doc">
      <dgm:prSet loTypeId="urn:microsoft.com/office/officeart/2005/8/layout/hList7#2" loCatId="process" qsTypeId="urn:microsoft.com/office/officeart/2005/8/quickstyle/simple1" qsCatId="simple" csTypeId="urn:microsoft.com/office/officeart/2005/8/colors/accent1_2" csCatId="accent1" phldr="1"/>
      <dgm:spPr/>
    </dgm:pt>
    <dgm:pt modelId="{CF1FE26E-0375-4A0E-BA93-59EA9B117BF0}">
      <dgm:prSet phldrT="[Text]"/>
      <dgm:spPr/>
      <dgm:t>
        <a:bodyPr/>
        <a:lstStyle/>
        <a:p>
          <a:r>
            <a:rPr lang="en-US"/>
            <a:t>Peppermint and Reviewing for a Test.</a:t>
          </a:r>
        </a:p>
      </dgm:t>
    </dgm:pt>
    <dgm:pt modelId="{8B7C4C97-377B-4A3F-ADB8-F1F581298958}" type="parTrans" cxnId="{2D882AE8-5D54-4A3D-BCDE-2918F359354F}">
      <dgm:prSet/>
      <dgm:spPr/>
      <dgm:t>
        <a:bodyPr/>
        <a:lstStyle/>
        <a:p>
          <a:endParaRPr lang="en-US"/>
        </a:p>
      </dgm:t>
    </dgm:pt>
    <dgm:pt modelId="{C13BAA7F-5744-4F55-A37D-3302DBEBA4FF}" type="sibTrans" cxnId="{2D882AE8-5D54-4A3D-BCDE-2918F359354F}">
      <dgm:prSet/>
      <dgm:spPr/>
      <dgm:t>
        <a:bodyPr/>
        <a:lstStyle/>
        <a:p>
          <a:endParaRPr lang="en-US"/>
        </a:p>
      </dgm:t>
    </dgm:pt>
    <dgm:pt modelId="{C8C64C6F-48D2-444C-90C7-CD420F976A84}">
      <dgm:prSet phldrT="[Text]"/>
      <dgm:spPr/>
      <dgm:t>
        <a:bodyPr/>
        <a:lstStyle/>
        <a:p>
          <a:r>
            <a:rPr lang="en-US"/>
            <a:t>Adding clapping to phonemic awareness activities.</a:t>
          </a:r>
        </a:p>
      </dgm:t>
    </dgm:pt>
    <dgm:pt modelId="{5BC5E589-85BF-4C78-B193-F77F1AC1AB84}" type="parTrans" cxnId="{ADFD712D-CD78-4875-AE9D-97F649BDF097}">
      <dgm:prSet/>
      <dgm:spPr/>
      <dgm:t>
        <a:bodyPr/>
        <a:lstStyle/>
        <a:p>
          <a:endParaRPr lang="en-US"/>
        </a:p>
      </dgm:t>
    </dgm:pt>
    <dgm:pt modelId="{CACABE79-59C2-4D9E-9AEB-7D3C56D42255}" type="sibTrans" cxnId="{ADFD712D-CD78-4875-AE9D-97F649BDF097}">
      <dgm:prSet/>
      <dgm:spPr/>
      <dgm:t>
        <a:bodyPr/>
        <a:lstStyle/>
        <a:p>
          <a:endParaRPr lang="en-US"/>
        </a:p>
      </dgm:t>
    </dgm:pt>
    <dgm:pt modelId="{2FC9DD57-9E59-4D1F-B0E1-CF00029CC999}">
      <dgm:prSet phldrT="[Text]"/>
      <dgm:spPr/>
      <dgm:t>
        <a:bodyPr/>
        <a:lstStyle/>
        <a:p>
          <a:r>
            <a:rPr lang="en-US"/>
            <a:t>Practicing math facts on chilled shaving cream.</a:t>
          </a:r>
        </a:p>
      </dgm:t>
    </dgm:pt>
    <dgm:pt modelId="{AB40B272-AEA2-4EEF-B306-148950AEF79A}" type="parTrans" cxnId="{F2AADF82-8963-4CC3-A6E5-CFEFD9685F02}">
      <dgm:prSet/>
      <dgm:spPr/>
      <dgm:t>
        <a:bodyPr/>
        <a:lstStyle/>
        <a:p>
          <a:endParaRPr lang="en-US"/>
        </a:p>
      </dgm:t>
    </dgm:pt>
    <dgm:pt modelId="{572EF04D-1983-4D99-9488-834D352B9F9B}" type="sibTrans" cxnId="{F2AADF82-8963-4CC3-A6E5-CFEFD9685F02}">
      <dgm:prSet/>
      <dgm:spPr/>
      <dgm:t>
        <a:bodyPr/>
        <a:lstStyle/>
        <a:p>
          <a:endParaRPr lang="en-US"/>
        </a:p>
      </dgm:t>
    </dgm:pt>
    <dgm:pt modelId="{0FA10CFB-46DB-487F-957A-CD47D6F8E637}" type="pres">
      <dgm:prSet presAssocID="{091A4ED4-F7AB-4076-AF92-1E209E6F7CBE}" presName="Name0" presStyleCnt="0">
        <dgm:presLayoutVars>
          <dgm:dir/>
          <dgm:resizeHandles val="exact"/>
        </dgm:presLayoutVars>
      </dgm:prSet>
      <dgm:spPr/>
    </dgm:pt>
    <dgm:pt modelId="{C1949A34-2246-4E9F-A654-2C564CA0D813}" type="pres">
      <dgm:prSet presAssocID="{091A4ED4-F7AB-4076-AF92-1E209E6F7CBE}" presName="fgShape" presStyleLbl="fgShp" presStyleIdx="0" presStyleCnt="1"/>
      <dgm:spPr/>
    </dgm:pt>
    <dgm:pt modelId="{8C825693-A63A-433A-BD75-5EA35C67A1B9}" type="pres">
      <dgm:prSet presAssocID="{091A4ED4-F7AB-4076-AF92-1E209E6F7CBE}" presName="linComp" presStyleCnt="0"/>
      <dgm:spPr/>
    </dgm:pt>
    <dgm:pt modelId="{79E4D59F-18DD-4D1C-A270-B2D6982F9188}" type="pres">
      <dgm:prSet presAssocID="{CF1FE26E-0375-4A0E-BA93-59EA9B117BF0}" presName="compNode" presStyleCnt="0"/>
      <dgm:spPr/>
    </dgm:pt>
    <dgm:pt modelId="{00DE35F4-9F18-4651-A358-5675D8930B68}" type="pres">
      <dgm:prSet presAssocID="{CF1FE26E-0375-4A0E-BA93-59EA9B117BF0}" presName="bkgdShape" presStyleLbl="node1" presStyleIdx="0" presStyleCnt="3"/>
      <dgm:spPr/>
      <dgm:t>
        <a:bodyPr/>
        <a:lstStyle/>
        <a:p>
          <a:endParaRPr lang="en-US"/>
        </a:p>
      </dgm:t>
    </dgm:pt>
    <dgm:pt modelId="{083DF203-4639-47ED-9C57-394340E2CD02}" type="pres">
      <dgm:prSet presAssocID="{CF1FE26E-0375-4A0E-BA93-59EA9B117BF0}" presName="nodeTx" presStyleLbl="node1" presStyleIdx="0" presStyleCnt="3">
        <dgm:presLayoutVars>
          <dgm:bulletEnabled val="1"/>
        </dgm:presLayoutVars>
      </dgm:prSet>
      <dgm:spPr/>
      <dgm:t>
        <a:bodyPr/>
        <a:lstStyle/>
        <a:p>
          <a:endParaRPr lang="en-US"/>
        </a:p>
      </dgm:t>
    </dgm:pt>
    <dgm:pt modelId="{4E125C91-11A4-4D52-A04E-DD2EC79A5186}" type="pres">
      <dgm:prSet presAssocID="{CF1FE26E-0375-4A0E-BA93-59EA9B117BF0}" presName="invisiNode" presStyleLbl="node1" presStyleIdx="0" presStyleCnt="3"/>
      <dgm:spPr/>
    </dgm:pt>
    <dgm:pt modelId="{4BCFC1DF-FF5C-4D14-AB1D-F7E7DF0B946B}" type="pres">
      <dgm:prSet presAssocID="{CF1FE26E-0375-4A0E-BA93-59EA9B117BF0}" presName="imagNode"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AF2EE130-67EE-4612-897D-31279D241386}" type="pres">
      <dgm:prSet presAssocID="{C13BAA7F-5744-4F55-A37D-3302DBEBA4FF}" presName="sibTrans" presStyleLbl="sibTrans2D1" presStyleIdx="0" presStyleCnt="0"/>
      <dgm:spPr/>
      <dgm:t>
        <a:bodyPr/>
        <a:lstStyle/>
        <a:p>
          <a:endParaRPr lang="en-US"/>
        </a:p>
      </dgm:t>
    </dgm:pt>
    <dgm:pt modelId="{EE2F914B-DE05-4F61-8FEF-6E0E626E53DD}" type="pres">
      <dgm:prSet presAssocID="{C8C64C6F-48D2-444C-90C7-CD420F976A84}" presName="compNode" presStyleCnt="0"/>
      <dgm:spPr/>
    </dgm:pt>
    <dgm:pt modelId="{B4D426F1-85D5-47DE-ACEF-282B1B5ECDAE}" type="pres">
      <dgm:prSet presAssocID="{C8C64C6F-48D2-444C-90C7-CD420F976A84}" presName="bkgdShape" presStyleLbl="node1" presStyleIdx="1" presStyleCnt="3"/>
      <dgm:spPr/>
      <dgm:t>
        <a:bodyPr/>
        <a:lstStyle/>
        <a:p>
          <a:endParaRPr lang="en-US"/>
        </a:p>
      </dgm:t>
    </dgm:pt>
    <dgm:pt modelId="{A2048636-A99D-4AB4-B8A5-6EA96B97ED90}" type="pres">
      <dgm:prSet presAssocID="{C8C64C6F-48D2-444C-90C7-CD420F976A84}" presName="nodeTx" presStyleLbl="node1" presStyleIdx="1" presStyleCnt="3">
        <dgm:presLayoutVars>
          <dgm:bulletEnabled val="1"/>
        </dgm:presLayoutVars>
      </dgm:prSet>
      <dgm:spPr/>
      <dgm:t>
        <a:bodyPr/>
        <a:lstStyle/>
        <a:p>
          <a:endParaRPr lang="en-US"/>
        </a:p>
      </dgm:t>
    </dgm:pt>
    <dgm:pt modelId="{28ADBBC6-BA31-45B8-BFB6-85EE339B31E7}" type="pres">
      <dgm:prSet presAssocID="{C8C64C6F-48D2-444C-90C7-CD420F976A84}" presName="invisiNode" presStyleLbl="node1" presStyleIdx="1" presStyleCnt="3"/>
      <dgm:spPr/>
    </dgm:pt>
    <dgm:pt modelId="{ECA7ACF5-2B8A-4119-9E8D-8F4FC84304CE}" type="pres">
      <dgm:prSet presAssocID="{C8C64C6F-48D2-444C-90C7-CD420F976A84}" presName="imagNode" presStyleLbl="fgImgPlace1" presStyleIdx="1" presStyleCnt="3" custLinFactNeighborY="-1788"/>
      <dgm:spPr>
        <a:blipFill rotWithShape="0">
          <a:blip xmlns:r="http://schemas.openxmlformats.org/officeDocument/2006/relationships" r:embed="rId2"/>
          <a:stretch>
            <a:fillRect/>
          </a:stretch>
        </a:blipFill>
      </dgm:spPr>
    </dgm:pt>
    <dgm:pt modelId="{DE80E2CB-B6B6-4F44-B3F8-9E30E3ABE1E2}" type="pres">
      <dgm:prSet presAssocID="{CACABE79-59C2-4D9E-9AEB-7D3C56D42255}" presName="sibTrans" presStyleLbl="sibTrans2D1" presStyleIdx="0" presStyleCnt="0"/>
      <dgm:spPr/>
      <dgm:t>
        <a:bodyPr/>
        <a:lstStyle/>
        <a:p>
          <a:endParaRPr lang="en-US"/>
        </a:p>
      </dgm:t>
    </dgm:pt>
    <dgm:pt modelId="{610DBE44-EBEA-42CC-9317-9F603A5C7F5D}" type="pres">
      <dgm:prSet presAssocID="{2FC9DD57-9E59-4D1F-B0E1-CF00029CC999}" presName="compNode" presStyleCnt="0"/>
      <dgm:spPr/>
    </dgm:pt>
    <dgm:pt modelId="{B03293B4-04E2-4131-BD7B-3FBE721FF18F}" type="pres">
      <dgm:prSet presAssocID="{2FC9DD57-9E59-4D1F-B0E1-CF00029CC999}" presName="bkgdShape" presStyleLbl="node1" presStyleIdx="2" presStyleCnt="3"/>
      <dgm:spPr/>
      <dgm:t>
        <a:bodyPr/>
        <a:lstStyle/>
        <a:p>
          <a:endParaRPr lang="en-US"/>
        </a:p>
      </dgm:t>
    </dgm:pt>
    <dgm:pt modelId="{51D89342-25DD-4048-8695-B50A24B238A5}" type="pres">
      <dgm:prSet presAssocID="{2FC9DD57-9E59-4D1F-B0E1-CF00029CC999}" presName="nodeTx" presStyleLbl="node1" presStyleIdx="2" presStyleCnt="3">
        <dgm:presLayoutVars>
          <dgm:bulletEnabled val="1"/>
        </dgm:presLayoutVars>
      </dgm:prSet>
      <dgm:spPr/>
      <dgm:t>
        <a:bodyPr/>
        <a:lstStyle/>
        <a:p>
          <a:endParaRPr lang="en-US"/>
        </a:p>
      </dgm:t>
    </dgm:pt>
    <dgm:pt modelId="{0DC2D666-FBD0-45B6-9236-0FA298239933}" type="pres">
      <dgm:prSet presAssocID="{2FC9DD57-9E59-4D1F-B0E1-CF00029CC999}" presName="invisiNode" presStyleLbl="node1" presStyleIdx="2" presStyleCnt="3"/>
      <dgm:spPr/>
    </dgm:pt>
    <dgm:pt modelId="{3E446555-7447-47E4-A8FD-2015537D7B1E}" type="pres">
      <dgm:prSet presAssocID="{2FC9DD57-9E59-4D1F-B0E1-CF00029CC999}" presName="imagNode" presStyleLbl="fgImgPlace1" presStyleIdx="2" presStyleCnt="3"/>
      <dgm:spPr>
        <a:blipFill rotWithShape="0">
          <a:blip xmlns:r="http://schemas.openxmlformats.org/officeDocument/2006/relationships" r:embed="rId2"/>
          <a:stretch>
            <a:fillRect/>
          </a:stretch>
        </a:blipFill>
      </dgm:spPr>
    </dgm:pt>
  </dgm:ptLst>
  <dgm:cxnLst>
    <dgm:cxn modelId="{99BA81DE-541F-4944-87AB-D266AF9445D4}" type="presOf" srcId="{CF1FE26E-0375-4A0E-BA93-59EA9B117BF0}" destId="{083DF203-4639-47ED-9C57-394340E2CD02}" srcOrd="1" destOrd="0" presId="urn:microsoft.com/office/officeart/2005/8/layout/hList7#2"/>
    <dgm:cxn modelId="{D399AD99-3D5E-410F-A2A7-736D1C7BED66}" type="presOf" srcId="{2FC9DD57-9E59-4D1F-B0E1-CF00029CC999}" destId="{B03293B4-04E2-4131-BD7B-3FBE721FF18F}" srcOrd="0" destOrd="0" presId="urn:microsoft.com/office/officeart/2005/8/layout/hList7#2"/>
    <dgm:cxn modelId="{2D882AE8-5D54-4A3D-BCDE-2918F359354F}" srcId="{091A4ED4-F7AB-4076-AF92-1E209E6F7CBE}" destId="{CF1FE26E-0375-4A0E-BA93-59EA9B117BF0}" srcOrd="0" destOrd="0" parTransId="{8B7C4C97-377B-4A3F-ADB8-F1F581298958}" sibTransId="{C13BAA7F-5744-4F55-A37D-3302DBEBA4FF}"/>
    <dgm:cxn modelId="{D6DE2D00-1F1B-46A8-9C8A-25D3C8EF6005}" type="presOf" srcId="{C13BAA7F-5744-4F55-A37D-3302DBEBA4FF}" destId="{AF2EE130-67EE-4612-897D-31279D241386}" srcOrd="0" destOrd="0" presId="urn:microsoft.com/office/officeart/2005/8/layout/hList7#2"/>
    <dgm:cxn modelId="{5CF0E7E0-171B-41D3-9C6A-E7B79FE0644C}" type="presOf" srcId="{C8C64C6F-48D2-444C-90C7-CD420F976A84}" destId="{A2048636-A99D-4AB4-B8A5-6EA96B97ED90}" srcOrd="1" destOrd="0" presId="urn:microsoft.com/office/officeart/2005/8/layout/hList7#2"/>
    <dgm:cxn modelId="{54A3BAAB-B984-48A9-9328-7A5D7B248C60}" type="presOf" srcId="{CACABE79-59C2-4D9E-9AEB-7D3C56D42255}" destId="{DE80E2CB-B6B6-4F44-B3F8-9E30E3ABE1E2}" srcOrd="0" destOrd="0" presId="urn:microsoft.com/office/officeart/2005/8/layout/hList7#2"/>
    <dgm:cxn modelId="{097DC096-FA61-4300-8722-8900BADD964F}" type="presOf" srcId="{2FC9DD57-9E59-4D1F-B0E1-CF00029CC999}" destId="{51D89342-25DD-4048-8695-B50A24B238A5}" srcOrd="1" destOrd="0" presId="urn:microsoft.com/office/officeart/2005/8/layout/hList7#2"/>
    <dgm:cxn modelId="{F4D906D5-F3C7-4E64-96B1-1FAD67D19BC8}" type="presOf" srcId="{091A4ED4-F7AB-4076-AF92-1E209E6F7CBE}" destId="{0FA10CFB-46DB-487F-957A-CD47D6F8E637}" srcOrd="0" destOrd="0" presId="urn:microsoft.com/office/officeart/2005/8/layout/hList7#2"/>
    <dgm:cxn modelId="{B1515B60-9C0D-459C-AB54-EDD30E64F19D}" type="presOf" srcId="{C8C64C6F-48D2-444C-90C7-CD420F976A84}" destId="{B4D426F1-85D5-47DE-ACEF-282B1B5ECDAE}" srcOrd="0" destOrd="0" presId="urn:microsoft.com/office/officeart/2005/8/layout/hList7#2"/>
    <dgm:cxn modelId="{ADFD712D-CD78-4875-AE9D-97F649BDF097}" srcId="{091A4ED4-F7AB-4076-AF92-1E209E6F7CBE}" destId="{C8C64C6F-48D2-444C-90C7-CD420F976A84}" srcOrd="1" destOrd="0" parTransId="{5BC5E589-85BF-4C78-B193-F77F1AC1AB84}" sibTransId="{CACABE79-59C2-4D9E-9AEB-7D3C56D42255}"/>
    <dgm:cxn modelId="{F2AADF82-8963-4CC3-A6E5-CFEFD9685F02}" srcId="{091A4ED4-F7AB-4076-AF92-1E209E6F7CBE}" destId="{2FC9DD57-9E59-4D1F-B0E1-CF00029CC999}" srcOrd="2" destOrd="0" parTransId="{AB40B272-AEA2-4EEF-B306-148950AEF79A}" sibTransId="{572EF04D-1983-4D99-9488-834D352B9F9B}"/>
    <dgm:cxn modelId="{C2DDEF74-F26C-4C67-AA59-C60FF706DB14}" type="presOf" srcId="{CF1FE26E-0375-4A0E-BA93-59EA9B117BF0}" destId="{00DE35F4-9F18-4651-A358-5675D8930B68}" srcOrd="0" destOrd="0" presId="urn:microsoft.com/office/officeart/2005/8/layout/hList7#2"/>
    <dgm:cxn modelId="{371A2F44-F4AA-4BC9-B6BA-FBD6CAD57A39}" type="presParOf" srcId="{0FA10CFB-46DB-487F-957A-CD47D6F8E637}" destId="{C1949A34-2246-4E9F-A654-2C564CA0D813}" srcOrd="0" destOrd="0" presId="urn:microsoft.com/office/officeart/2005/8/layout/hList7#2"/>
    <dgm:cxn modelId="{AF7285B3-316A-48B4-9955-D66248F752F0}" type="presParOf" srcId="{0FA10CFB-46DB-487F-957A-CD47D6F8E637}" destId="{8C825693-A63A-433A-BD75-5EA35C67A1B9}" srcOrd="1" destOrd="0" presId="urn:microsoft.com/office/officeart/2005/8/layout/hList7#2"/>
    <dgm:cxn modelId="{62A26E97-95FC-448D-BADB-1D5E2EDE54E2}" type="presParOf" srcId="{8C825693-A63A-433A-BD75-5EA35C67A1B9}" destId="{79E4D59F-18DD-4D1C-A270-B2D6982F9188}" srcOrd="0" destOrd="0" presId="urn:microsoft.com/office/officeart/2005/8/layout/hList7#2"/>
    <dgm:cxn modelId="{C5BA0A91-1698-4338-998B-5A4256083A00}" type="presParOf" srcId="{79E4D59F-18DD-4D1C-A270-B2D6982F9188}" destId="{00DE35F4-9F18-4651-A358-5675D8930B68}" srcOrd="0" destOrd="0" presId="urn:microsoft.com/office/officeart/2005/8/layout/hList7#2"/>
    <dgm:cxn modelId="{03396C8F-3DA4-48F8-BDBC-584C3937EB1B}" type="presParOf" srcId="{79E4D59F-18DD-4D1C-A270-B2D6982F9188}" destId="{083DF203-4639-47ED-9C57-394340E2CD02}" srcOrd="1" destOrd="0" presId="urn:microsoft.com/office/officeart/2005/8/layout/hList7#2"/>
    <dgm:cxn modelId="{B7A770E4-5C82-4D9E-9CC6-969BD6BD02EC}" type="presParOf" srcId="{79E4D59F-18DD-4D1C-A270-B2D6982F9188}" destId="{4E125C91-11A4-4D52-A04E-DD2EC79A5186}" srcOrd="2" destOrd="0" presId="urn:microsoft.com/office/officeart/2005/8/layout/hList7#2"/>
    <dgm:cxn modelId="{2A23F558-1575-4119-8FA8-63416A9A6995}" type="presParOf" srcId="{79E4D59F-18DD-4D1C-A270-B2D6982F9188}" destId="{4BCFC1DF-FF5C-4D14-AB1D-F7E7DF0B946B}" srcOrd="3" destOrd="0" presId="urn:microsoft.com/office/officeart/2005/8/layout/hList7#2"/>
    <dgm:cxn modelId="{377080F3-BD5C-4230-A79B-F1C4FFC1967E}" type="presParOf" srcId="{8C825693-A63A-433A-BD75-5EA35C67A1B9}" destId="{AF2EE130-67EE-4612-897D-31279D241386}" srcOrd="1" destOrd="0" presId="urn:microsoft.com/office/officeart/2005/8/layout/hList7#2"/>
    <dgm:cxn modelId="{94FD9592-EC88-408E-9D68-850682F172BA}" type="presParOf" srcId="{8C825693-A63A-433A-BD75-5EA35C67A1B9}" destId="{EE2F914B-DE05-4F61-8FEF-6E0E626E53DD}" srcOrd="2" destOrd="0" presId="urn:microsoft.com/office/officeart/2005/8/layout/hList7#2"/>
    <dgm:cxn modelId="{5D103141-D512-4324-AEA9-57A2E8ECDFBA}" type="presParOf" srcId="{EE2F914B-DE05-4F61-8FEF-6E0E626E53DD}" destId="{B4D426F1-85D5-47DE-ACEF-282B1B5ECDAE}" srcOrd="0" destOrd="0" presId="urn:microsoft.com/office/officeart/2005/8/layout/hList7#2"/>
    <dgm:cxn modelId="{1CC72C1B-CB0C-4C60-A51A-E02A36006D85}" type="presParOf" srcId="{EE2F914B-DE05-4F61-8FEF-6E0E626E53DD}" destId="{A2048636-A99D-4AB4-B8A5-6EA96B97ED90}" srcOrd="1" destOrd="0" presId="urn:microsoft.com/office/officeart/2005/8/layout/hList7#2"/>
    <dgm:cxn modelId="{F5871409-00B2-49B0-9D98-21805CE8399C}" type="presParOf" srcId="{EE2F914B-DE05-4F61-8FEF-6E0E626E53DD}" destId="{28ADBBC6-BA31-45B8-BFB6-85EE339B31E7}" srcOrd="2" destOrd="0" presId="urn:microsoft.com/office/officeart/2005/8/layout/hList7#2"/>
    <dgm:cxn modelId="{9C7B4015-B205-4A0B-B241-10E71F787FAE}" type="presParOf" srcId="{EE2F914B-DE05-4F61-8FEF-6E0E626E53DD}" destId="{ECA7ACF5-2B8A-4119-9E8D-8F4FC84304CE}" srcOrd="3" destOrd="0" presId="urn:microsoft.com/office/officeart/2005/8/layout/hList7#2"/>
    <dgm:cxn modelId="{48B1C527-A054-4CFB-9B41-8D2790A54BD7}" type="presParOf" srcId="{8C825693-A63A-433A-BD75-5EA35C67A1B9}" destId="{DE80E2CB-B6B6-4F44-B3F8-9E30E3ABE1E2}" srcOrd="3" destOrd="0" presId="urn:microsoft.com/office/officeart/2005/8/layout/hList7#2"/>
    <dgm:cxn modelId="{904335BF-19B1-4455-80A2-87037CD523A1}" type="presParOf" srcId="{8C825693-A63A-433A-BD75-5EA35C67A1B9}" destId="{610DBE44-EBEA-42CC-9317-9F603A5C7F5D}" srcOrd="4" destOrd="0" presId="urn:microsoft.com/office/officeart/2005/8/layout/hList7#2"/>
    <dgm:cxn modelId="{4032F763-3084-4F6F-830E-DCCD4BD7D2C8}" type="presParOf" srcId="{610DBE44-EBEA-42CC-9317-9F603A5C7F5D}" destId="{B03293B4-04E2-4131-BD7B-3FBE721FF18F}" srcOrd="0" destOrd="0" presId="urn:microsoft.com/office/officeart/2005/8/layout/hList7#2"/>
    <dgm:cxn modelId="{3FD6F8C5-5F4F-4365-AA7B-341C83B10B41}" type="presParOf" srcId="{610DBE44-EBEA-42CC-9317-9F603A5C7F5D}" destId="{51D89342-25DD-4048-8695-B50A24B238A5}" srcOrd="1" destOrd="0" presId="urn:microsoft.com/office/officeart/2005/8/layout/hList7#2"/>
    <dgm:cxn modelId="{C20701BA-596A-434A-953C-93A426EC30D0}" type="presParOf" srcId="{610DBE44-EBEA-42CC-9317-9F603A5C7F5D}" destId="{0DC2D666-FBD0-45B6-9236-0FA298239933}" srcOrd="2" destOrd="0" presId="urn:microsoft.com/office/officeart/2005/8/layout/hList7#2"/>
    <dgm:cxn modelId="{31477635-F577-45D5-9A49-8556E3C1E1BA}" type="presParOf" srcId="{610DBE44-EBEA-42CC-9317-9F603A5C7F5D}" destId="{3E446555-7447-47E4-A8FD-2015537D7B1E}"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66431F-C596-4A41-9D4E-76B8D9710093}" type="doc">
      <dgm:prSet loTypeId="urn:microsoft.com/office/officeart/2005/8/layout/hProcess9" loCatId="process" qsTypeId="urn:microsoft.com/office/officeart/2005/8/quickstyle/simple1" qsCatId="simple" csTypeId="urn:microsoft.com/office/officeart/2005/8/colors/accent1_2" csCatId="accent1" phldr="1"/>
      <dgm:spPr/>
    </dgm:pt>
    <dgm:pt modelId="{3E5C5CAF-48C9-4A1A-A06B-410B4243052B}">
      <dgm:prSet phldrT="[Text]"/>
      <dgm:spPr/>
      <dgm:t>
        <a:bodyPr/>
        <a:lstStyle/>
        <a:p>
          <a:r>
            <a:rPr lang="en-US" dirty="0" smtClean="0"/>
            <a:t>All teachers are now Special Education Teachers.</a:t>
          </a:r>
          <a:endParaRPr lang="en-US" dirty="0"/>
        </a:p>
      </dgm:t>
    </dgm:pt>
    <dgm:pt modelId="{98E6CC92-46CC-4B0B-9FAB-7C73E9747027}" type="parTrans" cxnId="{D2A68504-55B8-4327-A4F6-17E72B30B856}">
      <dgm:prSet/>
      <dgm:spPr/>
      <dgm:t>
        <a:bodyPr/>
        <a:lstStyle/>
        <a:p>
          <a:endParaRPr lang="en-US"/>
        </a:p>
      </dgm:t>
    </dgm:pt>
    <dgm:pt modelId="{5782C855-6F15-46D7-BB7B-D61B7AC1BF97}" type="sibTrans" cxnId="{D2A68504-55B8-4327-A4F6-17E72B30B856}">
      <dgm:prSet/>
      <dgm:spPr/>
      <dgm:t>
        <a:bodyPr/>
        <a:lstStyle/>
        <a:p>
          <a:endParaRPr lang="en-US"/>
        </a:p>
      </dgm:t>
    </dgm:pt>
    <dgm:pt modelId="{8D0BDE18-2474-40A9-921E-06D3AF618C3E}">
      <dgm:prSet phldrT="[Text]"/>
      <dgm:spPr/>
      <dgm:t>
        <a:bodyPr/>
        <a:lstStyle/>
        <a:p>
          <a:endParaRPr lang="en-US" dirty="0" smtClean="0"/>
        </a:p>
        <a:p>
          <a:r>
            <a:rPr lang="en-US" dirty="0" smtClean="0"/>
            <a:t>There is no such thing as “Normal”.</a:t>
          </a:r>
          <a:endParaRPr lang="en-US" dirty="0"/>
        </a:p>
      </dgm:t>
    </dgm:pt>
    <dgm:pt modelId="{71C6ACBD-80E9-4351-A095-EA5BAAEC7103}" type="parTrans" cxnId="{1873C2B9-5A67-4236-907F-672C6B83EB3B}">
      <dgm:prSet/>
      <dgm:spPr/>
      <dgm:t>
        <a:bodyPr/>
        <a:lstStyle/>
        <a:p>
          <a:endParaRPr lang="en-US"/>
        </a:p>
      </dgm:t>
    </dgm:pt>
    <dgm:pt modelId="{7EDC7DD7-4202-46DA-B85B-7C52D58C1D56}" type="sibTrans" cxnId="{1873C2B9-5A67-4236-907F-672C6B83EB3B}">
      <dgm:prSet/>
      <dgm:spPr/>
      <dgm:t>
        <a:bodyPr/>
        <a:lstStyle/>
        <a:p>
          <a:endParaRPr lang="en-US"/>
        </a:p>
      </dgm:t>
    </dgm:pt>
    <dgm:pt modelId="{CAD60CE2-CE5E-49ED-AD1E-F1CCBADA4605}">
      <dgm:prSet phldrT="[Text]"/>
      <dgm:spPr/>
      <dgm:t>
        <a:bodyPr/>
        <a:lstStyle/>
        <a:p>
          <a:r>
            <a:rPr lang="en-US" smtClean="0"/>
            <a:t>That is only the setting on the dryer!</a:t>
          </a:r>
          <a:endParaRPr lang="en-US" dirty="0"/>
        </a:p>
      </dgm:t>
    </dgm:pt>
    <dgm:pt modelId="{BB3DF04B-1081-4712-922E-B7617D02606A}" type="parTrans" cxnId="{F0618DDD-5425-4043-A302-B13E36B9243E}">
      <dgm:prSet/>
      <dgm:spPr/>
      <dgm:t>
        <a:bodyPr/>
        <a:lstStyle/>
        <a:p>
          <a:endParaRPr lang="en-US"/>
        </a:p>
      </dgm:t>
    </dgm:pt>
    <dgm:pt modelId="{79F40A47-076F-41B4-A1D6-F76AFFD04120}" type="sibTrans" cxnId="{F0618DDD-5425-4043-A302-B13E36B9243E}">
      <dgm:prSet/>
      <dgm:spPr/>
      <dgm:t>
        <a:bodyPr/>
        <a:lstStyle/>
        <a:p>
          <a:endParaRPr lang="en-US"/>
        </a:p>
      </dgm:t>
    </dgm:pt>
    <dgm:pt modelId="{D8C5453E-0858-4D98-885C-73C4CF18427D}" type="pres">
      <dgm:prSet presAssocID="{F166431F-C596-4A41-9D4E-76B8D9710093}" presName="CompostProcess" presStyleCnt="0">
        <dgm:presLayoutVars>
          <dgm:dir/>
          <dgm:resizeHandles val="exact"/>
        </dgm:presLayoutVars>
      </dgm:prSet>
      <dgm:spPr/>
    </dgm:pt>
    <dgm:pt modelId="{4C42FD35-1959-498E-8A26-BEBA6ACAE667}" type="pres">
      <dgm:prSet presAssocID="{F166431F-C596-4A41-9D4E-76B8D9710093}" presName="arrow" presStyleLbl="bgShp" presStyleIdx="0" presStyleCnt="1"/>
      <dgm:spPr/>
    </dgm:pt>
    <dgm:pt modelId="{FAD04489-BD9E-453A-B431-0E6C5AAD21C7}" type="pres">
      <dgm:prSet presAssocID="{F166431F-C596-4A41-9D4E-76B8D9710093}" presName="linearProcess" presStyleCnt="0"/>
      <dgm:spPr/>
    </dgm:pt>
    <dgm:pt modelId="{BDCD5B48-E84A-4614-BF99-051DF0462084}" type="pres">
      <dgm:prSet presAssocID="{3E5C5CAF-48C9-4A1A-A06B-410B4243052B}" presName="textNode" presStyleLbl="node1" presStyleIdx="0" presStyleCnt="3">
        <dgm:presLayoutVars>
          <dgm:bulletEnabled val="1"/>
        </dgm:presLayoutVars>
      </dgm:prSet>
      <dgm:spPr/>
      <dgm:t>
        <a:bodyPr/>
        <a:lstStyle/>
        <a:p>
          <a:endParaRPr lang="en-US"/>
        </a:p>
      </dgm:t>
    </dgm:pt>
    <dgm:pt modelId="{51CC81D1-3009-4019-8D26-8AAEFF74CF13}" type="pres">
      <dgm:prSet presAssocID="{5782C855-6F15-46D7-BB7B-D61B7AC1BF97}" presName="sibTrans" presStyleCnt="0"/>
      <dgm:spPr/>
    </dgm:pt>
    <dgm:pt modelId="{6E96FA9C-A942-48DB-B8BF-DB1536EC8922}" type="pres">
      <dgm:prSet presAssocID="{8D0BDE18-2474-40A9-921E-06D3AF618C3E}" presName="textNode" presStyleLbl="node1" presStyleIdx="1" presStyleCnt="3">
        <dgm:presLayoutVars>
          <dgm:bulletEnabled val="1"/>
        </dgm:presLayoutVars>
      </dgm:prSet>
      <dgm:spPr/>
      <dgm:t>
        <a:bodyPr/>
        <a:lstStyle/>
        <a:p>
          <a:endParaRPr lang="en-US"/>
        </a:p>
      </dgm:t>
    </dgm:pt>
    <dgm:pt modelId="{0307D3C7-4A61-45E7-A10F-22126C5F3C77}" type="pres">
      <dgm:prSet presAssocID="{7EDC7DD7-4202-46DA-B85B-7C52D58C1D56}" presName="sibTrans" presStyleCnt="0"/>
      <dgm:spPr/>
    </dgm:pt>
    <dgm:pt modelId="{786781FC-9DC0-42F5-B836-E32C55210293}" type="pres">
      <dgm:prSet presAssocID="{CAD60CE2-CE5E-49ED-AD1E-F1CCBADA4605}" presName="textNode" presStyleLbl="node1" presStyleIdx="2" presStyleCnt="3">
        <dgm:presLayoutVars>
          <dgm:bulletEnabled val="1"/>
        </dgm:presLayoutVars>
      </dgm:prSet>
      <dgm:spPr/>
      <dgm:t>
        <a:bodyPr/>
        <a:lstStyle/>
        <a:p>
          <a:endParaRPr lang="en-US"/>
        </a:p>
      </dgm:t>
    </dgm:pt>
  </dgm:ptLst>
  <dgm:cxnLst>
    <dgm:cxn modelId="{D2A68504-55B8-4327-A4F6-17E72B30B856}" srcId="{F166431F-C596-4A41-9D4E-76B8D9710093}" destId="{3E5C5CAF-48C9-4A1A-A06B-410B4243052B}" srcOrd="0" destOrd="0" parTransId="{98E6CC92-46CC-4B0B-9FAB-7C73E9747027}" sibTransId="{5782C855-6F15-46D7-BB7B-D61B7AC1BF97}"/>
    <dgm:cxn modelId="{4A3FF475-1737-4DA5-A12A-B6C0B2BF95C7}" type="presOf" srcId="{CAD60CE2-CE5E-49ED-AD1E-F1CCBADA4605}" destId="{786781FC-9DC0-42F5-B836-E32C55210293}" srcOrd="0" destOrd="0" presId="urn:microsoft.com/office/officeart/2005/8/layout/hProcess9"/>
    <dgm:cxn modelId="{F0618DDD-5425-4043-A302-B13E36B9243E}" srcId="{F166431F-C596-4A41-9D4E-76B8D9710093}" destId="{CAD60CE2-CE5E-49ED-AD1E-F1CCBADA4605}" srcOrd="2" destOrd="0" parTransId="{BB3DF04B-1081-4712-922E-B7617D02606A}" sibTransId="{79F40A47-076F-41B4-A1D6-F76AFFD04120}"/>
    <dgm:cxn modelId="{C10A8362-1AEA-4685-8C13-9391090977BD}" type="presOf" srcId="{3E5C5CAF-48C9-4A1A-A06B-410B4243052B}" destId="{BDCD5B48-E84A-4614-BF99-051DF0462084}" srcOrd="0" destOrd="0" presId="urn:microsoft.com/office/officeart/2005/8/layout/hProcess9"/>
    <dgm:cxn modelId="{1873C2B9-5A67-4236-907F-672C6B83EB3B}" srcId="{F166431F-C596-4A41-9D4E-76B8D9710093}" destId="{8D0BDE18-2474-40A9-921E-06D3AF618C3E}" srcOrd="1" destOrd="0" parTransId="{71C6ACBD-80E9-4351-A095-EA5BAAEC7103}" sibTransId="{7EDC7DD7-4202-46DA-B85B-7C52D58C1D56}"/>
    <dgm:cxn modelId="{C4F26046-F05E-435D-B272-9FD42B89B36E}" type="presOf" srcId="{8D0BDE18-2474-40A9-921E-06D3AF618C3E}" destId="{6E96FA9C-A942-48DB-B8BF-DB1536EC8922}" srcOrd="0" destOrd="0" presId="urn:microsoft.com/office/officeart/2005/8/layout/hProcess9"/>
    <dgm:cxn modelId="{4D21824A-5D38-40FD-A5ED-5907B32673BD}" type="presOf" srcId="{F166431F-C596-4A41-9D4E-76B8D9710093}" destId="{D8C5453E-0858-4D98-885C-73C4CF18427D}" srcOrd="0" destOrd="0" presId="urn:microsoft.com/office/officeart/2005/8/layout/hProcess9"/>
    <dgm:cxn modelId="{9250AB96-46A8-44B5-B224-F7F557CC7D57}" type="presParOf" srcId="{D8C5453E-0858-4D98-885C-73C4CF18427D}" destId="{4C42FD35-1959-498E-8A26-BEBA6ACAE667}" srcOrd="0" destOrd="0" presId="urn:microsoft.com/office/officeart/2005/8/layout/hProcess9"/>
    <dgm:cxn modelId="{8F394EFA-DA11-4E1F-88FB-66EF3DD34EAE}" type="presParOf" srcId="{D8C5453E-0858-4D98-885C-73C4CF18427D}" destId="{FAD04489-BD9E-453A-B431-0E6C5AAD21C7}" srcOrd="1" destOrd="0" presId="urn:microsoft.com/office/officeart/2005/8/layout/hProcess9"/>
    <dgm:cxn modelId="{1C721A1A-FF64-46E8-AAC1-2352DF6B10AC}" type="presParOf" srcId="{FAD04489-BD9E-453A-B431-0E6C5AAD21C7}" destId="{BDCD5B48-E84A-4614-BF99-051DF0462084}" srcOrd="0" destOrd="0" presId="urn:microsoft.com/office/officeart/2005/8/layout/hProcess9"/>
    <dgm:cxn modelId="{400686A4-EBB7-41B3-BADD-95A76D12CDD5}" type="presParOf" srcId="{FAD04489-BD9E-453A-B431-0E6C5AAD21C7}" destId="{51CC81D1-3009-4019-8D26-8AAEFF74CF13}" srcOrd="1" destOrd="0" presId="urn:microsoft.com/office/officeart/2005/8/layout/hProcess9"/>
    <dgm:cxn modelId="{B7210586-47D7-4D98-9AE8-FA5CFEFE78AA}" type="presParOf" srcId="{FAD04489-BD9E-453A-B431-0E6C5AAD21C7}" destId="{6E96FA9C-A942-48DB-B8BF-DB1536EC8922}" srcOrd="2" destOrd="0" presId="urn:microsoft.com/office/officeart/2005/8/layout/hProcess9"/>
    <dgm:cxn modelId="{CF0EDBFC-D545-4FF2-8C1F-8993586B4F4A}" type="presParOf" srcId="{FAD04489-BD9E-453A-B431-0E6C5AAD21C7}" destId="{0307D3C7-4A61-45E7-A10F-22126C5F3C77}" srcOrd="3" destOrd="0" presId="urn:microsoft.com/office/officeart/2005/8/layout/hProcess9"/>
    <dgm:cxn modelId="{F34C2F02-E715-4135-88B8-FE0BF44497C5}" type="presParOf" srcId="{FAD04489-BD9E-453A-B431-0E6C5AAD21C7}" destId="{786781FC-9DC0-42F5-B836-E32C5521029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0375"/>
          </a:xfrm>
          <a:prstGeom prst="rect">
            <a:avLst/>
          </a:prstGeom>
        </p:spPr>
        <p:txBody>
          <a:bodyPr vert="horz" lIns="91440" tIns="45720" rIns="91440" bIns="45720" rtlCol="0"/>
          <a:lstStyle>
            <a:lvl1pPr algn="r">
              <a:defRPr sz="1200"/>
            </a:lvl1pPr>
          </a:lstStyle>
          <a:p>
            <a:fld id="{746A7138-36CD-4563-8E53-2BA098F3ED4A}" type="datetimeFigureOut">
              <a:rPr lang="en-US" smtClean="0"/>
              <a:t>7/22/2019</a:t>
            </a:fld>
            <a:endParaRPr lang="en-US"/>
          </a:p>
        </p:txBody>
      </p:sp>
      <p:sp>
        <p:nvSpPr>
          <p:cNvPr id="4" name="Footer Placeholder 3"/>
          <p:cNvSpPr>
            <a:spLocks noGrp="1"/>
          </p:cNvSpPr>
          <p:nvPr>
            <p:ph type="ftr" sz="quarter" idx="2"/>
          </p:nvPr>
        </p:nvSpPr>
        <p:spPr>
          <a:xfrm>
            <a:off x="0" y="8707438"/>
            <a:ext cx="3011488"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07438"/>
            <a:ext cx="3011488" cy="460375"/>
          </a:xfrm>
          <a:prstGeom prst="rect">
            <a:avLst/>
          </a:prstGeom>
        </p:spPr>
        <p:txBody>
          <a:bodyPr vert="horz" lIns="91440" tIns="45720" rIns="91440" bIns="45720" rtlCol="0" anchor="b"/>
          <a:lstStyle>
            <a:lvl1pPr algn="r">
              <a:defRPr sz="1200"/>
            </a:lvl1pPr>
          </a:lstStyle>
          <a:p>
            <a:fld id="{DFA2F57C-1F34-49E7-B83C-2B4676BDA4B0}" type="slidenum">
              <a:rPr lang="en-US" smtClean="0"/>
              <a:t>‹#›</a:t>
            </a:fld>
            <a:endParaRPr lang="en-US"/>
          </a:p>
        </p:txBody>
      </p:sp>
    </p:spTree>
    <p:extLst>
      <p:ext uri="{BB962C8B-B14F-4D97-AF65-F5344CB8AC3E}">
        <p14:creationId xmlns:p14="http://schemas.microsoft.com/office/powerpoint/2010/main" val="549259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59983"/>
          </a:xfrm>
          <a:prstGeom prst="rect">
            <a:avLst/>
          </a:prstGeom>
        </p:spPr>
        <p:txBody>
          <a:bodyPr vert="horz" lIns="92098" tIns="46049" rIns="92098" bIns="46049" rtlCol="0"/>
          <a:lstStyle>
            <a:lvl1pPr algn="l">
              <a:defRPr sz="1200"/>
            </a:lvl1pPr>
          </a:lstStyle>
          <a:p>
            <a:endParaRPr lang="en-US"/>
          </a:p>
        </p:txBody>
      </p:sp>
      <p:sp>
        <p:nvSpPr>
          <p:cNvPr id="3" name="Date Placeholder 2"/>
          <p:cNvSpPr>
            <a:spLocks noGrp="1"/>
          </p:cNvSpPr>
          <p:nvPr>
            <p:ph type="dt" idx="1"/>
          </p:nvPr>
        </p:nvSpPr>
        <p:spPr>
          <a:xfrm>
            <a:off x="3936768" y="0"/>
            <a:ext cx="3011699" cy="459983"/>
          </a:xfrm>
          <a:prstGeom prst="rect">
            <a:avLst/>
          </a:prstGeom>
        </p:spPr>
        <p:txBody>
          <a:bodyPr vert="horz" lIns="92098" tIns="46049" rIns="92098" bIns="46049" rtlCol="0"/>
          <a:lstStyle>
            <a:lvl1pPr algn="r">
              <a:defRPr sz="1200"/>
            </a:lvl1pPr>
          </a:lstStyle>
          <a:p>
            <a:fld id="{024574F8-0248-4875-97A6-B2679AF1EF4C}" type="datetimeFigureOut">
              <a:rPr lang="en-US" smtClean="0"/>
              <a:t>7/22/2019</a:t>
            </a:fld>
            <a:endParaRPr lang="en-US"/>
          </a:p>
        </p:txBody>
      </p:sp>
      <p:sp>
        <p:nvSpPr>
          <p:cNvPr id="4" name="Slide Image Placeholder 3"/>
          <p:cNvSpPr>
            <a:spLocks noGrp="1" noRot="1" noChangeAspect="1"/>
          </p:cNvSpPr>
          <p:nvPr>
            <p:ph type="sldImg" idx="2"/>
          </p:nvPr>
        </p:nvSpPr>
        <p:spPr>
          <a:xfrm>
            <a:off x="1412875" y="1146175"/>
            <a:ext cx="4124325" cy="3094038"/>
          </a:xfrm>
          <a:prstGeom prst="rect">
            <a:avLst/>
          </a:prstGeom>
          <a:noFill/>
          <a:ln w="12700">
            <a:solidFill>
              <a:prstClr val="black"/>
            </a:solidFill>
          </a:ln>
        </p:spPr>
        <p:txBody>
          <a:bodyPr vert="horz" lIns="92098" tIns="46049" rIns="92098" bIns="46049" rtlCol="0" anchor="ctr"/>
          <a:lstStyle/>
          <a:p>
            <a:endParaRPr lang="en-US"/>
          </a:p>
        </p:txBody>
      </p:sp>
      <p:sp>
        <p:nvSpPr>
          <p:cNvPr id="5" name="Notes Placeholder 4"/>
          <p:cNvSpPr>
            <a:spLocks noGrp="1"/>
          </p:cNvSpPr>
          <p:nvPr>
            <p:ph type="body" sz="quarter" idx="3"/>
          </p:nvPr>
        </p:nvSpPr>
        <p:spPr>
          <a:xfrm>
            <a:off x="695008" y="4412010"/>
            <a:ext cx="5560060" cy="3609826"/>
          </a:xfrm>
          <a:prstGeom prst="rect">
            <a:avLst/>
          </a:prstGeom>
        </p:spPr>
        <p:txBody>
          <a:bodyPr vert="horz" lIns="92098" tIns="46049" rIns="92098" bIns="460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07832"/>
            <a:ext cx="3011699" cy="459982"/>
          </a:xfrm>
          <a:prstGeom prst="rect">
            <a:avLst/>
          </a:prstGeom>
        </p:spPr>
        <p:txBody>
          <a:bodyPr vert="horz" lIns="92098" tIns="46049" rIns="92098" bIns="46049"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07832"/>
            <a:ext cx="3011699" cy="459982"/>
          </a:xfrm>
          <a:prstGeom prst="rect">
            <a:avLst/>
          </a:prstGeom>
        </p:spPr>
        <p:txBody>
          <a:bodyPr vert="horz" lIns="92098" tIns="46049" rIns="92098" bIns="46049" rtlCol="0" anchor="b"/>
          <a:lstStyle>
            <a:lvl1pPr algn="r">
              <a:defRPr sz="1200"/>
            </a:lvl1pPr>
          </a:lstStyle>
          <a:p>
            <a:fld id="{6A24F0C8-676F-4014-A4E2-F156449FBC35}" type="slidenum">
              <a:rPr lang="en-US" smtClean="0"/>
              <a:t>‹#›</a:t>
            </a:fld>
            <a:endParaRPr lang="en-US"/>
          </a:p>
        </p:txBody>
      </p:sp>
    </p:spTree>
    <p:extLst>
      <p:ext uri="{BB962C8B-B14F-4D97-AF65-F5344CB8AC3E}">
        <p14:creationId xmlns:p14="http://schemas.microsoft.com/office/powerpoint/2010/main" val="3609243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4F0C8-676F-4014-A4E2-F156449FBC35}" type="slidenum">
              <a:rPr lang="en-US" smtClean="0"/>
              <a:t>23</a:t>
            </a:fld>
            <a:endParaRPr lang="en-US"/>
          </a:p>
        </p:txBody>
      </p:sp>
    </p:spTree>
    <p:extLst>
      <p:ext uri="{BB962C8B-B14F-4D97-AF65-F5344CB8AC3E}">
        <p14:creationId xmlns:p14="http://schemas.microsoft.com/office/powerpoint/2010/main" val="249583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4F0C8-676F-4014-A4E2-F156449FBC35}" type="slidenum">
              <a:rPr lang="en-US" smtClean="0"/>
              <a:t>28</a:t>
            </a:fld>
            <a:endParaRPr lang="en-US"/>
          </a:p>
        </p:txBody>
      </p:sp>
    </p:spTree>
    <p:extLst>
      <p:ext uri="{BB962C8B-B14F-4D97-AF65-F5344CB8AC3E}">
        <p14:creationId xmlns:p14="http://schemas.microsoft.com/office/powerpoint/2010/main" val="150497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24F0C8-676F-4014-A4E2-F156449FBC35}" type="slidenum">
              <a:rPr lang="en-US" smtClean="0"/>
              <a:t>33</a:t>
            </a:fld>
            <a:endParaRPr lang="en-US"/>
          </a:p>
        </p:txBody>
      </p:sp>
    </p:spTree>
    <p:extLst>
      <p:ext uri="{BB962C8B-B14F-4D97-AF65-F5344CB8AC3E}">
        <p14:creationId xmlns:p14="http://schemas.microsoft.com/office/powerpoint/2010/main" val="58986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4F0C8-676F-4014-A4E2-F156449FBC35}" type="slidenum">
              <a:rPr lang="en-US" smtClean="0"/>
              <a:t>38</a:t>
            </a:fld>
            <a:endParaRPr lang="en-US"/>
          </a:p>
        </p:txBody>
      </p:sp>
    </p:spTree>
    <p:extLst>
      <p:ext uri="{BB962C8B-B14F-4D97-AF65-F5344CB8AC3E}">
        <p14:creationId xmlns:p14="http://schemas.microsoft.com/office/powerpoint/2010/main" val="822423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46</a:t>
            </a:fld>
            <a:endParaRPr lang="en-US" dirty="0"/>
          </a:p>
        </p:txBody>
      </p:sp>
    </p:spTree>
    <p:extLst>
      <p:ext uri="{BB962C8B-B14F-4D97-AF65-F5344CB8AC3E}">
        <p14:creationId xmlns:p14="http://schemas.microsoft.com/office/powerpoint/2010/main" val="1753218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47</a:t>
            </a:fld>
            <a:endParaRPr lang="en-US" dirty="0"/>
          </a:p>
        </p:txBody>
      </p:sp>
    </p:spTree>
    <p:extLst>
      <p:ext uri="{BB962C8B-B14F-4D97-AF65-F5344CB8AC3E}">
        <p14:creationId xmlns:p14="http://schemas.microsoft.com/office/powerpoint/2010/main" val="283156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4F0C8-676F-4014-A4E2-F156449FBC35}" type="slidenum">
              <a:rPr lang="en-US" smtClean="0"/>
              <a:t>48</a:t>
            </a:fld>
            <a:endParaRPr lang="en-US"/>
          </a:p>
        </p:txBody>
      </p:sp>
    </p:spTree>
    <p:extLst>
      <p:ext uri="{BB962C8B-B14F-4D97-AF65-F5344CB8AC3E}">
        <p14:creationId xmlns:p14="http://schemas.microsoft.com/office/powerpoint/2010/main" val="1532221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4F0C8-676F-4014-A4E2-F156449FBC35}" type="slidenum">
              <a:rPr lang="en-US" smtClean="0"/>
              <a:t>55</a:t>
            </a:fld>
            <a:endParaRPr lang="en-US"/>
          </a:p>
        </p:txBody>
      </p:sp>
    </p:spTree>
    <p:extLst>
      <p:ext uri="{BB962C8B-B14F-4D97-AF65-F5344CB8AC3E}">
        <p14:creationId xmlns:p14="http://schemas.microsoft.com/office/powerpoint/2010/main" val="137805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669C937-C37F-4981-BDB5-FBAD05B21DDC}" type="datetime1">
              <a:rPr lang="en-US" smtClean="0"/>
              <a:t>7/22/2019</a:t>
            </a:fld>
            <a:endParaRPr lang="en-US"/>
          </a:p>
        </p:txBody>
      </p:sp>
      <p:sp>
        <p:nvSpPr>
          <p:cNvPr id="17" name="Footer Placeholder 16"/>
          <p:cNvSpPr>
            <a:spLocks noGrp="1"/>
          </p:cNvSpPr>
          <p:nvPr>
            <p:ph type="ftr" sz="quarter" idx="11"/>
          </p:nvPr>
        </p:nvSpPr>
        <p:spPr>
          <a:xfrm>
            <a:off x="2898648" y="6355080"/>
            <a:ext cx="3474720" cy="365760"/>
          </a:xfrm>
        </p:spPr>
        <p:txBody>
          <a:bodyPr/>
          <a:lstStyle/>
          <a:p>
            <a:r>
              <a:rPr lang="en-US" dirty="0" smtClean="0"/>
              <a:t>Education </a:t>
            </a:r>
            <a:r>
              <a:rPr lang="en-US" dirty="0" err="1" smtClean="0"/>
              <a:t>InSite</a:t>
            </a:r>
            <a:r>
              <a:rPr lang="en-US" dirty="0" smtClean="0"/>
              <a:t> </a:t>
            </a: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5C04360A-AA02-4A24-B666-2535E2C485F5}"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ext Placeholder 2"/>
          <p:cNvSpPr>
            <a:spLocks noGrp="1"/>
          </p:cNvSpPr>
          <p:nvPr>
            <p:ph type="body" sz="quarter" idx="13"/>
          </p:nvPr>
        </p:nvSpPr>
        <p:spPr>
          <a:xfrm>
            <a:off x="4876800" y="6355080"/>
            <a:ext cx="990600" cy="274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28F978-9D84-4A81-AF7D-D4753A8FE389}" type="datetime1">
              <a:rPr lang="en-US" smtClean="0"/>
              <a:t>7/22/2019</a:t>
            </a:fld>
            <a:endParaRPr lang="en-US"/>
          </a:p>
        </p:txBody>
      </p:sp>
      <p:sp>
        <p:nvSpPr>
          <p:cNvPr id="5" name="Footer Placeholder 4"/>
          <p:cNvSpPr>
            <a:spLocks noGrp="1"/>
          </p:cNvSpPr>
          <p:nvPr>
            <p:ph type="ftr" sz="quarter" idx="11"/>
          </p:nvPr>
        </p:nvSpPr>
        <p:spPr/>
        <p:txBody>
          <a:bodyPr/>
          <a:lstStyle/>
          <a:p>
            <a:r>
              <a:rPr lang="en-US" smtClean="0"/>
              <a:t>Education InSite </a:t>
            </a:r>
            <a:endParaRPr lang="en-US"/>
          </a:p>
        </p:txBody>
      </p:sp>
      <p:sp>
        <p:nvSpPr>
          <p:cNvPr id="6" name="Slide Number Placeholder 5"/>
          <p:cNvSpPr>
            <a:spLocks noGrp="1"/>
          </p:cNvSpPr>
          <p:nvPr>
            <p:ph type="sldNum" sz="quarter" idx="12"/>
          </p:nvPr>
        </p:nvSpPr>
        <p:spPr/>
        <p:txBody>
          <a:bodyPr/>
          <a:lstStyle/>
          <a:p>
            <a:fld id="{5C04360A-AA02-4A24-B666-2535E2C48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8DC6B1-6255-425D-B421-C9C196E16C6E}" type="datetime1">
              <a:rPr lang="en-US" smtClean="0"/>
              <a:t>7/22/2019</a:t>
            </a:fld>
            <a:endParaRPr lang="en-US"/>
          </a:p>
        </p:txBody>
      </p:sp>
      <p:sp>
        <p:nvSpPr>
          <p:cNvPr id="5" name="Footer Placeholder 4"/>
          <p:cNvSpPr>
            <a:spLocks noGrp="1"/>
          </p:cNvSpPr>
          <p:nvPr>
            <p:ph type="ftr" sz="quarter" idx="11"/>
          </p:nvPr>
        </p:nvSpPr>
        <p:spPr/>
        <p:txBody>
          <a:bodyPr/>
          <a:lstStyle/>
          <a:p>
            <a:r>
              <a:rPr lang="en-US" smtClean="0"/>
              <a:t>Education InSite </a:t>
            </a:r>
            <a:endParaRPr lang="en-US"/>
          </a:p>
        </p:txBody>
      </p:sp>
      <p:sp>
        <p:nvSpPr>
          <p:cNvPr id="6" name="Slide Number Placeholder 5"/>
          <p:cNvSpPr>
            <a:spLocks noGrp="1"/>
          </p:cNvSpPr>
          <p:nvPr>
            <p:ph type="sldNum" sz="quarter" idx="12"/>
          </p:nvPr>
        </p:nvSpPr>
        <p:spPr/>
        <p:txBody>
          <a:bodyPr/>
          <a:lstStyle/>
          <a:p>
            <a:fld id="{5C04360A-AA02-4A24-B666-2535E2C485F5}"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5" name="Slide Number Placeholder 5"/>
          <p:cNvSpPr txBox="1">
            <a:spLocks/>
          </p:cNvSpPr>
          <p:nvPr userDrawn="1"/>
        </p:nvSpPr>
        <p:spPr>
          <a:xfrm>
            <a:off x="6019800" y="5257800"/>
            <a:ext cx="2519363" cy="628650"/>
          </a:xfrm>
          <a:prstGeom prst="rect">
            <a:avLst/>
          </a:prstGeom>
        </p:spPr>
        <p:txBody>
          <a:bodyPr anchor="b"/>
          <a:lstStyle>
            <a:lvl1pPr>
              <a:defRPr/>
            </a:lvl1pPr>
          </a:lstStyle>
          <a:p>
            <a:pPr algn="r">
              <a:defRPr/>
            </a:pPr>
            <a:r>
              <a:rPr lang="en-US" sz="1000" dirty="0" smtClean="0">
                <a:solidFill>
                  <a:schemeClr val="bg2">
                    <a:shade val="50000"/>
                  </a:schemeClr>
                </a:solidFill>
              </a:rPr>
              <a:t>Copyright Dr. Linda </a:t>
            </a:r>
            <a:r>
              <a:rPr lang="en-US" sz="1000" dirty="0" err="1" smtClean="0">
                <a:solidFill>
                  <a:schemeClr val="bg2">
                    <a:shade val="50000"/>
                  </a:schemeClr>
                </a:solidFill>
              </a:rPr>
              <a:t>Karges</a:t>
            </a:r>
            <a:r>
              <a:rPr lang="en-US" sz="1000" dirty="0" smtClean="0">
                <a:solidFill>
                  <a:schemeClr val="bg2">
                    <a:shade val="50000"/>
                  </a:schemeClr>
                </a:solidFill>
              </a:rPr>
              <a:t>-Bone</a:t>
            </a:r>
            <a:endParaRPr lang="en-US" sz="1000" dirty="0">
              <a:solidFill>
                <a:schemeClr val="bg2">
                  <a:shade val="50000"/>
                </a:schemeClr>
              </a:solidFill>
            </a:endParaRPr>
          </a:p>
        </p:txBody>
      </p:sp>
      <p:sp>
        <p:nvSpPr>
          <p:cNvPr id="3" name="ClipArt Placeholder 2"/>
          <p:cNvSpPr>
            <a:spLocks noGrp="1"/>
          </p:cNvSpPr>
          <p:nvPr>
            <p:ph type="clipArt" sz="half" idx="1"/>
          </p:nvPr>
        </p:nvSpPr>
        <p:spPr>
          <a:xfrm>
            <a:off x="685800" y="1981200"/>
            <a:ext cx="3810000" cy="4114800"/>
          </a:xfrm>
        </p:spPr>
        <p:txBody>
          <a:bodyPr>
            <a:normAutofit/>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1371600" y="5334000"/>
            <a:ext cx="1905000" cy="457200"/>
          </a:xfrm>
        </p:spPr>
        <p:txBody>
          <a:bodyPr/>
          <a:lstStyle>
            <a:lvl1pPr>
              <a:defRPr>
                <a:solidFill>
                  <a:schemeClr val="tx2">
                    <a:lumMod val="75000"/>
                  </a:schemeClr>
                </a:solidFill>
              </a:defRPr>
            </a:lvl1pPr>
          </a:lstStyle>
          <a:p>
            <a:pPr>
              <a:defRPr/>
            </a:pPr>
            <a:fld id="{7315BAF6-269C-4265-BB2E-6D9BC8436BE1}" type="datetime1">
              <a:rPr lang="en-US" smtClean="0"/>
              <a:t>7/22/2019</a:t>
            </a:fld>
            <a:endParaRPr lang="en-US"/>
          </a:p>
        </p:txBody>
      </p:sp>
      <p:sp>
        <p:nvSpPr>
          <p:cNvPr id="7" name="Slide Number Placeholder 5"/>
          <p:cNvSpPr>
            <a:spLocks noGrp="1"/>
          </p:cNvSpPr>
          <p:nvPr>
            <p:ph type="sldNum" sz="quarter" idx="11"/>
          </p:nvPr>
        </p:nvSpPr>
        <p:spPr>
          <a:xfrm rot="21025999">
            <a:off x="6348413" y="5191125"/>
            <a:ext cx="2179637" cy="693738"/>
          </a:xfrm>
        </p:spPr>
        <p:txBody>
          <a:bodyPr/>
          <a:lstStyle>
            <a:lvl1pPr>
              <a:defRPr/>
            </a:lvl1pPr>
          </a:lstStyle>
          <a:p>
            <a:pPr>
              <a:defRPr/>
            </a:pPr>
            <a:endParaRPr lang="en-US" dirty="0"/>
          </a:p>
        </p:txBody>
      </p:sp>
      <p:sp>
        <p:nvSpPr>
          <p:cNvPr id="8" name="Footer Placeholder 7"/>
          <p:cNvSpPr>
            <a:spLocks noGrp="1"/>
          </p:cNvSpPr>
          <p:nvPr>
            <p:ph type="ftr" sz="quarter" idx="12"/>
          </p:nvPr>
        </p:nvSpPr>
        <p:spPr>
          <a:xfrm>
            <a:off x="3505200" y="6172200"/>
            <a:ext cx="2286000" cy="228600"/>
          </a:xfrm>
        </p:spPr>
        <p:txBody>
          <a:bodyPr/>
          <a:lstStyle>
            <a:lvl1pPr>
              <a:defRPr/>
            </a:lvl1pPr>
          </a:lstStyle>
          <a:p>
            <a:pPr>
              <a:defRPr/>
            </a:pPr>
            <a:r>
              <a:rPr lang="en-US" smtClean="0"/>
              <a:t>Education InSite </a:t>
            </a:r>
            <a:endParaRPr lang="en-US" dirty="0"/>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2F4C3A4F-C6B1-41F3-A5A0-ED9830614803}" type="datetime1">
              <a:rPr lang="en-US" smtClean="0"/>
              <a:t>7/22/2019</a:t>
            </a:fld>
            <a:endParaRPr lang="en-US"/>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EA40DF27-2C85-46EC-BD2A-FB4AFDCFDA57}" type="slidenum">
              <a:rPr lang="en-US" altLang="en-US"/>
              <a:pPr/>
              <a:t>‹#›</a:t>
            </a:fld>
            <a:endParaRPr lang="en-US" altLang="en-US"/>
          </a:p>
        </p:txBody>
      </p:sp>
    </p:spTree>
    <p:extLst>
      <p:ext uri="{BB962C8B-B14F-4D97-AF65-F5344CB8AC3E}">
        <p14:creationId xmlns:p14="http://schemas.microsoft.com/office/powerpoint/2010/main" val="1455518090"/>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8706CB-830D-493B-BD8F-DFA2D508468A}" type="datetime1">
              <a:rPr lang="en-US" smtClean="0"/>
              <a:t>7/22/2019</a:t>
            </a:fld>
            <a:endParaRPr lang="en-US"/>
          </a:p>
        </p:txBody>
      </p:sp>
      <p:sp>
        <p:nvSpPr>
          <p:cNvPr id="5" name="Footer Placeholder 4"/>
          <p:cNvSpPr>
            <a:spLocks noGrp="1"/>
          </p:cNvSpPr>
          <p:nvPr>
            <p:ph type="ftr" sz="quarter" idx="11"/>
          </p:nvPr>
        </p:nvSpPr>
        <p:spPr/>
        <p:txBody>
          <a:bodyPr/>
          <a:lstStyle/>
          <a:p>
            <a:r>
              <a:rPr lang="en-US" smtClean="0"/>
              <a:t>Education InSite </a:t>
            </a:r>
            <a:endParaRPr lang="en-US"/>
          </a:p>
        </p:txBody>
      </p:sp>
      <p:sp>
        <p:nvSpPr>
          <p:cNvPr id="6" name="Slide Number Placeholder 5"/>
          <p:cNvSpPr>
            <a:spLocks noGrp="1"/>
          </p:cNvSpPr>
          <p:nvPr>
            <p:ph type="sldNum" sz="quarter" idx="12"/>
          </p:nvPr>
        </p:nvSpPr>
        <p:spPr/>
        <p:txBody>
          <a:bodyPr/>
          <a:lstStyle/>
          <a:p>
            <a:fld id="{9B581E45-599E-4934-A4BE-03E7C2092F5E}" type="slidenum">
              <a:rPr lang="en-US" smtClean="0"/>
              <a:t>‹#›</a:t>
            </a:fld>
            <a:endParaRPr lang="en-US"/>
          </a:p>
        </p:txBody>
      </p:sp>
    </p:spTree>
    <p:extLst>
      <p:ext uri="{BB962C8B-B14F-4D97-AF65-F5344CB8AC3E}">
        <p14:creationId xmlns:p14="http://schemas.microsoft.com/office/powerpoint/2010/main" val="4270465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C8B9B-EE93-4FF5-98F0-9F74EF59ABAD}" type="datetime1">
              <a:rPr lang="en-US" smtClean="0"/>
              <a:t>7/22/2019</a:t>
            </a:fld>
            <a:endParaRPr lang="en-US"/>
          </a:p>
        </p:txBody>
      </p:sp>
      <p:sp>
        <p:nvSpPr>
          <p:cNvPr id="5" name="Footer Placeholder 4"/>
          <p:cNvSpPr>
            <a:spLocks noGrp="1"/>
          </p:cNvSpPr>
          <p:nvPr>
            <p:ph type="ftr" sz="quarter" idx="11"/>
          </p:nvPr>
        </p:nvSpPr>
        <p:spPr/>
        <p:txBody>
          <a:bodyPr/>
          <a:lstStyle/>
          <a:p>
            <a:r>
              <a:rPr lang="en-US" smtClean="0"/>
              <a:t>Education InSite </a:t>
            </a:r>
            <a:endParaRPr lang="en-US"/>
          </a:p>
        </p:txBody>
      </p:sp>
      <p:sp>
        <p:nvSpPr>
          <p:cNvPr id="6" name="Slide Number Placeholder 5"/>
          <p:cNvSpPr>
            <a:spLocks noGrp="1"/>
          </p:cNvSpPr>
          <p:nvPr>
            <p:ph type="sldNum" sz="quarter" idx="12"/>
          </p:nvPr>
        </p:nvSpPr>
        <p:spPr/>
        <p:txBody>
          <a:bodyPr/>
          <a:lstStyle/>
          <a:p>
            <a:fld id="{9B581E45-599E-4934-A4BE-03E7C2092F5E}" type="slidenum">
              <a:rPr lang="en-US" smtClean="0"/>
              <a:t>‹#›</a:t>
            </a:fld>
            <a:endParaRPr lang="en-US"/>
          </a:p>
        </p:txBody>
      </p:sp>
    </p:spTree>
    <p:extLst>
      <p:ext uri="{BB962C8B-B14F-4D97-AF65-F5344CB8AC3E}">
        <p14:creationId xmlns:p14="http://schemas.microsoft.com/office/powerpoint/2010/main" val="995537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F39705-81A9-413F-A236-2720D1B1B56E}" type="datetime1">
              <a:rPr lang="en-US" smtClean="0"/>
              <a:t>7/22/2019</a:t>
            </a:fld>
            <a:endParaRPr lang="en-US"/>
          </a:p>
        </p:txBody>
      </p:sp>
      <p:sp>
        <p:nvSpPr>
          <p:cNvPr id="5" name="Footer Placeholder 4"/>
          <p:cNvSpPr>
            <a:spLocks noGrp="1"/>
          </p:cNvSpPr>
          <p:nvPr>
            <p:ph type="ftr" sz="quarter" idx="11"/>
          </p:nvPr>
        </p:nvSpPr>
        <p:spPr/>
        <p:txBody>
          <a:bodyPr/>
          <a:lstStyle/>
          <a:p>
            <a:r>
              <a:rPr lang="en-US" smtClean="0"/>
              <a:t>Education InSite </a:t>
            </a:r>
            <a:endParaRPr lang="en-US"/>
          </a:p>
        </p:txBody>
      </p:sp>
      <p:sp>
        <p:nvSpPr>
          <p:cNvPr id="6" name="Slide Number Placeholder 5"/>
          <p:cNvSpPr>
            <a:spLocks noGrp="1"/>
          </p:cNvSpPr>
          <p:nvPr>
            <p:ph type="sldNum" sz="quarter" idx="12"/>
          </p:nvPr>
        </p:nvSpPr>
        <p:spPr/>
        <p:txBody>
          <a:bodyPr/>
          <a:lstStyle/>
          <a:p>
            <a:fld id="{9B581E45-599E-4934-A4BE-03E7C2092F5E}" type="slidenum">
              <a:rPr lang="en-US" smtClean="0"/>
              <a:t>‹#›</a:t>
            </a:fld>
            <a:endParaRPr lang="en-US"/>
          </a:p>
        </p:txBody>
      </p:sp>
    </p:spTree>
    <p:extLst>
      <p:ext uri="{BB962C8B-B14F-4D97-AF65-F5344CB8AC3E}">
        <p14:creationId xmlns:p14="http://schemas.microsoft.com/office/powerpoint/2010/main" val="2761533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FB0CC-B6C7-4F44-B7AC-2AE28C1BE455}" type="datetime1">
              <a:rPr lang="en-US" smtClean="0"/>
              <a:t>7/22/2019</a:t>
            </a:fld>
            <a:endParaRPr lang="en-US"/>
          </a:p>
        </p:txBody>
      </p:sp>
      <p:sp>
        <p:nvSpPr>
          <p:cNvPr id="6" name="Footer Placeholder 5"/>
          <p:cNvSpPr>
            <a:spLocks noGrp="1"/>
          </p:cNvSpPr>
          <p:nvPr>
            <p:ph type="ftr" sz="quarter" idx="11"/>
          </p:nvPr>
        </p:nvSpPr>
        <p:spPr/>
        <p:txBody>
          <a:bodyPr/>
          <a:lstStyle/>
          <a:p>
            <a:r>
              <a:rPr lang="en-US" smtClean="0"/>
              <a:t>Education InSite </a:t>
            </a:r>
            <a:endParaRPr lang="en-US"/>
          </a:p>
        </p:txBody>
      </p:sp>
      <p:sp>
        <p:nvSpPr>
          <p:cNvPr id="7" name="Slide Number Placeholder 6"/>
          <p:cNvSpPr>
            <a:spLocks noGrp="1"/>
          </p:cNvSpPr>
          <p:nvPr>
            <p:ph type="sldNum" sz="quarter" idx="12"/>
          </p:nvPr>
        </p:nvSpPr>
        <p:spPr/>
        <p:txBody>
          <a:bodyPr/>
          <a:lstStyle/>
          <a:p>
            <a:fld id="{9B581E45-599E-4934-A4BE-03E7C2092F5E}" type="slidenum">
              <a:rPr lang="en-US" smtClean="0"/>
              <a:t>‹#›</a:t>
            </a:fld>
            <a:endParaRPr lang="en-US"/>
          </a:p>
        </p:txBody>
      </p:sp>
    </p:spTree>
    <p:extLst>
      <p:ext uri="{BB962C8B-B14F-4D97-AF65-F5344CB8AC3E}">
        <p14:creationId xmlns:p14="http://schemas.microsoft.com/office/powerpoint/2010/main" val="6486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BE926-1413-4FC2-892A-921B8E9EC10D}" type="datetime1">
              <a:rPr lang="en-US" smtClean="0"/>
              <a:t>7/22/2019</a:t>
            </a:fld>
            <a:endParaRPr lang="en-US"/>
          </a:p>
        </p:txBody>
      </p:sp>
      <p:sp>
        <p:nvSpPr>
          <p:cNvPr id="8" name="Footer Placeholder 7"/>
          <p:cNvSpPr>
            <a:spLocks noGrp="1"/>
          </p:cNvSpPr>
          <p:nvPr>
            <p:ph type="ftr" sz="quarter" idx="11"/>
          </p:nvPr>
        </p:nvSpPr>
        <p:spPr/>
        <p:txBody>
          <a:bodyPr/>
          <a:lstStyle/>
          <a:p>
            <a:r>
              <a:rPr lang="en-US" smtClean="0"/>
              <a:t>Education InSite </a:t>
            </a:r>
            <a:endParaRPr lang="en-US"/>
          </a:p>
        </p:txBody>
      </p:sp>
      <p:sp>
        <p:nvSpPr>
          <p:cNvPr id="9" name="Slide Number Placeholder 8"/>
          <p:cNvSpPr>
            <a:spLocks noGrp="1"/>
          </p:cNvSpPr>
          <p:nvPr>
            <p:ph type="sldNum" sz="quarter" idx="12"/>
          </p:nvPr>
        </p:nvSpPr>
        <p:spPr/>
        <p:txBody>
          <a:bodyPr/>
          <a:lstStyle/>
          <a:p>
            <a:fld id="{9B581E45-599E-4934-A4BE-03E7C2092F5E}" type="slidenum">
              <a:rPr lang="en-US" smtClean="0"/>
              <a:t>‹#›</a:t>
            </a:fld>
            <a:endParaRPr lang="en-US"/>
          </a:p>
        </p:txBody>
      </p:sp>
    </p:spTree>
    <p:extLst>
      <p:ext uri="{BB962C8B-B14F-4D97-AF65-F5344CB8AC3E}">
        <p14:creationId xmlns:p14="http://schemas.microsoft.com/office/powerpoint/2010/main" val="3721311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071DD0-ACA4-4E7A-8667-7E9FBD8AB502}" type="datetime1">
              <a:rPr lang="en-US" smtClean="0"/>
              <a:t>7/22/2019</a:t>
            </a:fld>
            <a:endParaRPr lang="en-US"/>
          </a:p>
        </p:txBody>
      </p:sp>
      <p:sp>
        <p:nvSpPr>
          <p:cNvPr id="4" name="Footer Placeholder 3"/>
          <p:cNvSpPr>
            <a:spLocks noGrp="1"/>
          </p:cNvSpPr>
          <p:nvPr>
            <p:ph type="ftr" sz="quarter" idx="11"/>
          </p:nvPr>
        </p:nvSpPr>
        <p:spPr/>
        <p:txBody>
          <a:bodyPr/>
          <a:lstStyle/>
          <a:p>
            <a:r>
              <a:rPr lang="en-US" smtClean="0"/>
              <a:t>Education InSite </a:t>
            </a:r>
            <a:endParaRPr lang="en-US"/>
          </a:p>
        </p:txBody>
      </p:sp>
      <p:sp>
        <p:nvSpPr>
          <p:cNvPr id="5" name="Slide Number Placeholder 4"/>
          <p:cNvSpPr>
            <a:spLocks noGrp="1"/>
          </p:cNvSpPr>
          <p:nvPr>
            <p:ph type="sldNum" sz="quarter" idx="12"/>
          </p:nvPr>
        </p:nvSpPr>
        <p:spPr/>
        <p:txBody>
          <a:bodyPr/>
          <a:lstStyle/>
          <a:p>
            <a:fld id="{9B581E45-599E-4934-A4BE-03E7C2092F5E}" type="slidenum">
              <a:rPr lang="en-US" smtClean="0"/>
              <a:t>‹#›</a:t>
            </a:fld>
            <a:endParaRPr lang="en-US"/>
          </a:p>
        </p:txBody>
      </p:sp>
    </p:spTree>
    <p:extLst>
      <p:ext uri="{BB962C8B-B14F-4D97-AF65-F5344CB8AC3E}">
        <p14:creationId xmlns:p14="http://schemas.microsoft.com/office/powerpoint/2010/main" val="35903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88E90EE-3611-4B2C-A883-C935950743D5}" type="datetime1">
              <a:rPr lang="en-US" smtClean="0"/>
              <a:t>7/22/2019</a:t>
            </a:fld>
            <a:endParaRPr lang="en-US"/>
          </a:p>
        </p:txBody>
      </p:sp>
      <p:sp>
        <p:nvSpPr>
          <p:cNvPr id="5" name="Footer Placeholder 4"/>
          <p:cNvSpPr>
            <a:spLocks noGrp="1"/>
          </p:cNvSpPr>
          <p:nvPr>
            <p:ph type="ftr" sz="quarter" idx="11"/>
          </p:nvPr>
        </p:nvSpPr>
        <p:spPr/>
        <p:txBody>
          <a:bodyPr/>
          <a:lstStyle/>
          <a:p>
            <a:r>
              <a:rPr lang="en-US" smtClean="0"/>
              <a:t>Education InSite </a:t>
            </a:r>
            <a:endParaRPr lang="en-US" dirty="0"/>
          </a:p>
        </p:txBody>
      </p:sp>
      <p:sp>
        <p:nvSpPr>
          <p:cNvPr id="6" name="Slide Number Placeholder 5"/>
          <p:cNvSpPr>
            <a:spLocks noGrp="1"/>
          </p:cNvSpPr>
          <p:nvPr>
            <p:ph type="sldNum" sz="quarter" idx="12"/>
          </p:nvPr>
        </p:nvSpPr>
        <p:spPr/>
        <p:txBody>
          <a:bodyPr/>
          <a:lstStyle/>
          <a:p>
            <a:fld id="{5C04360A-AA02-4A24-B666-2535E2C485F5}"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262E8-3110-46A4-B9AA-BBC0FE765C14}" type="datetime1">
              <a:rPr lang="en-US" smtClean="0"/>
              <a:t>7/22/2019</a:t>
            </a:fld>
            <a:endParaRPr lang="en-US"/>
          </a:p>
        </p:txBody>
      </p:sp>
      <p:sp>
        <p:nvSpPr>
          <p:cNvPr id="3" name="Footer Placeholder 2"/>
          <p:cNvSpPr>
            <a:spLocks noGrp="1"/>
          </p:cNvSpPr>
          <p:nvPr>
            <p:ph type="ftr" sz="quarter" idx="11"/>
          </p:nvPr>
        </p:nvSpPr>
        <p:spPr/>
        <p:txBody>
          <a:bodyPr/>
          <a:lstStyle/>
          <a:p>
            <a:r>
              <a:rPr lang="en-US" smtClean="0"/>
              <a:t>Education InSite </a:t>
            </a:r>
            <a:endParaRPr lang="en-US"/>
          </a:p>
        </p:txBody>
      </p:sp>
      <p:sp>
        <p:nvSpPr>
          <p:cNvPr id="4" name="Slide Number Placeholder 3"/>
          <p:cNvSpPr>
            <a:spLocks noGrp="1"/>
          </p:cNvSpPr>
          <p:nvPr>
            <p:ph type="sldNum" sz="quarter" idx="12"/>
          </p:nvPr>
        </p:nvSpPr>
        <p:spPr/>
        <p:txBody>
          <a:bodyPr/>
          <a:lstStyle/>
          <a:p>
            <a:fld id="{9B581E45-599E-4934-A4BE-03E7C2092F5E}" type="slidenum">
              <a:rPr lang="en-US" smtClean="0"/>
              <a:t>‹#›</a:t>
            </a:fld>
            <a:endParaRPr lang="en-US"/>
          </a:p>
        </p:txBody>
      </p:sp>
    </p:spTree>
    <p:extLst>
      <p:ext uri="{BB962C8B-B14F-4D97-AF65-F5344CB8AC3E}">
        <p14:creationId xmlns:p14="http://schemas.microsoft.com/office/powerpoint/2010/main" val="2744692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9AC6B-CFD6-4DEA-9329-A6B9235EC849}" type="datetime1">
              <a:rPr lang="en-US" smtClean="0"/>
              <a:t>7/22/2019</a:t>
            </a:fld>
            <a:endParaRPr lang="en-US"/>
          </a:p>
        </p:txBody>
      </p:sp>
      <p:sp>
        <p:nvSpPr>
          <p:cNvPr id="6" name="Footer Placeholder 5"/>
          <p:cNvSpPr>
            <a:spLocks noGrp="1"/>
          </p:cNvSpPr>
          <p:nvPr>
            <p:ph type="ftr" sz="quarter" idx="11"/>
          </p:nvPr>
        </p:nvSpPr>
        <p:spPr/>
        <p:txBody>
          <a:bodyPr/>
          <a:lstStyle/>
          <a:p>
            <a:r>
              <a:rPr lang="en-US" smtClean="0"/>
              <a:t>Education InSite </a:t>
            </a:r>
            <a:endParaRPr lang="en-US"/>
          </a:p>
        </p:txBody>
      </p:sp>
      <p:sp>
        <p:nvSpPr>
          <p:cNvPr id="7" name="Slide Number Placeholder 6"/>
          <p:cNvSpPr>
            <a:spLocks noGrp="1"/>
          </p:cNvSpPr>
          <p:nvPr>
            <p:ph type="sldNum" sz="quarter" idx="12"/>
          </p:nvPr>
        </p:nvSpPr>
        <p:spPr/>
        <p:txBody>
          <a:bodyPr/>
          <a:lstStyle/>
          <a:p>
            <a:fld id="{9B581E45-599E-4934-A4BE-03E7C2092F5E}" type="slidenum">
              <a:rPr lang="en-US" smtClean="0"/>
              <a:t>‹#›</a:t>
            </a:fld>
            <a:endParaRPr lang="en-US"/>
          </a:p>
        </p:txBody>
      </p:sp>
    </p:spTree>
    <p:extLst>
      <p:ext uri="{BB962C8B-B14F-4D97-AF65-F5344CB8AC3E}">
        <p14:creationId xmlns:p14="http://schemas.microsoft.com/office/powerpoint/2010/main" val="2738396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BCC2D-54C7-48D2-8309-0C819FF96EBE}" type="datetime1">
              <a:rPr lang="en-US" smtClean="0"/>
              <a:t>7/22/2019</a:t>
            </a:fld>
            <a:endParaRPr lang="en-US"/>
          </a:p>
        </p:txBody>
      </p:sp>
      <p:sp>
        <p:nvSpPr>
          <p:cNvPr id="6" name="Footer Placeholder 5"/>
          <p:cNvSpPr>
            <a:spLocks noGrp="1"/>
          </p:cNvSpPr>
          <p:nvPr>
            <p:ph type="ftr" sz="quarter" idx="11"/>
          </p:nvPr>
        </p:nvSpPr>
        <p:spPr/>
        <p:txBody>
          <a:bodyPr/>
          <a:lstStyle/>
          <a:p>
            <a:r>
              <a:rPr lang="en-US" smtClean="0"/>
              <a:t>Education InSite </a:t>
            </a:r>
            <a:endParaRPr lang="en-US"/>
          </a:p>
        </p:txBody>
      </p:sp>
      <p:sp>
        <p:nvSpPr>
          <p:cNvPr id="7" name="Slide Number Placeholder 6"/>
          <p:cNvSpPr>
            <a:spLocks noGrp="1"/>
          </p:cNvSpPr>
          <p:nvPr>
            <p:ph type="sldNum" sz="quarter" idx="12"/>
          </p:nvPr>
        </p:nvSpPr>
        <p:spPr/>
        <p:txBody>
          <a:bodyPr/>
          <a:lstStyle/>
          <a:p>
            <a:fld id="{9B581E45-599E-4934-A4BE-03E7C2092F5E}" type="slidenum">
              <a:rPr lang="en-US" smtClean="0"/>
              <a:t>‹#›</a:t>
            </a:fld>
            <a:endParaRPr lang="en-US"/>
          </a:p>
        </p:txBody>
      </p:sp>
    </p:spTree>
    <p:extLst>
      <p:ext uri="{BB962C8B-B14F-4D97-AF65-F5344CB8AC3E}">
        <p14:creationId xmlns:p14="http://schemas.microsoft.com/office/powerpoint/2010/main" val="2211687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F7BDDF-109A-46FF-BA67-B3868F563903}" type="datetime1">
              <a:rPr lang="en-US" smtClean="0"/>
              <a:t>7/22/2019</a:t>
            </a:fld>
            <a:endParaRPr lang="en-US"/>
          </a:p>
        </p:txBody>
      </p:sp>
      <p:sp>
        <p:nvSpPr>
          <p:cNvPr id="5" name="Footer Placeholder 4"/>
          <p:cNvSpPr>
            <a:spLocks noGrp="1"/>
          </p:cNvSpPr>
          <p:nvPr>
            <p:ph type="ftr" sz="quarter" idx="11"/>
          </p:nvPr>
        </p:nvSpPr>
        <p:spPr/>
        <p:txBody>
          <a:bodyPr/>
          <a:lstStyle/>
          <a:p>
            <a:r>
              <a:rPr lang="en-US" smtClean="0"/>
              <a:t>Education InSite </a:t>
            </a:r>
            <a:endParaRPr lang="en-US"/>
          </a:p>
        </p:txBody>
      </p:sp>
      <p:sp>
        <p:nvSpPr>
          <p:cNvPr id="6" name="Slide Number Placeholder 5"/>
          <p:cNvSpPr>
            <a:spLocks noGrp="1"/>
          </p:cNvSpPr>
          <p:nvPr>
            <p:ph type="sldNum" sz="quarter" idx="12"/>
          </p:nvPr>
        </p:nvSpPr>
        <p:spPr/>
        <p:txBody>
          <a:bodyPr/>
          <a:lstStyle/>
          <a:p>
            <a:fld id="{9B581E45-599E-4934-A4BE-03E7C2092F5E}" type="slidenum">
              <a:rPr lang="en-US" smtClean="0"/>
              <a:t>‹#›</a:t>
            </a:fld>
            <a:endParaRPr lang="en-US"/>
          </a:p>
        </p:txBody>
      </p:sp>
    </p:spTree>
    <p:extLst>
      <p:ext uri="{BB962C8B-B14F-4D97-AF65-F5344CB8AC3E}">
        <p14:creationId xmlns:p14="http://schemas.microsoft.com/office/powerpoint/2010/main" val="3055150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799C7F-0498-403B-8E9E-6709B30374E9}" type="datetime1">
              <a:rPr lang="en-US" smtClean="0"/>
              <a:t>7/22/2019</a:t>
            </a:fld>
            <a:endParaRPr lang="en-US"/>
          </a:p>
        </p:txBody>
      </p:sp>
      <p:sp>
        <p:nvSpPr>
          <p:cNvPr id="5" name="Footer Placeholder 4"/>
          <p:cNvSpPr>
            <a:spLocks noGrp="1"/>
          </p:cNvSpPr>
          <p:nvPr>
            <p:ph type="ftr" sz="quarter" idx="11"/>
          </p:nvPr>
        </p:nvSpPr>
        <p:spPr/>
        <p:txBody>
          <a:bodyPr/>
          <a:lstStyle/>
          <a:p>
            <a:r>
              <a:rPr lang="en-US" smtClean="0"/>
              <a:t>Education InSite </a:t>
            </a:r>
            <a:endParaRPr lang="en-US"/>
          </a:p>
        </p:txBody>
      </p:sp>
      <p:sp>
        <p:nvSpPr>
          <p:cNvPr id="6" name="Slide Number Placeholder 5"/>
          <p:cNvSpPr>
            <a:spLocks noGrp="1"/>
          </p:cNvSpPr>
          <p:nvPr>
            <p:ph type="sldNum" sz="quarter" idx="12"/>
          </p:nvPr>
        </p:nvSpPr>
        <p:spPr/>
        <p:txBody>
          <a:bodyPr/>
          <a:lstStyle/>
          <a:p>
            <a:fld id="{9B581E45-599E-4934-A4BE-03E7C2092F5E}" type="slidenum">
              <a:rPr lang="en-US" smtClean="0"/>
              <a:t>‹#›</a:t>
            </a:fld>
            <a:endParaRPr lang="en-US"/>
          </a:p>
        </p:txBody>
      </p:sp>
    </p:spTree>
    <p:extLst>
      <p:ext uri="{BB962C8B-B14F-4D97-AF65-F5344CB8AC3E}">
        <p14:creationId xmlns:p14="http://schemas.microsoft.com/office/powerpoint/2010/main" val="165744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F04B06-0814-4B9D-875F-3CF877BE7EE5}" type="datetime1">
              <a:rPr lang="en-US" smtClean="0"/>
              <a:t>7/22/2019</a:t>
            </a:fld>
            <a:endParaRPr lang="en-US"/>
          </a:p>
        </p:txBody>
      </p:sp>
      <p:sp>
        <p:nvSpPr>
          <p:cNvPr id="5" name="Footer Placeholder 4"/>
          <p:cNvSpPr>
            <a:spLocks noGrp="1"/>
          </p:cNvSpPr>
          <p:nvPr>
            <p:ph type="ftr" sz="quarter" idx="11"/>
          </p:nvPr>
        </p:nvSpPr>
        <p:spPr/>
        <p:txBody>
          <a:bodyPr/>
          <a:lstStyle/>
          <a:p>
            <a:r>
              <a:rPr lang="en-US" smtClean="0"/>
              <a:t>Education InSite </a:t>
            </a:r>
            <a:endParaRPr lang="en-US"/>
          </a:p>
        </p:txBody>
      </p:sp>
      <p:sp>
        <p:nvSpPr>
          <p:cNvPr id="6" name="Slide Number Placeholder 5"/>
          <p:cNvSpPr>
            <a:spLocks noGrp="1"/>
          </p:cNvSpPr>
          <p:nvPr>
            <p:ph type="sldNum" sz="quarter" idx="12"/>
          </p:nvPr>
        </p:nvSpPr>
        <p:spPr/>
        <p:txBody>
          <a:bodyPr/>
          <a:lstStyle/>
          <a:p>
            <a:fld id="{6E84E690-A539-4FCA-835B-A79272BE7989}" type="slidenum">
              <a:rPr lang="en-US" smtClean="0"/>
              <a:t>‹#›</a:t>
            </a:fld>
            <a:endParaRPr lang="en-US"/>
          </a:p>
        </p:txBody>
      </p:sp>
    </p:spTree>
    <p:extLst>
      <p:ext uri="{BB962C8B-B14F-4D97-AF65-F5344CB8AC3E}">
        <p14:creationId xmlns:p14="http://schemas.microsoft.com/office/powerpoint/2010/main" val="2934108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3076C-4C82-468B-945D-27623A528BE7}" type="datetime1">
              <a:rPr lang="en-US" smtClean="0"/>
              <a:t>7/22/2019</a:t>
            </a:fld>
            <a:endParaRPr lang="en-US"/>
          </a:p>
        </p:txBody>
      </p:sp>
      <p:sp>
        <p:nvSpPr>
          <p:cNvPr id="5" name="Footer Placeholder 4"/>
          <p:cNvSpPr>
            <a:spLocks noGrp="1"/>
          </p:cNvSpPr>
          <p:nvPr>
            <p:ph type="ftr" sz="quarter" idx="11"/>
          </p:nvPr>
        </p:nvSpPr>
        <p:spPr/>
        <p:txBody>
          <a:bodyPr/>
          <a:lstStyle/>
          <a:p>
            <a:r>
              <a:rPr lang="en-US" smtClean="0"/>
              <a:t>Education InSite </a:t>
            </a:r>
            <a:endParaRPr lang="en-US"/>
          </a:p>
        </p:txBody>
      </p:sp>
      <p:sp>
        <p:nvSpPr>
          <p:cNvPr id="6" name="Slide Number Placeholder 5"/>
          <p:cNvSpPr>
            <a:spLocks noGrp="1"/>
          </p:cNvSpPr>
          <p:nvPr>
            <p:ph type="sldNum" sz="quarter" idx="12"/>
          </p:nvPr>
        </p:nvSpPr>
        <p:spPr/>
        <p:txBody>
          <a:bodyPr/>
          <a:lstStyle/>
          <a:p>
            <a:fld id="{6E84E690-A539-4FCA-835B-A79272BE7989}" type="slidenum">
              <a:rPr lang="en-US" smtClean="0"/>
              <a:t>‹#›</a:t>
            </a:fld>
            <a:endParaRPr lang="en-US"/>
          </a:p>
        </p:txBody>
      </p:sp>
    </p:spTree>
    <p:extLst>
      <p:ext uri="{BB962C8B-B14F-4D97-AF65-F5344CB8AC3E}">
        <p14:creationId xmlns:p14="http://schemas.microsoft.com/office/powerpoint/2010/main" val="254726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8BBAAE-4228-4154-A51C-95E00A800AE1}" type="datetime1">
              <a:rPr lang="en-US" smtClean="0"/>
              <a:t>7/22/2019</a:t>
            </a:fld>
            <a:endParaRPr lang="en-US"/>
          </a:p>
        </p:txBody>
      </p:sp>
      <p:sp>
        <p:nvSpPr>
          <p:cNvPr id="5" name="Footer Placeholder 4"/>
          <p:cNvSpPr>
            <a:spLocks noGrp="1"/>
          </p:cNvSpPr>
          <p:nvPr>
            <p:ph type="ftr" sz="quarter" idx="11"/>
          </p:nvPr>
        </p:nvSpPr>
        <p:spPr/>
        <p:txBody>
          <a:bodyPr/>
          <a:lstStyle/>
          <a:p>
            <a:r>
              <a:rPr lang="en-US" smtClean="0"/>
              <a:t>Education InSite </a:t>
            </a:r>
            <a:endParaRPr lang="en-US"/>
          </a:p>
        </p:txBody>
      </p:sp>
      <p:sp>
        <p:nvSpPr>
          <p:cNvPr id="6" name="Slide Number Placeholder 5"/>
          <p:cNvSpPr>
            <a:spLocks noGrp="1"/>
          </p:cNvSpPr>
          <p:nvPr>
            <p:ph type="sldNum" sz="quarter" idx="12"/>
          </p:nvPr>
        </p:nvSpPr>
        <p:spPr/>
        <p:txBody>
          <a:bodyPr/>
          <a:lstStyle/>
          <a:p>
            <a:fld id="{6E84E690-A539-4FCA-835B-A79272BE7989}" type="slidenum">
              <a:rPr lang="en-US" smtClean="0"/>
              <a:t>‹#›</a:t>
            </a:fld>
            <a:endParaRPr lang="en-US"/>
          </a:p>
        </p:txBody>
      </p:sp>
    </p:spTree>
    <p:extLst>
      <p:ext uri="{BB962C8B-B14F-4D97-AF65-F5344CB8AC3E}">
        <p14:creationId xmlns:p14="http://schemas.microsoft.com/office/powerpoint/2010/main" val="3832367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A179E-46C3-442F-9F6E-9B295777A608}" type="datetime1">
              <a:rPr lang="en-US" smtClean="0"/>
              <a:t>7/22/2019</a:t>
            </a:fld>
            <a:endParaRPr lang="en-US"/>
          </a:p>
        </p:txBody>
      </p:sp>
      <p:sp>
        <p:nvSpPr>
          <p:cNvPr id="6" name="Footer Placeholder 5"/>
          <p:cNvSpPr>
            <a:spLocks noGrp="1"/>
          </p:cNvSpPr>
          <p:nvPr>
            <p:ph type="ftr" sz="quarter" idx="11"/>
          </p:nvPr>
        </p:nvSpPr>
        <p:spPr/>
        <p:txBody>
          <a:bodyPr/>
          <a:lstStyle/>
          <a:p>
            <a:r>
              <a:rPr lang="en-US" smtClean="0"/>
              <a:t>Education InSite </a:t>
            </a:r>
            <a:endParaRPr lang="en-US"/>
          </a:p>
        </p:txBody>
      </p:sp>
      <p:sp>
        <p:nvSpPr>
          <p:cNvPr id="7" name="Slide Number Placeholder 6"/>
          <p:cNvSpPr>
            <a:spLocks noGrp="1"/>
          </p:cNvSpPr>
          <p:nvPr>
            <p:ph type="sldNum" sz="quarter" idx="12"/>
          </p:nvPr>
        </p:nvSpPr>
        <p:spPr/>
        <p:txBody>
          <a:bodyPr/>
          <a:lstStyle/>
          <a:p>
            <a:fld id="{6E84E690-A539-4FCA-835B-A79272BE7989}" type="slidenum">
              <a:rPr lang="en-US" smtClean="0"/>
              <a:t>‹#›</a:t>
            </a:fld>
            <a:endParaRPr lang="en-US"/>
          </a:p>
        </p:txBody>
      </p:sp>
    </p:spTree>
    <p:extLst>
      <p:ext uri="{BB962C8B-B14F-4D97-AF65-F5344CB8AC3E}">
        <p14:creationId xmlns:p14="http://schemas.microsoft.com/office/powerpoint/2010/main" val="3632200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FD0773-04FD-44EE-BAF7-8B667212FDAC}" type="datetime1">
              <a:rPr lang="en-US" smtClean="0"/>
              <a:t>7/22/2019</a:t>
            </a:fld>
            <a:endParaRPr lang="en-US"/>
          </a:p>
        </p:txBody>
      </p:sp>
      <p:sp>
        <p:nvSpPr>
          <p:cNvPr id="8" name="Footer Placeholder 7"/>
          <p:cNvSpPr>
            <a:spLocks noGrp="1"/>
          </p:cNvSpPr>
          <p:nvPr>
            <p:ph type="ftr" sz="quarter" idx="11"/>
          </p:nvPr>
        </p:nvSpPr>
        <p:spPr/>
        <p:txBody>
          <a:bodyPr/>
          <a:lstStyle/>
          <a:p>
            <a:r>
              <a:rPr lang="en-US" smtClean="0"/>
              <a:t>Education InSite </a:t>
            </a:r>
            <a:endParaRPr lang="en-US"/>
          </a:p>
        </p:txBody>
      </p:sp>
      <p:sp>
        <p:nvSpPr>
          <p:cNvPr id="9" name="Slide Number Placeholder 8"/>
          <p:cNvSpPr>
            <a:spLocks noGrp="1"/>
          </p:cNvSpPr>
          <p:nvPr>
            <p:ph type="sldNum" sz="quarter" idx="12"/>
          </p:nvPr>
        </p:nvSpPr>
        <p:spPr/>
        <p:txBody>
          <a:bodyPr/>
          <a:lstStyle/>
          <a:p>
            <a:fld id="{6E84E690-A539-4FCA-835B-A79272BE7989}" type="slidenum">
              <a:rPr lang="en-US" smtClean="0"/>
              <a:t>‹#›</a:t>
            </a:fld>
            <a:endParaRPr lang="en-US"/>
          </a:p>
        </p:txBody>
      </p:sp>
    </p:spTree>
    <p:extLst>
      <p:ext uri="{BB962C8B-B14F-4D97-AF65-F5344CB8AC3E}">
        <p14:creationId xmlns:p14="http://schemas.microsoft.com/office/powerpoint/2010/main" val="300422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3495A97B-B276-41C2-AF0E-435EF173C1D0}" type="datetime1">
              <a:rPr lang="en-US" smtClean="0"/>
              <a:t>7/22/2019</a:t>
            </a:fld>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Education InSite </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5C04360A-AA02-4A24-B666-2535E2C485F5}"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1F1AE0-1F39-43DE-826A-5937B9994B9A}" type="datetime1">
              <a:rPr lang="en-US" smtClean="0"/>
              <a:t>7/22/2019</a:t>
            </a:fld>
            <a:endParaRPr lang="en-US"/>
          </a:p>
        </p:txBody>
      </p:sp>
      <p:sp>
        <p:nvSpPr>
          <p:cNvPr id="4" name="Footer Placeholder 3"/>
          <p:cNvSpPr>
            <a:spLocks noGrp="1"/>
          </p:cNvSpPr>
          <p:nvPr>
            <p:ph type="ftr" sz="quarter" idx="11"/>
          </p:nvPr>
        </p:nvSpPr>
        <p:spPr/>
        <p:txBody>
          <a:bodyPr/>
          <a:lstStyle/>
          <a:p>
            <a:r>
              <a:rPr lang="en-US" smtClean="0"/>
              <a:t>Education InSite </a:t>
            </a:r>
            <a:endParaRPr lang="en-US"/>
          </a:p>
        </p:txBody>
      </p:sp>
      <p:sp>
        <p:nvSpPr>
          <p:cNvPr id="5" name="Slide Number Placeholder 4"/>
          <p:cNvSpPr>
            <a:spLocks noGrp="1"/>
          </p:cNvSpPr>
          <p:nvPr>
            <p:ph type="sldNum" sz="quarter" idx="12"/>
          </p:nvPr>
        </p:nvSpPr>
        <p:spPr/>
        <p:txBody>
          <a:bodyPr/>
          <a:lstStyle/>
          <a:p>
            <a:fld id="{6E84E690-A539-4FCA-835B-A79272BE7989}" type="slidenum">
              <a:rPr lang="en-US" smtClean="0"/>
              <a:t>‹#›</a:t>
            </a:fld>
            <a:endParaRPr lang="en-US"/>
          </a:p>
        </p:txBody>
      </p:sp>
    </p:spTree>
    <p:extLst>
      <p:ext uri="{BB962C8B-B14F-4D97-AF65-F5344CB8AC3E}">
        <p14:creationId xmlns:p14="http://schemas.microsoft.com/office/powerpoint/2010/main" val="1338565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8CDD3-8F08-4EBA-A006-1B29744B7898}" type="datetime1">
              <a:rPr lang="en-US" smtClean="0"/>
              <a:t>7/22/2019</a:t>
            </a:fld>
            <a:endParaRPr lang="en-US"/>
          </a:p>
        </p:txBody>
      </p:sp>
      <p:sp>
        <p:nvSpPr>
          <p:cNvPr id="3" name="Footer Placeholder 2"/>
          <p:cNvSpPr>
            <a:spLocks noGrp="1"/>
          </p:cNvSpPr>
          <p:nvPr>
            <p:ph type="ftr" sz="quarter" idx="11"/>
          </p:nvPr>
        </p:nvSpPr>
        <p:spPr/>
        <p:txBody>
          <a:bodyPr/>
          <a:lstStyle/>
          <a:p>
            <a:r>
              <a:rPr lang="en-US" smtClean="0"/>
              <a:t>Education InSite </a:t>
            </a:r>
            <a:endParaRPr lang="en-US"/>
          </a:p>
        </p:txBody>
      </p:sp>
      <p:sp>
        <p:nvSpPr>
          <p:cNvPr id="4" name="Slide Number Placeholder 3"/>
          <p:cNvSpPr>
            <a:spLocks noGrp="1"/>
          </p:cNvSpPr>
          <p:nvPr>
            <p:ph type="sldNum" sz="quarter" idx="12"/>
          </p:nvPr>
        </p:nvSpPr>
        <p:spPr/>
        <p:txBody>
          <a:bodyPr/>
          <a:lstStyle/>
          <a:p>
            <a:fld id="{6E84E690-A539-4FCA-835B-A79272BE7989}" type="slidenum">
              <a:rPr lang="en-US" smtClean="0"/>
              <a:t>‹#›</a:t>
            </a:fld>
            <a:endParaRPr lang="en-US"/>
          </a:p>
        </p:txBody>
      </p:sp>
    </p:spTree>
    <p:extLst>
      <p:ext uri="{BB962C8B-B14F-4D97-AF65-F5344CB8AC3E}">
        <p14:creationId xmlns:p14="http://schemas.microsoft.com/office/powerpoint/2010/main" val="4084482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78D67-A34E-4641-9173-3531064FFD96}" type="datetime1">
              <a:rPr lang="en-US" smtClean="0"/>
              <a:t>7/22/2019</a:t>
            </a:fld>
            <a:endParaRPr lang="en-US"/>
          </a:p>
        </p:txBody>
      </p:sp>
      <p:sp>
        <p:nvSpPr>
          <p:cNvPr id="6" name="Footer Placeholder 5"/>
          <p:cNvSpPr>
            <a:spLocks noGrp="1"/>
          </p:cNvSpPr>
          <p:nvPr>
            <p:ph type="ftr" sz="quarter" idx="11"/>
          </p:nvPr>
        </p:nvSpPr>
        <p:spPr/>
        <p:txBody>
          <a:bodyPr/>
          <a:lstStyle/>
          <a:p>
            <a:r>
              <a:rPr lang="en-US" smtClean="0"/>
              <a:t>Education InSite </a:t>
            </a:r>
            <a:endParaRPr lang="en-US"/>
          </a:p>
        </p:txBody>
      </p:sp>
      <p:sp>
        <p:nvSpPr>
          <p:cNvPr id="7" name="Slide Number Placeholder 6"/>
          <p:cNvSpPr>
            <a:spLocks noGrp="1"/>
          </p:cNvSpPr>
          <p:nvPr>
            <p:ph type="sldNum" sz="quarter" idx="12"/>
          </p:nvPr>
        </p:nvSpPr>
        <p:spPr/>
        <p:txBody>
          <a:bodyPr/>
          <a:lstStyle/>
          <a:p>
            <a:fld id="{6E84E690-A539-4FCA-835B-A79272BE7989}" type="slidenum">
              <a:rPr lang="en-US" smtClean="0"/>
              <a:t>‹#›</a:t>
            </a:fld>
            <a:endParaRPr lang="en-US"/>
          </a:p>
        </p:txBody>
      </p:sp>
    </p:spTree>
    <p:extLst>
      <p:ext uri="{BB962C8B-B14F-4D97-AF65-F5344CB8AC3E}">
        <p14:creationId xmlns:p14="http://schemas.microsoft.com/office/powerpoint/2010/main" val="1620399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7C3BA-423B-45CB-92E5-BC48A7F1B8E9}" type="datetime1">
              <a:rPr lang="en-US" smtClean="0"/>
              <a:t>7/22/2019</a:t>
            </a:fld>
            <a:endParaRPr lang="en-US"/>
          </a:p>
        </p:txBody>
      </p:sp>
      <p:sp>
        <p:nvSpPr>
          <p:cNvPr id="6" name="Footer Placeholder 5"/>
          <p:cNvSpPr>
            <a:spLocks noGrp="1"/>
          </p:cNvSpPr>
          <p:nvPr>
            <p:ph type="ftr" sz="quarter" idx="11"/>
          </p:nvPr>
        </p:nvSpPr>
        <p:spPr/>
        <p:txBody>
          <a:bodyPr/>
          <a:lstStyle/>
          <a:p>
            <a:r>
              <a:rPr lang="en-US" smtClean="0"/>
              <a:t>Education InSite </a:t>
            </a:r>
            <a:endParaRPr lang="en-US"/>
          </a:p>
        </p:txBody>
      </p:sp>
      <p:sp>
        <p:nvSpPr>
          <p:cNvPr id="7" name="Slide Number Placeholder 6"/>
          <p:cNvSpPr>
            <a:spLocks noGrp="1"/>
          </p:cNvSpPr>
          <p:nvPr>
            <p:ph type="sldNum" sz="quarter" idx="12"/>
          </p:nvPr>
        </p:nvSpPr>
        <p:spPr/>
        <p:txBody>
          <a:bodyPr/>
          <a:lstStyle/>
          <a:p>
            <a:fld id="{6E84E690-A539-4FCA-835B-A79272BE7989}" type="slidenum">
              <a:rPr lang="en-US" smtClean="0"/>
              <a:t>‹#›</a:t>
            </a:fld>
            <a:endParaRPr lang="en-US"/>
          </a:p>
        </p:txBody>
      </p:sp>
    </p:spTree>
    <p:extLst>
      <p:ext uri="{BB962C8B-B14F-4D97-AF65-F5344CB8AC3E}">
        <p14:creationId xmlns:p14="http://schemas.microsoft.com/office/powerpoint/2010/main" val="2681726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505E58-2514-486C-B52D-7A454DA4B84D}" type="datetime1">
              <a:rPr lang="en-US" smtClean="0"/>
              <a:t>7/22/2019</a:t>
            </a:fld>
            <a:endParaRPr lang="en-US"/>
          </a:p>
        </p:txBody>
      </p:sp>
      <p:sp>
        <p:nvSpPr>
          <p:cNvPr id="5" name="Footer Placeholder 4"/>
          <p:cNvSpPr>
            <a:spLocks noGrp="1"/>
          </p:cNvSpPr>
          <p:nvPr>
            <p:ph type="ftr" sz="quarter" idx="11"/>
          </p:nvPr>
        </p:nvSpPr>
        <p:spPr/>
        <p:txBody>
          <a:bodyPr/>
          <a:lstStyle/>
          <a:p>
            <a:r>
              <a:rPr lang="en-US" smtClean="0"/>
              <a:t>Education InSite </a:t>
            </a:r>
            <a:endParaRPr lang="en-US"/>
          </a:p>
        </p:txBody>
      </p:sp>
      <p:sp>
        <p:nvSpPr>
          <p:cNvPr id="6" name="Slide Number Placeholder 5"/>
          <p:cNvSpPr>
            <a:spLocks noGrp="1"/>
          </p:cNvSpPr>
          <p:nvPr>
            <p:ph type="sldNum" sz="quarter" idx="12"/>
          </p:nvPr>
        </p:nvSpPr>
        <p:spPr/>
        <p:txBody>
          <a:bodyPr/>
          <a:lstStyle/>
          <a:p>
            <a:fld id="{6E84E690-A539-4FCA-835B-A79272BE7989}" type="slidenum">
              <a:rPr lang="en-US" smtClean="0"/>
              <a:t>‹#›</a:t>
            </a:fld>
            <a:endParaRPr lang="en-US"/>
          </a:p>
        </p:txBody>
      </p:sp>
    </p:spTree>
    <p:extLst>
      <p:ext uri="{BB962C8B-B14F-4D97-AF65-F5344CB8AC3E}">
        <p14:creationId xmlns:p14="http://schemas.microsoft.com/office/powerpoint/2010/main" val="1229662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3786C-F6E9-400D-82B7-931408A7570B}" type="datetime1">
              <a:rPr lang="en-US" smtClean="0"/>
              <a:t>7/22/2019</a:t>
            </a:fld>
            <a:endParaRPr lang="en-US"/>
          </a:p>
        </p:txBody>
      </p:sp>
      <p:sp>
        <p:nvSpPr>
          <p:cNvPr id="5" name="Footer Placeholder 4"/>
          <p:cNvSpPr>
            <a:spLocks noGrp="1"/>
          </p:cNvSpPr>
          <p:nvPr>
            <p:ph type="ftr" sz="quarter" idx="11"/>
          </p:nvPr>
        </p:nvSpPr>
        <p:spPr/>
        <p:txBody>
          <a:bodyPr/>
          <a:lstStyle/>
          <a:p>
            <a:r>
              <a:rPr lang="en-US" smtClean="0"/>
              <a:t>Education InSite </a:t>
            </a:r>
            <a:endParaRPr lang="en-US"/>
          </a:p>
        </p:txBody>
      </p:sp>
      <p:sp>
        <p:nvSpPr>
          <p:cNvPr id="6" name="Slide Number Placeholder 5"/>
          <p:cNvSpPr>
            <a:spLocks noGrp="1"/>
          </p:cNvSpPr>
          <p:nvPr>
            <p:ph type="sldNum" sz="quarter" idx="12"/>
          </p:nvPr>
        </p:nvSpPr>
        <p:spPr/>
        <p:txBody>
          <a:bodyPr/>
          <a:lstStyle/>
          <a:p>
            <a:fld id="{6E84E690-A539-4FCA-835B-A79272BE7989}" type="slidenum">
              <a:rPr lang="en-US" smtClean="0"/>
              <a:t>‹#›</a:t>
            </a:fld>
            <a:endParaRPr lang="en-US"/>
          </a:p>
        </p:txBody>
      </p:sp>
    </p:spTree>
    <p:extLst>
      <p:ext uri="{BB962C8B-B14F-4D97-AF65-F5344CB8AC3E}">
        <p14:creationId xmlns:p14="http://schemas.microsoft.com/office/powerpoint/2010/main" val="403547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5D7952A-14E4-4AF5-8BF1-955C6F2ECE27}" type="datetime1">
              <a:rPr lang="en-US" smtClean="0"/>
              <a:t>7/22/2019</a:t>
            </a:fld>
            <a:endParaRPr lang="en-US"/>
          </a:p>
        </p:txBody>
      </p:sp>
      <p:sp>
        <p:nvSpPr>
          <p:cNvPr id="6" name="Footer Placeholder 5"/>
          <p:cNvSpPr>
            <a:spLocks noGrp="1"/>
          </p:cNvSpPr>
          <p:nvPr>
            <p:ph type="ftr" sz="quarter" idx="11"/>
          </p:nvPr>
        </p:nvSpPr>
        <p:spPr/>
        <p:txBody>
          <a:bodyPr/>
          <a:lstStyle/>
          <a:p>
            <a:r>
              <a:rPr lang="en-US" smtClean="0"/>
              <a:t>Education InSite </a:t>
            </a:r>
            <a:endParaRPr lang="en-US"/>
          </a:p>
        </p:txBody>
      </p:sp>
      <p:sp>
        <p:nvSpPr>
          <p:cNvPr id="7" name="Slide Number Placeholder 6"/>
          <p:cNvSpPr>
            <a:spLocks noGrp="1"/>
          </p:cNvSpPr>
          <p:nvPr>
            <p:ph type="sldNum" sz="quarter" idx="12"/>
          </p:nvPr>
        </p:nvSpPr>
        <p:spPr/>
        <p:txBody>
          <a:bodyPr/>
          <a:lstStyle/>
          <a:p>
            <a:fld id="{5C04360A-AA02-4A24-B666-2535E2C485F5}"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53CF6CD-6952-4FEB-A9FF-CCD79B40D82C}" type="datetime1">
              <a:rPr lang="en-US" smtClean="0"/>
              <a:t>7/22/2019</a:t>
            </a:fld>
            <a:endParaRPr lang="en-US"/>
          </a:p>
        </p:txBody>
      </p:sp>
      <p:sp>
        <p:nvSpPr>
          <p:cNvPr id="8" name="Footer Placeholder 7"/>
          <p:cNvSpPr>
            <a:spLocks noGrp="1"/>
          </p:cNvSpPr>
          <p:nvPr>
            <p:ph type="ftr" sz="quarter" idx="11"/>
          </p:nvPr>
        </p:nvSpPr>
        <p:spPr/>
        <p:txBody>
          <a:bodyPr/>
          <a:lstStyle/>
          <a:p>
            <a:r>
              <a:rPr lang="en-US" smtClean="0"/>
              <a:t>Education InSite </a:t>
            </a:r>
            <a:endParaRPr lang="en-US"/>
          </a:p>
        </p:txBody>
      </p:sp>
      <p:sp>
        <p:nvSpPr>
          <p:cNvPr id="9" name="Slide Number Placeholder 8"/>
          <p:cNvSpPr>
            <a:spLocks noGrp="1"/>
          </p:cNvSpPr>
          <p:nvPr>
            <p:ph type="sldNum" sz="quarter" idx="12"/>
          </p:nvPr>
        </p:nvSpPr>
        <p:spPr/>
        <p:txBody>
          <a:bodyPr/>
          <a:lstStyle/>
          <a:p>
            <a:fld id="{5C04360A-AA02-4A24-B666-2535E2C485F5}"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935E44-5210-4A69-9851-553C38FCDFA1}" type="datetime1">
              <a:rPr lang="en-US" smtClean="0"/>
              <a:t>7/22/2019</a:t>
            </a:fld>
            <a:endParaRPr lang="en-US"/>
          </a:p>
        </p:txBody>
      </p:sp>
      <p:sp>
        <p:nvSpPr>
          <p:cNvPr id="4" name="Footer Placeholder 3"/>
          <p:cNvSpPr>
            <a:spLocks noGrp="1"/>
          </p:cNvSpPr>
          <p:nvPr>
            <p:ph type="ftr" sz="quarter" idx="11"/>
          </p:nvPr>
        </p:nvSpPr>
        <p:spPr/>
        <p:txBody>
          <a:bodyPr/>
          <a:lstStyle/>
          <a:p>
            <a:r>
              <a:rPr lang="en-US" smtClean="0"/>
              <a:t>Education InSite </a:t>
            </a:r>
            <a:endParaRPr lang="en-US"/>
          </a:p>
        </p:txBody>
      </p:sp>
      <p:sp>
        <p:nvSpPr>
          <p:cNvPr id="5" name="Slide Number Placeholder 4"/>
          <p:cNvSpPr>
            <a:spLocks noGrp="1"/>
          </p:cNvSpPr>
          <p:nvPr>
            <p:ph type="sldNum" sz="quarter" idx="12"/>
          </p:nvPr>
        </p:nvSpPr>
        <p:spPr/>
        <p:txBody>
          <a:bodyPr/>
          <a:lstStyle/>
          <a:p>
            <a:fld id="{5C04360A-AA02-4A24-B666-2535E2C485F5}"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B2616-F6C5-4CC3-A3D9-0DCB14D75E03}" type="datetime1">
              <a:rPr lang="en-US" smtClean="0"/>
              <a:t>7/22/2019</a:t>
            </a:fld>
            <a:endParaRPr lang="en-US"/>
          </a:p>
        </p:txBody>
      </p:sp>
      <p:sp>
        <p:nvSpPr>
          <p:cNvPr id="3" name="Footer Placeholder 2"/>
          <p:cNvSpPr>
            <a:spLocks noGrp="1"/>
          </p:cNvSpPr>
          <p:nvPr>
            <p:ph type="ftr" sz="quarter" idx="11"/>
          </p:nvPr>
        </p:nvSpPr>
        <p:spPr/>
        <p:txBody>
          <a:bodyPr/>
          <a:lstStyle/>
          <a:p>
            <a:r>
              <a:rPr lang="en-US" smtClean="0"/>
              <a:t>Education InSite </a:t>
            </a:r>
            <a:endParaRPr lang="en-US" dirty="0"/>
          </a:p>
        </p:txBody>
      </p:sp>
      <p:sp>
        <p:nvSpPr>
          <p:cNvPr id="4" name="Slide Number Placeholder 3"/>
          <p:cNvSpPr>
            <a:spLocks noGrp="1"/>
          </p:cNvSpPr>
          <p:nvPr>
            <p:ph type="sldNum" sz="quarter" idx="12"/>
          </p:nvPr>
        </p:nvSpPr>
        <p:spPr/>
        <p:txBody>
          <a:bodyPr/>
          <a:lstStyle/>
          <a:p>
            <a:fld id="{5C04360A-AA02-4A24-B666-2535E2C485F5}"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E171A5B-54D1-4847-A3E3-88DE4426E981}" type="datetime1">
              <a:rPr lang="en-US" smtClean="0"/>
              <a:t>7/22/2019</a:t>
            </a:fld>
            <a:endParaRPr lang="en-US"/>
          </a:p>
        </p:txBody>
      </p:sp>
      <p:sp>
        <p:nvSpPr>
          <p:cNvPr id="6" name="Footer Placeholder 5"/>
          <p:cNvSpPr>
            <a:spLocks noGrp="1"/>
          </p:cNvSpPr>
          <p:nvPr>
            <p:ph type="ftr" sz="quarter" idx="11"/>
          </p:nvPr>
        </p:nvSpPr>
        <p:spPr/>
        <p:txBody>
          <a:bodyPr/>
          <a:lstStyle/>
          <a:p>
            <a:r>
              <a:rPr lang="en-US" smtClean="0"/>
              <a:t>Education InSite </a:t>
            </a:r>
            <a:endParaRPr lang="en-US"/>
          </a:p>
        </p:txBody>
      </p:sp>
      <p:sp>
        <p:nvSpPr>
          <p:cNvPr id="7" name="Slide Number Placeholder 6"/>
          <p:cNvSpPr>
            <a:spLocks noGrp="1"/>
          </p:cNvSpPr>
          <p:nvPr>
            <p:ph type="sldNum" sz="quarter" idx="12"/>
          </p:nvPr>
        </p:nvSpPr>
        <p:spPr/>
        <p:txBody>
          <a:bodyPr/>
          <a:lstStyle/>
          <a:p>
            <a:fld id="{5C04360A-AA02-4A24-B666-2535E2C485F5}"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129E30-FE2E-491C-96D2-05E6AA074218}" type="datetime1">
              <a:rPr lang="en-US" smtClean="0"/>
              <a:t>7/22/2019</a:t>
            </a:fld>
            <a:endParaRPr lang="en-US"/>
          </a:p>
        </p:txBody>
      </p:sp>
      <p:sp>
        <p:nvSpPr>
          <p:cNvPr id="6" name="Footer Placeholder 5"/>
          <p:cNvSpPr>
            <a:spLocks noGrp="1"/>
          </p:cNvSpPr>
          <p:nvPr>
            <p:ph type="ftr" sz="quarter" idx="11"/>
          </p:nvPr>
        </p:nvSpPr>
        <p:spPr/>
        <p:txBody>
          <a:bodyPr/>
          <a:lstStyle/>
          <a:p>
            <a:r>
              <a:rPr lang="en-US" smtClean="0"/>
              <a:t>Education InSite </a:t>
            </a:r>
            <a:endParaRPr lang="en-US"/>
          </a:p>
        </p:txBody>
      </p:sp>
      <p:sp>
        <p:nvSpPr>
          <p:cNvPr id="7" name="Slide Number Placeholder 6"/>
          <p:cNvSpPr>
            <a:spLocks noGrp="1"/>
          </p:cNvSpPr>
          <p:nvPr>
            <p:ph type="sldNum" sz="quarter" idx="12"/>
          </p:nvPr>
        </p:nvSpPr>
        <p:spPr/>
        <p:txBody>
          <a:bodyPr/>
          <a:lstStyle/>
          <a:p>
            <a:fld id="{5C04360A-AA02-4A24-B666-2535E2C485F5}"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80A004C-A7E5-4171-904F-1FD0F619A5A1}" type="datetime1">
              <a:rPr lang="en-US" smtClean="0"/>
              <a:t>7/22/2019</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Education InSite </a:t>
            </a: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C04360A-AA02-4A24-B666-2535E2C485F5}"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F7EAB-FC54-45E2-80FC-92F96793CF5F}" type="datetime1">
              <a:rPr lang="en-US" smtClean="0"/>
              <a:t>7/22/2019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Education InSite </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81E45-599E-4934-A4BE-03E7C2092F5E}" type="slidenum">
              <a:rPr lang="en-US" smtClean="0"/>
              <a:t>‹#›</a:t>
            </a:fld>
            <a:endParaRPr lang="en-US"/>
          </a:p>
        </p:txBody>
      </p:sp>
    </p:spTree>
    <p:extLst>
      <p:ext uri="{BB962C8B-B14F-4D97-AF65-F5344CB8AC3E}">
        <p14:creationId xmlns:p14="http://schemas.microsoft.com/office/powerpoint/2010/main" val="75448395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F3FE7-B266-48AC-BD61-23AFD8A39488}" type="datetime1">
              <a:rPr lang="en-US" smtClean="0"/>
              <a:t>7/22/2019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Education </a:t>
            </a:r>
            <a:r>
              <a:rPr lang="en-US" dirty="0" err="1" smtClean="0"/>
              <a:t>InSite</a:t>
            </a:r>
            <a:r>
              <a:rPr lang="en-US" dirty="0" smtClean="0"/>
              <a:t>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4E690-A539-4FCA-835B-A79272BE7989}" type="slidenum">
              <a:rPr lang="en-US" smtClean="0"/>
              <a:t>‹#›</a:t>
            </a:fld>
            <a:endParaRPr lang="en-US"/>
          </a:p>
        </p:txBody>
      </p:sp>
    </p:spTree>
    <p:extLst>
      <p:ext uri="{BB962C8B-B14F-4D97-AF65-F5344CB8AC3E}">
        <p14:creationId xmlns:p14="http://schemas.microsoft.com/office/powerpoint/2010/main" val="201742107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www.theatlantic.com/technology/archive/2010/03/the-32-million-word-gap/36856/"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PROGRAM%20FILES\COMMON%20FILES\MICROSOFT%20SHARED\ARTGALRY\Downloaded%20Clips\SN00932_.mid" TargetMode="External"/><Relationship Id="rId1" Type="http://schemas.openxmlformats.org/officeDocument/2006/relationships/tags" Target="../tags/tag5.xml"/><Relationship Id="rId5" Type="http://schemas.openxmlformats.org/officeDocument/2006/relationships/image" Target="../media/image24.pn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en.wikipedia.org/wiki/Synaptic_plasticity" TargetMode="External"/><Relationship Id="rId7" Type="http://schemas.openxmlformats.org/officeDocument/2006/relationships/hyperlink" Target="http://upload.wikimedia.org/wikipedia/en/1/1d/Donald_Hebb.gif"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en.wikipedia.org/wiki/Postsynaptic" TargetMode="External"/><Relationship Id="rId5" Type="http://schemas.openxmlformats.org/officeDocument/2006/relationships/hyperlink" Target="http://en.wikipedia.org/wiki/Presynaptic" TargetMode="External"/><Relationship Id="rId4" Type="http://schemas.openxmlformats.org/officeDocument/2006/relationships/hyperlink" Target="http://en.wikipedia.org/wiki/Synaps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hyperlink" Target="http://www.hersheysstore.com/detail/HSH+071365613549" TargetMode="External"/><Relationship Id="rId7"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hersheysstore.com/detail/HSH+071365613549" TargetMode="External"/><Relationship Id="rId1" Type="http://schemas.openxmlformats.org/officeDocument/2006/relationships/slideLayout" Target="../slideLayouts/slideLayout20.xml"/><Relationship Id="rId5" Type="http://schemas.openxmlformats.org/officeDocument/2006/relationships/image" Target="../media/image39.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Image:Black-white_photograph_of_Emily_Dickinson2.jpg" TargetMode="Externa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53.jpeg"/></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8.xml"/><Relationship Id="rId5" Type="http://schemas.openxmlformats.org/officeDocument/2006/relationships/image" Target="../media/image57.jpeg"/><Relationship Id="rId4" Type="http://schemas.openxmlformats.org/officeDocument/2006/relationships/image" Target="../media/image56.jpeg"/></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www.amazon.com/gp/product/images/B000I6R9A0/ref=dp_image_0?ie=UTF8&amp;n=3760911&amp;s=beauty" TargetMode="Externa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70.emf"/><Relationship Id="rId4" Type="http://schemas.openxmlformats.org/officeDocument/2006/relationships/package" Target="../embeddings/Microsoft_PowerPoint_Slide1.sldx"/></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audio" Target="../media/audio1.wav"/><Relationship Id="rId7" Type="http://schemas.openxmlformats.org/officeDocument/2006/relationships/hyperlink" Target="http://www.csuniv.edu/" TargetMode="Externa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hyperlink" Target="http://www.educationinsite.com/" TargetMode="External"/><Relationship Id="rId5" Type="http://schemas.openxmlformats.org/officeDocument/2006/relationships/hyperlink" Target="mailto:lbone@csuniv.edu" TargetMode="External"/><Relationship Id="rId10" Type="http://schemas.openxmlformats.org/officeDocument/2006/relationships/image" Target="../media/image72.jpeg"/><Relationship Id="rId4" Type="http://schemas.openxmlformats.org/officeDocument/2006/relationships/hyperlink" Target="mailto:dr.lbone@knology.net" TargetMode="External"/><Relationship Id="rId9" Type="http://schemas.openxmlformats.org/officeDocument/2006/relationships/image" Target="../media/image4.jpeg"/></Relationships>
</file>

<file path=ppt/slides/_rels/slide7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2"/>
          </p:nvPr>
        </p:nvSpPr>
        <p:spPr/>
        <p:txBody>
          <a:bodyPr/>
          <a:lstStyle/>
          <a:p>
            <a:r>
              <a:rPr lang="en-US" dirty="0" smtClean="0"/>
              <a:t>BRAIN TIPS</a:t>
            </a:r>
          </a:p>
          <a:p>
            <a:r>
              <a:rPr lang="en-US" dirty="0" smtClean="0"/>
              <a:t>STRATEGIES FOR MAINTAING METACOGNITION</a:t>
            </a:r>
          </a:p>
          <a:p>
            <a:r>
              <a:rPr lang="en-US" dirty="0" smtClean="0"/>
              <a:t>DEFINING DIFFERENTIATION</a:t>
            </a:r>
          </a:p>
          <a:p>
            <a:r>
              <a:rPr lang="en-US" dirty="0" smtClean="0"/>
              <a:t>INCREASING INSTRUCTIONAL IMPACT</a:t>
            </a:r>
          </a:p>
          <a:p>
            <a:r>
              <a:rPr lang="en-US" dirty="0" smtClean="0"/>
              <a:t>SURGING SYNAPTIC ENERGY</a:t>
            </a:r>
          </a:p>
          <a:p>
            <a:r>
              <a:rPr lang="en-US" dirty="0" smtClean="0"/>
              <a:t>CREATING COGNITIVE CELEBRATIONS</a:t>
            </a:r>
          </a:p>
        </p:txBody>
      </p:sp>
      <p:sp>
        <p:nvSpPr>
          <p:cNvPr id="4" name="Footer Placeholder 3"/>
          <p:cNvSpPr>
            <a:spLocks noGrp="1"/>
          </p:cNvSpPr>
          <p:nvPr>
            <p:ph type="ftr" sz="quarter" idx="11"/>
          </p:nvPr>
        </p:nvSpPr>
        <p:spPr/>
        <p:txBody>
          <a:bodyPr/>
          <a:lstStyle/>
          <a:p>
            <a:r>
              <a:rPr lang="en-US" smtClean="0"/>
              <a:t>Education InSite </a:t>
            </a:r>
            <a:endParaRPr lang="en-US" dirty="0"/>
          </a:p>
        </p:txBody>
      </p:sp>
      <p:pic>
        <p:nvPicPr>
          <p:cNvPr id="11" name="Content Placeholder 10"/>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p:pic>
      <p:sp>
        <p:nvSpPr>
          <p:cNvPr id="2" name="Title 1"/>
          <p:cNvSpPr>
            <a:spLocks noGrp="1"/>
          </p:cNvSpPr>
          <p:nvPr>
            <p:ph type="title"/>
          </p:nvPr>
        </p:nvSpPr>
        <p:spPr/>
        <p:txBody>
          <a:bodyPr/>
          <a:lstStyle/>
          <a:p>
            <a:r>
              <a:rPr lang="en-US" dirty="0" smtClean="0"/>
              <a:t>Brain Tips for Literacy</a:t>
            </a:r>
            <a:endParaRPr lang="en-US" dirty="0"/>
          </a:p>
        </p:txBody>
      </p:sp>
    </p:spTree>
    <p:extLst>
      <p:ext uri="{BB962C8B-B14F-4D97-AF65-F5344CB8AC3E}">
        <p14:creationId xmlns:p14="http://schemas.microsoft.com/office/powerpoint/2010/main" val="111225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According to research in the US, Great Britain , and Canada</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7788" y="2120954"/>
            <a:ext cx="4629150" cy="2606567"/>
          </a:xfrm>
        </p:spPr>
      </p:pic>
      <p:sp>
        <p:nvSpPr>
          <p:cNvPr id="5" name="Text Placeholder 4"/>
          <p:cNvSpPr>
            <a:spLocks noGrp="1"/>
          </p:cNvSpPr>
          <p:nvPr>
            <p:ph type="body" sz="half" idx="2"/>
          </p:nvPr>
        </p:nvSpPr>
        <p:spPr/>
        <p:txBody>
          <a:bodyPr>
            <a:normAutofit lnSpcReduction="10000"/>
          </a:bodyPr>
          <a:lstStyle/>
          <a:p>
            <a:r>
              <a:rPr lang="en-US" sz="2400" dirty="0" smtClean="0">
                <a:solidFill>
                  <a:schemeClr val="accent6">
                    <a:lumMod val="50000"/>
                  </a:schemeClr>
                </a:solidFill>
              </a:rPr>
              <a:t>Teaching is the most stressful of the learned professions.</a:t>
            </a:r>
          </a:p>
          <a:p>
            <a:r>
              <a:rPr lang="en-US" sz="2400" dirty="0" smtClean="0">
                <a:solidFill>
                  <a:schemeClr val="accent6">
                    <a:lumMod val="50000"/>
                  </a:schemeClr>
                </a:solidFill>
              </a:rPr>
              <a:t>Teaching adolescents is the most stressful of the teaching assignments.</a:t>
            </a:r>
          </a:p>
          <a:p>
            <a:r>
              <a:rPr lang="en-US" sz="2400" dirty="0" smtClean="0">
                <a:solidFill>
                  <a:schemeClr val="accent6">
                    <a:lumMod val="50000"/>
                  </a:schemeClr>
                </a:solidFill>
              </a:rPr>
              <a:t>Teaching in a Title I site compounds all of the above. </a:t>
            </a:r>
          </a:p>
          <a:p>
            <a:r>
              <a:rPr lang="en-US" sz="2400" dirty="0" smtClean="0">
                <a:solidFill>
                  <a:schemeClr val="accent6">
                    <a:lumMod val="50000"/>
                  </a:schemeClr>
                </a:solidFill>
              </a:rPr>
              <a:t>Congratulations. </a:t>
            </a:r>
            <a:endParaRPr lang="en-US" sz="2400" dirty="0">
              <a:solidFill>
                <a:schemeClr val="accent6">
                  <a:lumMod val="50000"/>
                </a:schemeClr>
              </a:solidFill>
            </a:endParaRPr>
          </a:p>
        </p:txBody>
      </p:sp>
      <p:sp>
        <p:nvSpPr>
          <p:cNvPr id="2" name="Footer Placeholder 1"/>
          <p:cNvSpPr>
            <a:spLocks noGrp="1"/>
          </p:cNvSpPr>
          <p:nvPr>
            <p:ph type="ftr" sz="quarter" idx="11"/>
          </p:nvPr>
        </p:nvSpPr>
        <p:spPr/>
        <p:txBody>
          <a:bodyPr/>
          <a:lstStyle/>
          <a:p>
            <a:r>
              <a:rPr lang="en-US" smtClean="0"/>
              <a:t>Education InSite </a:t>
            </a:r>
            <a:endParaRPr lang="en-US"/>
          </a:p>
        </p:txBody>
      </p:sp>
    </p:spTree>
    <p:extLst>
      <p:ext uri="{BB962C8B-B14F-4D97-AF65-F5344CB8AC3E}">
        <p14:creationId xmlns:p14="http://schemas.microsoft.com/office/powerpoint/2010/main" val="119920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can we address the stress?</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947323"/>
            <a:ext cx="5867400" cy="4393216"/>
          </a:xfrm>
        </p:spPr>
      </p:pic>
      <p:sp>
        <p:nvSpPr>
          <p:cNvPr id="5" name="Footer Placeholder 4"/>
          <p:cNvSpPr>
            <a:spLocks noGrp="1"/>
          </p:cNvSpPr>
          <p:nvPr>
            <p:ph type="ftr" sz="quarter" idx="11"/>
          </p:nvPr>
        </p:nvSpPr>
        <p:spPr/>
        <p:txBody>
          <a:bodyPr/>
          <a:lstStyle/>
          <a:p>
            <a:r>
              <a:rPr lang="en-US" smtClean="0"/>
              <a:t>Education InSite </a:t>
            </a:r>
            <a:endParaRPr lang="en-US"/>
          </a:p>
        </p:txBody>
      </p:sp>
    </p:spTree>
    <p:extLst>
      <p:ext uri="{BB962C8B-B14F-4D97-AF65-F5344CB8AC3E}">
        <p14:creationId xmlns:p14="http://schemas.microsoft.com/office/powerpoint/2010/main" val="3082058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of the Tips</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p:txBody>
          <a:bodyPr>
            <a:normAutofit lnSpcReduction="10000"/>
          </a:bodyPr>
          <a:lstStyle/>
          <a:p>
            <a:r>
              <a:rPr lang="en-US" sz="2800" dirty="0" smtClean="0"/>
              <a:t>Focus on the literacy gaps…</a:t>
            </a:r>
          </a:p>
          <a:p>
            <a:r>
              <a:rPr lang="en-US" sz="2800" dirty="0" smtClean="0"/>
              <a:t>That impede acquisition of knowledge across the curriculum….</a:t>
            </a:r>
          </a:p>
          <a:p>
            <a:r>
              <a:rPr lang="en-US" sz="2800" dirty="0" smtClean="0"/>
              <a:t>And prevent students from reaching their potential. </a:t>
            </a:r>
          </a:p>
        </p:txBody>
      </p:sp>
      <p:sp>
        <p:nvSpPr>
          <p:cNvPr id="5" name="Footer Placeholder 4"/>
          <p:cNvSpPr>
            <a:spLocks noGrp="1"/>
          </p:cNvSpPr>
          <p:nvPr>
            <p:ph type="ftr" sz="quarter" idx="11"/>
          </p:nvPr>
        </p:nvSpPr>
        <p:spPr/>
        <p:txBody>
          <a:bodyPr/>
          <a:lstStyle/>
          <a:p>
            <a:r>
              <a:rPr lang="en-US" smtClean="0"/>
              <a:t>Education InSite </a:t>
            </a:r>
            <a:endParaRPr lang="en-US"/>
          </a:p>
        </p:txBody>
      </p:sp>
    </p:spTree>
    <p:extLst>
      <p:ext uri="{BB962C8B-B14F-4D97-AF65-F5344CB8AC3E}">
        <p14:creationId xmlns:p14="http://schemas.microsoft.com/office/powerpoint/2010/main" val="171844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Background for Brain Friendly Teaching</a:t>
            </a:r>
            <a:endParaRPr lang="en-US" dirty="0">
              <a:solidFill>
                <a:srgbClr val="7030A0"/>
              </a:solidFill>
            </a:endParaRPr>
          </a:p>
        </p:txBody>
      </p:sp>
      <p:sp>
        <p:nvSpPr>
          <p:cNvPr id="3" name="Content Placeholder 2"/>
          <p:cNvSpPr>
            <a:spLocks noGrp="1"/>
          </p:cNvSpPr>
          <p:nvPr>
            <p:ph sz="quarter" idx="1"/>
          </p:nvPr>
        </p:nvSpPr>
        <p:spPr/>
        <p:txBody>
          <a:bodyPr/>
          <a:lstStyle/>
          <a:p>
            <a:r>
              <a:rPr lang="en-US" dirty="0" smtClean="0"/>
              <a:t>High Poverty = Brain Stress</a:t>
            </a:r>
          </a:p>
          <a:p>
            <a:r>
              <a:rPr lang="en-US" dirty="0" smtClean="0"/>
              <a:t>Fewer Words</a:t>
            </a:r>
          </a:p>
          <a:p>
            <a:r>
              <a:rPr lang="en-US" dirty="0" smtClean="0"/>
              <a:t>Fewer Experiences</a:t>
            </a:r>
          </a:p>
          <a:p>
            <a:r>
              <a:rPr lang="en-US" dirty="0" smtClean="0"/>
              <a:t>More </a:t>
            </a:r>
            <a:r>
              <a:rPr lang="en-US" dirty="0" err="1" smtClean="0"/>
              <a:t>Cortisol</a:t>
            </a:r>
            <a:endParaRPr lang="en-US" dirty="0" smtClean="0"/>
          </a:p>
          <a:p>
            <a:r>
              <a:rPr lang="en-US" dirty="0" smtClean="0"/>
              <a:t>Less Stimulation</a:t>
            </a:r>
          </a:p>
          <a:p>
            <a:r>
              <a:rPr lang="en-US" dirty="0" smtClean="0"/>
              <a:t>More Anxiety</a:t>
            </a:r>
          </a:p>
          <a:p>
            <a:r>
              <a:rPr lang="en-US" dirty="0" smtClean="0"/>
              <a:t>All of these create Literacy Risks and Deficits</a:t>
            </a:r>
          </a:p>
          <a:p>
            <a:endParaRPr lang="en-US" dirty="0"/>
          </a:p>
        </p:txBody>
      </p:sp>
      <p:pic>
        <p:nvPicPr>
          <p:cNvPr id="5" name="Content Placeholder 4" descr="brain.1.jpg"/>
          <p:cNvPicPr>
            <a:picLocks noGrp="1" noChangeAspect="1"/>
          </p:cNvPicPr>
          <p:nvPr>
            <p:ph sz="quarter" idx="2"/>
          </p:nvPr>
        </p:nvPicPr>
        <p:blipFill>
          <a:blip r:embed="rId2" cstate="print"/>
          <a:stretch>
            <a:fillRect/>
          </a:stretch>
        </p:blipFill>
        <p:spPr>
          <a:xfrm>
            <a:off x="4648200" y="1828801"/>
            <a:ext cx="3052762" cy="2946400"/>
          </a:xfrm>
        </p:spPr>
      </p:pic>
      <p:sp>
        <p:nvSpPr>
          <p:cNvPr id="4" name="Footer Placeholder 3"/>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1597848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85800" y="609600"/>
            <a:ext cx="7772400" cy="1143000"/>
          </a:xfrm>
        </p:spPr>
        <p:txBody>
          <a:bodyPr/>
          <a:lstStyle/>
          <a:p>
            <a:r>
              <a:rPr lang="en-US" b="1" dirty="0" smtClean="0">
                <a:solidFill>
                  <a:srgbClr val="7030A0"/>
                </a:solidFill>
              </a:rPr>
              <a:t>The Poverty/Literacy Risk=ACE</a:t>
            </a:r>
            <a:endParaRPr lang="en-US" b="1" dirty="0">
              <a:solidFill>
                <a:srgbClr val="7030A0"/>
              </a:solidFill>
            </a:endParaRPr>
          </a:p>
        </p:txBody>
      </p:sp>
      <p:sp>
        <p:nvSpPr>
          <p:cNvPr id="6" name="Text Placeholder 5"/>
          <p:cNvSpPr>
            <a:spLocks noGrp="1"/>
          </p:cNvSpPr>
          <p:nvPr>
            <p:ph type="body" sz="half" idx="2"/>
          </p:nvPr>
        </p:nvSpPr>
        <p:spPr>
          <a:xfrm>
            <a:off x="4648200" y="1676400"/>
            <a:ext cx="3810000" cy="4419600"/>
          </a:xfrm>
        </p:spPr>
        <p:txBody>
          <a:bodyPr>
            <a:normAutofit fontScale="85000" lnSpcReduction="10000"/>
          </a:bodyPr>
          <a:lstStyle/>
          <a:p>
            <a:endParaRPr lang="en-US" dirty="0" smtClean="0"/>
          </a:p>
          <a:p>
            <a:r>
              <a:rPr lang="en-US" dirty="0" smtClean="0"/>
              <a:t>Earlier in the year when I met Steven F.  Wilson, founder of a network of charter schools that serve poor and largely black communities in Brooklyn, I asked him what he considered the greatest challenge on the first day of kindergarten each year. He answered, without a second’s hesitation: “Word deficit.” </a:t>
            </a:r>
          </a:p>
          <a:p>
            <a:r>
              <a:rPr lang="en-US" sz="1100" dirty="0" smtClean="0"/>
              <a:t>NY Times, 2012</a:t>
            </a:r>
            <a:endParaRPr lang="en-US" sz="1100" dirty="0"/>
          </a:p>
        </p:txBody>
      </p:sp>
      <p:pic>
        <p:nvPicPr>
          <p:cNvPr id="1026" name="Picture 2"/>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bwMode="auto">
          <a:xfrm>
            <a:off x="1163056" y="2834640"/>
            <a:ext cx="2855488" cy="2407920"/>
          </a:xfrm>
          <a:prstGeom prst="rect">
            <a:avLst/>
          </a:prstGeom>
          <a:noFill/>
        </p:spPr>
      </p:pic>
      <p:sp>
        <p:nvSpPr>
          <p:cNvPr id="2" name="Footer Placeholder 1"/>
          <p:cNvSpPr>
            <a:spLocks noGrp="1"/>
          </p:cNvSpPr>
          <p:nvPr>
            <p:ph type="ftr" sz="quarter" idx="12"/>
          </p:nvPr>
        </p:nvSpPr>
        <p:spPr>
          <a:xfrm>
            <a:off x="3505200" y="6400800"/>
            <a:ext cx="2286000" cy="228600"/>
          </a:xfrm>
        </p:spPr>
        <p:txBody>
          <a:bodyPr/>
          <a:lstStyle/>
          <a:p>
            <a:pPr algn="ctr">
              <a:defRPr/>
            </a:pPr>
            <a:r>
              <a:rPr lang="en-US" b="1" dirty="0" smtClean="0"/>
              <a:t>Education </a:t>
            </a:r>
            <a:r>
              <a:rPr lang="en-US" b="1" dirty="0" err="1" smtClean="0"/>
              <a:t>InSite</a:t>
            </a:r>
            <a:r>
              <a:rPr lang="en-US" b="1" dirty="0" smtClean="0"/>
              <a:t> </a:t>
            </a:r>
            <a:endParaRPr lang="en-US" b="1" dirty="0"/>
          </a:p>
        </p:txBody>
      </p:sp>
      <p:sp>
        <p:nvSpPr>
          <p:cNvPr id="3" name="Rectangle 2"/>
          <p:cNvSpPr/>
          <p:nvPr/>
        </p:nvSpPr>
        <p:spPr>
          <a:xfrm>
            <a:off x="1371600" y="147935"/>
            <a:ext cx="6019800" cy="646331"/>
          </a:xfrm>
          <a:prstGeom prst="rect">
            <a:avLst/>
          </a:prstGeom>
        </p:spPr>
        <p:txBody>
          <a:bodyPr wrap="square">
            <a:spAutoFit/>
          </a:bodyPr>
          <a:lstStyle/>
          <a:p>
            <a:r>
              <a:rPr lang="en-US" b="1" dirty="0">
                <a:solidFill>
                  <a:srgbClr val="7030A0"/>
                </a:solidFill>
              </a:rPr>
              <a:t>Adverse Childhood Experiences.</a:t>
            </a:r>
          </a:p>
          <a:p>
            <a:r>
              <a:rPr lang="en-US" b="1" dirty="0">
                <a:solidFill>
                  <a:srgbClr val="7030A0"/>
                </a:solidFill>
              </a:rPr>
              <a:t>Fewer words = Risk to Children’s Learning Potential</a:t>
            </a:r>
          </a:p>
        </p:txBody>
      </p:sp>
    </p:spTree>
    <p:extLst>
      <p:ext uri="{BB962C8B-B14F-4D97-AF65-F5344CB8AC3E}">
        <p14:creationId xmlns:p14="http://schemas.microsoft.com/office/powerpoint/2010/main" val="3887836201"/>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1219200"/>
            <a:ext cx="5486400" cy="3108543"/>
          </a:xfrm>
          <a:prstGeom prst="rect">
            <a:avLst/>
          </a:prstGeom>
        </p:spPr>
        <p:txBody>
          <a:bodyPr wrap="square">
            <a:spAutoFit/>
          </a:bodyPr>
          <a:lstStyle/>
          <a:p>
            <a:pPr algn="ctr"/>
            <a:r>
              <a:rPr lang="en-US" sz="2800" dirty="0"/>
              <a:t>Children of professionals were, on average, exposed to approximately 1,500 more words hourly than children growing up in poverty. This resulted in</a:t>
            </a:r>
            <a:r>
              <a:rPr lang="en-US" sz="2800" dirty="0">
                <a:solidFill>
                  <a:srgbClr val="7030A0"/>
                </a:solidFill>
              </a:rPr>
              <a:t> </a:t>
            </a:r>
            <a:r>
              <a:rPr lang="en-US" sz="2800" u="sng" dirty="0">
                <a:solidFill>
                  <a:srgbClr val="7030A0"/>
                </a:solidFill>
                <a:hlinkClick r:id="rId2"/>
              </a:rPr>
              <a:t>a gap of more than 32 million words</a:t>
            </a:r>
            <a:r>
              <a:rPr lang="en-US" sz="2800" dirty="0">
                <a:solidFill>
                  <a:srgbClr val="7030A0"/>
                </a:solidFill>
              </a:rPr>
              <a:t> </a:t>
            </a:r>
            <a:r>
              <a:rPr lang="en-US" sz="2800" dirty="0"/>
              <a:t>by the time the children reached the age of 4.</a:t>
            </a:r>
          </a:p>
        </p:txBody>
      </p:sp>
      <p:sp>
        <p:nvSpPr>
          <p:cNvPr id="2" name="Footer Placeholder 1"/>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16454651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997839"/>
            <a:ext cx="4572000" cy="2862322"/>
          </a:xfrm>
          <a:prstGeom prst="rect">
            <a:avLst/>
          </a:prstGeom>
        </p:spPr>
        <p:txBody>
          <a:bodyPr>
            <a:spAutoFit/>
          </a:bodyPr>
          <a:lstStyle/>
          <a:p>
            <a:r>
              <a:rPr lang="en-US" dirty="0"/>
              <a:t>Hart and </a:t>
            </a:r>
            <a:r>
              <a:rPr lang="en-US" dirty="0" err="1"/>
              <a:t>Risley’s</a:t>
            </a:r>
            <a:r>
              <a:rPr lang="en-US" dirty="0"/>
              <a:t> Three Key Findings:</a:t>
            </a:r>
          </a:p>
          <a:p>
            <a:r>
              <a:rPr lang="en-US" dirty="0"/>
              <a:t>1. The variation in children’s IQs and language abilities is relative to the amount parents speak to their children.</a:t>
            </a:r>
          </a:p>
          <a:p>
            <a:r>
              <a:rPr lang="en-US" dirty="0"/>
              <a:t>2. Children’s academic successes at ages nine and ten are attributable to the amount of talk they hear from birth to age three.</a:t>
            </a:r>
          </a:p>
          <a:p>
            <a:r>
              <a:rPr lang="en-US" dirty="0"/>
              <a:t>3. Parents of advanced children talk significantly more to their children than parents of children who are not as advanced.</a:t>
            </a:r>
          </a:p>
        </p:txBody>
      </p:sp>
      <p:sp>
        <p:nvSpPr>
          <p:cNvPr id="9" name="Title 8"/>
          <p:cNvSpPr>
            <a:spLocks noGrp="1"/>
          </p:cNvSpPr>
          <p:nvPr>
            <p:ph type="title"/>
          </p:nvPr>
        </p:nvSpPr>
        <p:spPr/>
        <p:txBody>
          <a:bodyPr>
            <a:normAutofit fontScale="90000"/>
          </a:bodyPr>
          <a:lstStyle/>
          <a:p>
            <a:r>
              <a:rPr lang="en-US" dirty="0" smtClean="0"/>
              <a:t>The 1995 Hart &amp; </a:t>
            </a:r>
            <a:r>
              <a:rPr lang="en-US" dirty="0" err="1" smtClean="0"/>
              <a:t>Risley</a:t>
            </a:r>
            <a:r>
              <a:rPr lang="en-US" dirty="0" smtClean="0"/>
              <a:t> Study</a:t>
            </a:r>
            <a:br>
              <a:rPr lang="en-US" dirty="0" smtClean="0"/>
            </a:br>
            <a:endParaRPr lang="en-US" dirty="0"/>
          </a:p>
        </p:txBody>
      </p:sp>
      <p:pic>
        <p:nvPicPr>
          <p:cNvPr id="15" name="Picture 14" descr="meaningful_differences.jpg"/>
          <p:cNvPicPr>
            <a:picLocks noChangeAspect="1"/>
          </p:cNvPicPr>
          <p:nvPr/>
        </p:nvPicPr>
        <p:blipFill>
          <a:blip r:embed="rId2" cstate="print"/>
          <a:stretch>
            <a:fillRect/>
          </a:stretch>
        </p:blipFill>
        <p:spPr>
          <a:xfrm>
            <a:off x="7086600" y="1524000"/>
            <a:ext cx="1666875" cy="1495425"/>
          </a:xfrm>
          <a:prstGeom prst="rect">
            <a:avLst/>
          </a:prstGeom>
        </p:spPr>
      </p:pic>
      <p:pic>
        <p:nvPicPr>
          <p:cNvPr id="16" name="Picture 15" descr="meaningful_differences.jpg"/>
          <p:cNvPicPr>
            <a:picLocks noChangeAspect="1"/>
          </p:cNvPicPr>
          <p:nvPr/>
        </p:nvPicPr>
        <p:blipFill>
          <a:blip r:embed="rId2" cstate="print"/>
          <a:stretch>
            <a:fillRect/>
          </a:stretch>
        </p:blipFill>
        <p:spPr>
          <a:xfrm>
            <a:off x="304800" y="4267200"/>
            <a:ext cx="1666875" cy="1495425"/>
          </a:xfrm>
          <a:prstGeom prst="rect">
            <a:avLst/>
          </a:prstGeom>
        </p:spPr>
      </p:pic>
      <p:sp>
        <p:nvSpPr>
          <p:cNvPr id="3" name="Footer Placeholder 2"/>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11933213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Task is to Replicate and Refresh</a:t>
            </a:r>
            <a:endParaRPr lang="en-US" dirty="0"/>
          </a:p>
        </p:txBody>
      </p:sp>
      <p:sp>
        <p:nvSpPr>
          <p:cNvPr id="3" name="Content Placeholder 2"/>
          <p:cNvSpPr>
            <a:spLocks noGrp="1"/>
          </p:cNvSpPr>
          <p:nvPr>
            <p:ph sz="quarter" idx="1"/>
          </p:nvPr>
        </p:nvSpPr>
        <p:spPr/>
        <p:txBody>
          <a:bodyPr>
            <a:normAutofit/>
          </a:bodyPr>
          <a:lstStyle/>
          <a:p>
            <a:r>
              <a:rPr lang="en-US" sz="3200" dirty="0" smtClean="0"/>
              <a:t>Add words</a:t>
            </a:r>
          </a:p>
          <a:p>
            <a:r>
              <a:rPr lang="en-US" sz="3200" dirty="0" smtClean="0"/>
              <a:t>Attach words to experiences</a:t>
            </a:r>
          </a:p>
          <a:p>
            <a:r>
              <a:rPr lang="en-US" sz="3200" dirty="0" smtClean="0"/>
              <a:t>Attack the word deficit</a:t>
            </a:r>
          </a:p>
          <a:p>
            <a:r>
              <a:rPr lang="en-US" sz="3200" dirty="0" smtClean="0"/>
              <a:t>Advise Parents </a:t>
            </a:r>
          </a:p>
          <a:p>
            <a:r>
              <a:rPr lang="en-US" sz="3200" dirty="0" smtClean="0"/>
              <a:t>Assist children in connecting school vocabulary to real world experiences</a:t>
            </a:r>
          </a:p>
          <a:p>
            <a:r>
              <a:rPr lang="en-US" sz="3200" dirty="0" smtClean="0"/>
              <a:t>Administer strategies that increase the depth and complexity of literacy</a:t>
            </a:r>
          </a:p>
          <a:p>
            <a:endParaRPr lang="en-US" sz="2800" dirty="0"/>
          </a:p>
        </p:txBody>
      </p:sp>
      <p:sp>
        <p:nvSpPr>
          <p:cNvPr id="4" name="Footer Placeholder 3"/>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756969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Brain Tips: Tools to Bridge the Poverty Gap</a:t>
            </a:r>
            <a:endParaRPr lang="en-US" dirty="0"/>
          </a:p>
        </p:txBody>
      </p:sp>
      <p:pic>
        <p:nvPicPr>
          <p:cNvPr id="4" name="Content Placeholder 3" descr="images (2).jpg"/>
          <p:cNvPicPr>
            <a:picLocks noGrp="1" noChangeAspect="1"/>
          </p:cNvPicPr>
          <p:nvPr>
            <p:ph sz="quarter" idx="1"/>
          </p:nvPr>
        </p:nvPicPr>
        <p:blipFill>
          <a:blip r:embed="rId2" cstate="print"/>
          <a:stretch>
            <a:fillRect/>
          </a:stretch>
        </p:blipFill>
        <p:spPr>
          <a:xfrm>
            <a:off x="3048000" y="2514600"/>
            <a:ext cx="2819400" cy="2971800"/>
          </a:xfrm>
        </p:spPr>
      </p:pic>
      <p:sp>
        <p:nvSpPr>
          <p:cNvPr id="3" name="Footer Placeholder 2"/>
          <p:cNvSpPr>
            <a:spLocks noGrp="1"/>
          </p:cNvSpPr>
          <p:nvPr>
            <p:ph type="ftr" sz="quarter" idx="11"/>
          </p:nvPr>
        </p:nvSpPr>
        <p:spPr/>
        <p:txBody>
          <a:bodyPr/>
          <a:lstStyle/>
          <a:p>
            <a:pPr algn="l"/>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2277949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b="1" dirty="0" smtClean="0">
                <a:solidFill>
                  <a:srgbClr val="00B050"/>
                </a:solidFill>
              </a:rPr>
              <a:t>Set up with schema…..</a:t>
            </a:r>
            <a:endParaRPr lang="en-US" b="1" dirty="0">
              <a:solidFill>
                <a:srgbClr val="00B050"/>
              </a:solidFill>
            </a:endParaRPr>
          </a:p>
        </p:txBody>
      </p:sp>
      <p:sp>
        <p:nvSpPr>
          <p:cNvPr id="6" name="Content Placeholder 5"/>
          <p:cNvSpPr>
            <a:spLocks noGrp="1"/>
          </p:cNvSpPr>
          <p:nvPr>
            <p:ph sz="quarter" idx="1"/>
          </p:nvPr>
        </p:nvSpPr>
        <p:spPr/>
        <p:txBody>
          <a:bodyPr>
            <a:normAutofit/>
          </a:bodyPr>
          <a:lstStyle/>
          <a:p>
            <a:r>
              <a:rPr lang="en-US" sz="3200" dirty="0" smtClean="0">
                <a:solidFill>
                  <a:srgbClr val="7030A0"/>
                </a:solidFill>
              </a:rPr>
              <a:t>In this first section….</a:t>
            </a:r>
          </a:p>
          <a:p>
            <a:r>
              <a:rPr lang="en-US" sz="3200" dirty="0" smtClean="0">
                <a:solidFill>
                  <a:srgbClr val="7030A0"/>
                </a:solidFill>
              </a:rPr>
              <a:t>Review brain biology.</a:t>
            </a:r>
          </a:p>
          <a:p>
            <a:r>
              <a:rPr lang="en-US" sz="3200" dirty="0" smtClean="0">
                <a:solidFill>
                  <a:srgbClr val="7030A0"/>
                </a:solidFill>
              </a:rPr>
              <a:t>Become acquainted with key terms .</a:t>
            </a:r>
          </a:p>
          <a:p>
            <a:r>
              <a:rPr lang="en-US" sz="3200" dirty="0" smtClean="0">
                <a:solidFill>
                  <a:srgbClr val="7030A0"/>
                </a:solidFill>
              </a:rPr>
              <a:t>Connect with some new research on what the brain likes and what causes cognitive dissonance.</a:t>
            </a:r>
            <a:endParaRPr lang="en-US" sz="3200" dirty="0">
              <a:solidFill>
                <a:srgbClr val="7030A0"/>
              </a:solidFill>
            </a:endParaRPr>
          </a:p>
        </p:txBody>
      </p:sp>
      <p:pic>
        <p:nvPicPr>
          <p:cNvPr id="17" name="Content Placeholder 1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632325" y="2168922"/>
            <a:ext cx="4041775" cy="3031331"/>
          </a:xfrm>
        </p:spPr>
      </p:pic>
      <p:sp>
        <p:nvSpPr>
          <p:cNvPr id="2" name="Footer Placeholder 1"/>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1995597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smtClean="0">
                <a:solidFill>
                  <a:srgbClr val="7030A0"/>
                </a:solidFill>
              </a:rPr>
              <a:t>Title One On Demand</a:t>
            </a:r>
            <a:endParaRPr lang="en-US" sz="2800" b="1" dirty="0">
              <a:solidFill>
                <a:srgbClr val="7030A0"/>
              </a:solidFill>
            </a:endParaRP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3040106" y="1905000"/>
            <a:ext cx="3063787" cy="4270248"/>
          </a:xfrm>
        </p:spPr>
      </p:pic>
      <p:sp>
        <p:nvSpPr>
          <p:cNvPr id="8" name="Text Placeholder 7"/>
          <p:cNvSpPr>
            <a:spLocks noGrp="1"/>
          </p:cNvSpPr>
          <p:nvPr>
            <p:ph type="body" sz="half" idx="2"/>
          </p:nvPr>
        </p:nvSpPr>
        <p:spPr/>
        <p:txBody>
          <a:bodyPr>
            <a:noAutofit/>
          </a:bodyPr>
          <a:lstStyle/>
          <a:p>
            <a:r>
              <a:rPr lang="en-US" sz="1800" dirty="0" smtClean="0"/>
              <a:t>Integrate brain-friendly practices to influence teachers’ capacity and increase student engagement.</a:t>
            </a:r>
            <a:endParaRPr lang="en-US" sz="1800" dirty="0"/>
          </a:p>
        </p:txBody>
      </p:sp>
      <p:sp>
        <p:nvSpPr>
          <p:cNvPr id="2" name="Footer Placeholder 1"/>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4214952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for the Brain Tips Journey</a:t>
            </a:r>
            <a:endParaRPr lang="en-US" dirty="0"/>
          </a:p>
        </p:txBody>
      </p:sp>
      <p:sp>
        <p:nvSpPr>
          <p:cNvPr id="3" name="Content Placeholder 2"/>
          <p:cNvSpPr>
            <a:spLocks noGrp="1"/>
          </p:cNvSpPr>
          <p:nvPr>
            <p:ph sz="quarter" idx="1"/>
          </p:nvPr>
        </p:nvSpPr>
        <p:spPr/>
        <p:txBody>
          <a:bodyPr>
            <a:normAutofit fontScale="85000" lnSpcReduction="10000"/>
          </a:bodyPr>
          <a:lstStyle/>
          <a:p>
            <a:r>
              <a:rPr lang="en-US" sz="2400" dirty="0" smtClean="0"/>
              <a:t>Amygdala</a:t>
            </a:r>
          </a:p>
          <a:p>
            <a:r>
              <a:rPr lang="en-US" sz="2400" dirty="0" smtClean="0"/>
              <a:t>Cerebellum</a:t>
            </a:r>
          </a:p>
          <a:p>
            <a:r>
              <a:rPr lang="en-US" sz="2400" dirty="0" smtClean="0"/>
              <a:t>Cognitive Dissonance</a:t>
            </a:r>
          </a:p>
          <a:p>
            <a:r>
              <a:rPr lang="en-US" sz="2400" dirty="0" smtClean="0"/>
              <a:t>Corpus Callosum</a:t>
            </a:r>
          </a:p>
          <a:p>
            <a:r>
              <a:rPr lang="en-US" sz="2400" dirty="0" smtClean="0"/>
              <a:t>Cortex</a:t>
            </a:r>
          </a:p>
          <a:p>
            <a:r>
              <a:rPr lang="en-US" sz="2400" dirty="0" smtClean="0"/>
              <a:t>Cortisol</a:t>
            </a:r>
          </a:p>
          <a:p>
            <a:r>
              <a:rPr lang="en-US" sz="2400" dirty="0" smtClean="0"/>
              <a:t>Hippocampus</a:t>
            </a:r>
          </a:p>
          <a:p>
            <a:r>
              <a:rPr lang="en-US" sz="2400" dirty="0" smtClean="0"/>
              <a:t>Limbic System</a:t>
            </a:r>
          </a:p>
          <a:p>
            <a:r>
              <a:rPr lang="en-US" sz="2400" dirty="0" smtClean="0"/>
              <a:t>Metacognition</a:t>
            </a:r>
          </a:p>
          <a:p>
            <a:r>
              <a:rPr lang="en-US" sz="2400" dirty="0" smtClean="0"/>
              <a:t>Neuro-Architecture</a:t>
            </a:r>
          </a:p>
          <a:p>
            <a:r>
              <a:rPr lang="en-US" sz="2400" dirty="0" smtClean="0"/>
              <a:t>Neuro-genesis</a:t>
            </a:r>
          </a:p>
          <a:p>
            <a:r>
              <a:rPr lang="en-US" sz="2400" dirty="0" smtClean="0"/>
              <a:t>Olfactory Bulb</a:t>
            </a:r>
          </a:p>
          <a:p>
            <a:endParaRPr lang="en-US" sz="2400" dirty="0"/>
          </a:p>
        </p:txBody>
      </p:sp>
      <p:sp>
        <p:nvSpPr>
          <p:cNvPr id="4" name="Content Placeholder 3"/>
          <p:cNvSpPr>
            <a:spLocks noGrp="1"/>
          </p:cNvSpPr>
          <p:nvPr>
            <p:ph sz="quarter" idx="2"/>
          </p:nvPr>
        </p:nvSpPr>
        <p:spPr/>
        <p:txBody>
          <a:bodyPr>
            <a:normAutofit fontScale="85000" lnSpcReduction="10000"/>
          </a:bodyPr>
          <a:lstStyle/>
          <a:p>
            <a:r>
              <a:rPr lang="en-US" dirty="0" smtClean="0"/>
              <a:t>A. Birthing new neurons</a:t>
            </a:r>
            <a:endParaRPr lang="en-US" dirty="0"/>
          </a:p>
          <a:p>
            <a:r>
              <a:rPr lang="en-US" dirty="0" smtClean="0"/>
              <a:t>B.  Stress hormone</a:t>
            </a:r>
          </a:p>
          <a:p>
            <a:r>
              <a:rPr lang="en-US" dirty="0" smtClean="0"/>
              <a:t>C. Scent</a:t>
            </a:r>
          </a:p>
          <a:p>
            <a:r>
              <a:rPr lang="en-US" dirty="0" smtClean="0"/>
              <a:t>D. Activates and alerts</a:t>
            </a:r>
          </a:p>
          <a:p>
            <a:r>
              <a:rPr lang="en-US" dirty="0" smtClean="0"/>
              <a:t>E. Sleep and memory</a:t>
            </a:r>
          </a:p>
          <a:p>
            <a:r>
              <a:rPr lang="en-US" dirty="0" smtClean="0"/>
              <a:t>F. Filters sensory experiences</a:t>
            </a:r>
          </a:p>
          <a:p>
            <a:r>
              <a:rPr lang="en-US" dirty="0" smtClean="0"/>
              <a:t>G. Movement</a:t>
            </a:r>
          </a:p>
          <a:p>
            <a:r>
              <a:rPr lang="en-US" dirty="0" smtClean="0"/>
              <a:t>H. Frontal lobe divider</a:t>
            </a:r>
          </a:p>
          <a:p>
            <a:r>
              <a:rPr lang="en-US" dirty="0" smtClean="0"/>
              <a:t>I.  Brain pain</a:t>
            </a:r>
          </a:p>
          <a:p>
            <a:r>
              <a:rPr lang="en-US" dirty="0" smtClean="0"/>
              <a:t>J.  Gray Matter</a:t>
            </a:r>
          </a:p>
          <a:p>
            <a:r>
              <a:rPr lang="en-US" dirty="0" smtClean="0"/>
              <a:t>K. Brain friendly décor and more</a:t>
            </a:r>
          </a:p>
          <a:p>
            <a:r>
              <a:rPr lang="en-US" dirty="0" smtClean="0"/>
              <a:t>L. Thinking </a:t>
            </a:r>
            <a:r>
              <a:rPr lang="en-US" smtClean="0"/>
              <a:t>about thinking</a:t>
            </a:r>
            <a:endParaRPr lang="en-US" dirty="0"/>
          </a:p>
        </p:txBody>
      </p:sp>
      <p:sp>
        <p:nvSpPr>
          <p:cNvPr id="5" name="Footer Placeholder 4"/>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1669265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026"/>
          <p:cNvSpPr>
            <a:spLocks noGrp="1" noChangeArrowheads="1"/>
          </p:cNvSpPr>
          <p:nvPr>
            <p:ph type="title" idx="4294967295"/>
          </p:nvPr>
        </p:nvSpPr>
        <p:spPr>
          <a:xfrm>
            <a:off x="685800" y="609600"/>
            <a:ext cx="7772400" cy="1143000"/>
          </a:xfrm>
        </p:spPr>
        <p:txBody>
          <a:bodyPr/>
          <a:lstStyle/>
          <a:p>
            <a:pPr eaLnBrk="1" fontAlgn="auto" hangingPunct="1">
              <a:spcAft>
                <a:spcPts val="0"/>
              </a:spcAft>
              <a:defRPr/>
            </a:pPr>
            <a:r>
              <a:rPr lang="en-US" b="1" dirty="0">
                <a:solidFill>
                  <a:schemeClr val="accent1">
                    <a:tint val="88000"/>
                    <a:satMod val="150000"/>
                  </a:schemeClr>
                </a:solidFill>
              </a:rPr>
              <a:t>The Gray Matter: Cerebral Cortex</a:t>
            </a:r>
          </a:p>
        </p:txBody>
      </p:sp>
      <p:graphicFrame>
        <p:nvGraphicFramePr>
          <p:cNvPr id="1026" name="Object 1024"/>
          <p:cNvGraphicFramePr>
            <a:graphicFrameLocks noGrp="1" noChangeAspect="1"/>
          </p:cNvGraphicFramePr>
          <p:nvPr>
            <p:ph type="clipArt" sz="half" idx="1"/>
          </p:nvPr>
        </p:nvGraphicFramePr>
        <p:xfrm>
          <a:off x="0" y="2425700"/>
          <a:ext cx="5029200" cy="2767013"/>
        </p:xfrm>
        <a:graphic>
          <a:graphicData uri="http://schemas.openxmlformats.org/presentationml/2006/ole">
            <mc:AlternateContent xmlns:mc="http://schemas.openxmlformats.org/markup-compatibility/2006">
              <mc:Choice xmlns:v="urn:schemas-microsoft-com:vml" Requires="v">
                <p:oleObj spid="_x0000_s1070" name="Photo Editor Photo" r:id="rId4" imgW="3704762" imgH="2038095" progId="MSPhotoEd.3">
                  <p:embed/>
                </p:oleObj>
              </mc:Choice>
              <mc:Fallback>
                <p:oleObj name="Photo Editor Photo" r:id="rId4" imgW="3704762" imgH="203809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25700"/>
                        <a:ext cx="5029200" cy="2767013"/>
                      </a:xfrm>
                      <a:prstGeom prst="rect">
                        <a:avLst/>
                      </a:prstGeom>
                    </p:spPr>
                  </p:pic>
                </p:oleObj>
              </mc:Fallback>
            </mc:AlternateContent>
          </a:graphicData>
        </a:graphic>
      </p:graphicFrame>
      <p:sp>
        <p:nvSpPr>
          <p:cNvPr id="1029" name="Rectangle 1028"/>
          <p:cNvSpPr>
            <a:spLocks noGrp="1" noChangeArrowheads="1"/>
          </p:cNvSpPr>
          <p:nvPr>
            <p:ph type="body" sz="half" idx="2"/>
          </p:nvPr>
        </p:nvSpPr>
        <p:spPr/>
        <p:txBody>
          <a:bodyPr/>
          <a:lstStyle/>
          <a:p>
            <a:pPr eaLnBrk="1" hangingPunct="1"/>
            <a:r>
              <a:rPr lang="en-US" altLang="en-US" sz="2400" smtClean="0"/>
              <a:t>Spread out, it is about the size of a linen dinner napkin.</a:t>
            </a:r>
          </a:p>
          <a:p>
            <a:pPr eaLnBrk="1" hangingPunct="1"/>
            <a:r>
              <a:rPr lang="en-US" altLang="en-US" sz="2400" smtClean="0"/>
              <a:t>But, if you were to count the synapses at the rate of 1 per second, you would finish 32 million years after you began!</a:t>
            </a:r>
          </a:p>
          <a:p>
            <a:pPr eaLnBrk="1" hangingPunct="1"/>
            <a:r>
              <a:rPr lang="en-US" altLang="en-US" sz="2400" smtClean="0"/>
              <a:t>Sylwester, </a:t>
            </a:r>
            <a:r>
              <a:rPr lang="en-US" altLang="en-US" sz="2400" u="sng" smtClean="0"/>
              <a:t>Bright Air, Brilliant Fire</a:t>
            </a:r>
            <a:endParaRPr lang="en-US" altLang="en-US" sz="2400" smtClean="0"/>
          </a:p>
        </p:txBody>
      </p:sp>
      <p:sp>
        <p:nvSpPr>
          <p:cNvPr id="2" name="Footer Placeholder 1"/>
          <p:cNvSpPr>
            <a:spLocks noGrp="1"/>
          </p:cNvSpPr>
          <p:nvPr>
            <p:ph type="ftr" sz="quarter" idx="12"/>
          </p:nvPr>
        </p:nvSpPr>
        <p:spPr>
          <a:xfrm>
            <a:off x="3810000" y="6581775"/>
            <a:ext cx="2286000" cy="228600"/>
          </a:xfrm>
        </p:spPr>
        <p:txBody>
          <a:bodyPr/>
          <a:lstStyle/>
          <a:p>
            <a:pPr algn="ctr">
              <a:defRPr/>
            </a:pPr>
            <a:r>
              <a:rPr lang="en-US" b="1" dirty="0" smtClean="0"/>
              <a:t>Education </a:t>
            </a:r>
            <a:r>
              <a:rPr lang="en-US" b="1" dirty="0" err="1" smtClean="0"/>
              <a:t>InSite</a:t>
            </a:r>
            <a:r>
              <a:rPr lang="en-US" b="1" dirty="0" smtClean="0"/>
              <a:t> </a:t>
            </a:r>
            <a:endParaRPr lang="en-US" b="1" dirty="0"/>
          </a:p>
        </p:txBody>
      </p:sp>
    </p:spTree>
    <p:custDataLst>
      <p:tags r:id="rId2"/>
    </p:custDataLst>
    <p:extLst>
      <p:ext uri="{BB962C8B-B14F-4D97-AF65-F5344CB8AC3E}">
        <p14:creationId xmlns:p14="http://schemas.microsoft.com/office/powerpoint/2010/main" val="2933265081"/>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Teaching should be easy….</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651" y="1840876"/>
            <a:ext cx="3671938" cy="4102724"/>
          </a:xfrm>
        </p:spPr>
      </p:pic>
      <p:sp>
        <p:nvSpPr>
          <p:cNvPr id="7" name="Content Placeholder 6"/>
          <p:cNvSpPr>
            <a:spLocks noGrp="1"/>
          </p:cNvSpPr>
          <p:nvPr>
            <p:ph sz="half" idx="2"/>
          </p:nvPr>
        </p:nvSpPr>
        <p:spPr/>
        <p:txBody>
          <a:bodyPr/>
          <a:lstStyle/>
          <a:p>
            <a:r>
              <a:rPr lang="en-US" dirty="0" smtClean="0"/>
              <a:t>But…the millions of neural pathways may be </a:t>
            </a:r>
            <a:r>
              <a:rPr lang="en-US" u="sng" dirty="0" smtClean="0"/>
              <a:t>available.</a:t>
            </a:r>
          </a:p>
          <a:p>
            <a:r>
              <a:rPr lang="en-US" dirty="0" smtClean="0"/>
              <a:t>But they are not </a:t>
            </a:r>
            <a:r>
              <a:rPr lang="en-US" u="sng" dirty="0" smtClean="0"/>
              <a:t>accessible</a:t>
            </a:r>
            <a:r>
              <a:rPr lang="en-US" dirty="0" smtClean="0"/>
              <a:t>.</a:t>
            </a:r>
          </a:p>
          <a:p>
            <a:r>
              <a:rPr lang="en-US" dirty="0" smtClean="0"/>
              <a:t>Hence, teaching is a stressful endeavor, not for the faint of heart.</a:t>
            </a:r>
          </a:p>
        </p:txBody>
      </p:sp>
      <p:sp>
        <p:nvSpPr>
          <p:cNvPr id="4" name="Footer Placeholder 3"/>
          <p:cNvSpPr>
            <a:spLocks noGrp="1"/>
          </p:cNvSpPr>
          <p:nvPr>
            <p:ph type="ftr" sz="quarter" idx="11"/>
          </p:nvPr>
        </p:nvSpPr>
        <p:spPr/>
        <p:txBody>
          <a:bodyPr/>
          <a:lstStyle/>
          <a:p>
            <a:pPr>
              <a:defRPr/>
            </a:pPr>
            <a:r>
              <a:rPr lang="en-US" smtClean="0"/>
              <a:t>Education InSite </a:t>
            </a:r>
            <a:endParaRPr lang="en-US" dirty="0"/>
          </a:p>
        </p:txBody>
      </p:sp>
    </p:spTree>
    <p:extLst>
      <p:ext uri="{BB962C8B-B14F-4D97-AF65-F5344CB8AC3E}">
        <p14:creationId xmlns:p14="http://schemas.microsoft.com/office/powerpoint/2010/main" val="873784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31" name="Rectangle 1067"/>
          <p:cNvSpPr>
            <a:spLocks noGrp="1" noChangeArrowheads="1"/>
          </p:cNvSpPr>
          <p:nvPr>
            <p:ph type="title" idx="4294967295"/>
          </p:nvPr>
        </p:nvSpPr>
        <p:spPr>
          <a:xfrm>
            <a:off x="685800" y="609600"/>
            <a:ext cx="7772400" cy="1143000"/>
          </a:xfrm>
        </p:spPr>
        <p:txBody>
          <a:bodyPr/>
          <a:lstStyle/>
          <a:p>
            <a:pPr eaLnBrk="1" fontAlgn="auto" hangingPunct="1">
              <a:spcAft>
                <a:spcPts val="0"/>
              </a:spcAft>
              <a:defRPr/>
            </a:pPr>
            <a:r>
              <a:rPr lang="en-US" b="1" dirty="0">
                <a:solidFill>
                  <a:schemeClr val="accent1">
                    <a:tint val="88000"/>
                    <a:satMod val="150000"/>
                  </a:schemeClr>
                </a:solidFill>
              </a:rPr>
              <a:t>A few facts at first</a:t>
            </a:r>
            <a:r>
              <a:rPr lang="en-US" dirty="0">
                <a:solidFill>
                  <a:schemeClr val="accent1">
                    <a:tint val="88000"/>
                    <a:satMod val="150000"/>
                  </a:schemeClr>
                </a:solidFill>
              </a:rPr>
              <a:t>…..</a:t>
            </a:r>
          </a:p>
        </p:txBody>
      </p:sp>
      <p:sp>
        <p:nvSpPr>
          <p:cNvPr id="39940" name="Rectangle 1069"/>
          <p:cNvSpPr>
            <a:spLocks noGrp="1" noChangeArrowheads="1"/>
          </p:cNvSpPr>
          <p:nvPr>
            <p:ph type="body" sz="half" idx="2"/>
          </p:nvPr>
        </p:nvSpPr>
        <p:spPr>
          <a:xfrm>
            <a:off x="5081588" y="1981200"/>
            <a:ext cx="3376612" cy="4114800"/>
          </a:xfrm>
        </p:spPr>
        <p:txBody>
          <a:bodyPr/>
          <a:lstStyle/>
          <a:p>
            <a:pPr eaLnBrk="1" hangingPunct="1"/>
            <a:r>
              <a:rPr lang="en-US" altLang="en-US" dirty="0" smtClean="0"/>
              <a:t>The human brain weighs about 3 lb. </a:t>
            </a:r>
          </a:p>
          <a:p>
            <a:pPr eaLnBrk="1" hangingPunct="1"/>
            <a:r>
              <a:rPr lang="en-US" altLang="en-US" dirty="0" smtClean="0"/>
              <a:t>It is organized into 3 parts: the cerebrum, the cerebellum, and the brain stem.</a:t>
            </a:r>
          </a:p>
        </p:txBody>
      </p:sp>
      <p:sp>
        <p:nvSpPr>
          <p:cNvPr id="39941" name="Rectangle 1073"/>
          <p:cNvSpPr>
            <a:spLocks noChangeArrowheads="1"/>
          </p:cNvSpPr>
          <p:nvPr/>
        </p:nvSpPr>
        <p:spPr bwMode="auto">
          <a:xfrm>
            <a:off x="3730625" y="2530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39942" name="Group 1079"/>
          <p:cNvGrpSpPr>
            <a:grpSpLocks/>
          </p:cNvGrpSpPr>
          <p:nvPr/>
        </p:nvGrpSpPr>
        <p:grpSpPr bwMode="auto">
          <a:xfrm>
            <a:off x="1524000" y="2438400"/>
            <a:ext cx="1692275" cy="1808163"/>
            <a:chOff x="-3" y="-3"/>
            <a:chExt cx="1066" cy="1139"/>
          </a:xfrm>
        </p:grpSpPr>
        <p:grpSp>
          <p:nvGrpSpPr>
            <p:cNvPr id="39944" name="Group 1077"/>
            <p:cNvGrpSpPr>
              <a:grpSpLocks/>
            </p:cNvGrpSpPr>
            <p:nvPr/>
          </p:nvGrpSpPr>
          <p:grpSpPr bwMode="auto">
            <a:xfrm>
              <a:off x="0" y="0"/>
              <a:ext cx="1060" cy="1133"/>
              <a:chOff x="0" y="0"/>
              <a:chExt cx="1060" cy="1133"/>
            </a:xfrm>
          </p:grpSpPr>
          <p:sp>
            <p:nvSpPr>
              <p:cNvPr id="39946" name="Rectangle 1074"/>
              <p:cNvSpPr>
                <a:spLocks noChangeArrowheads="1"/>
              </p:cNvSpPr>
              <p:nvPr/>
            </p:nvSpPr>
            <p:spPr bwMode="auto">
              <a:xfrm>
                <a:off x="0" y="0"/>
                <a:ext cx="1060" cy="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dirty="0"/>
                  <a:t>  </a:t>
                </a:r>
                <a:r>
                  <a:rPr lang="en-US" altLang="en-US" sz="8800" dirty="0"/>
                  <a:t> </a:t>
                </a:r>
                <a:r>
                  <a:rPr lang="en-US" altLang="en-US" dirty="0"/>
                  <a:t>              </a:t>
                </a:r>
              </a:p>
              <a:p>
                <a:pPr algn="ctr"/>
                <a:endParaRPr lang="en-US" altLang="en-US" dirty="0"/>
              </a:p>
            </p:txBody>
          </p:sp>
          <p:sp>
            <p:nvSpPr>
              <p:cNvPr id="39947" name="Rectangle 1076"/>
              <p:cNvSpPr>
                <a:spLocks noChangeArrowheads="1"/>
              </p:cNvSpPr>
              <p:nvPr/>
            </p:nvSpPr>
            <p:spPr bwMode="auto">
              <a:xfrm>
                <a:off x="0" y="0"/>
                <a:ext cx="1060" cy="11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39945" name="Rectangle 1078"/>
            <p:cNvSpPr>
              <a:spLocks noChangeArrowheads="1"/>
            </p:cNvSpPr>
            <p:nvPr/>
          </p:nvSpPr>
          <p:spPr bwMode="auto">
            <a:xfrm>
              <a:off x="-3" y="-3"/>
              <a:ext cx="1066" cy="1139"/>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pic>
        <p:nvPicPr>
          <p:cNvPr id="6148" name="Picture 4" descr="https://encrypted-tbn1.gstatic.com/images?q=tbn:ANd9GcSByKuK6T09-duG_DuZotOcUF1OabrFucidDHtAgXx9Hpq7Qw-Ec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1"/>
            <a:ext cx="4571999"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2"/>
          </p:nvPr>
        </p:nvSpPr>
        <p:spPr>
          <a:xfrm>
            <a:off x="3429000" y="6530975"/>
            <a:ext cx="2286000" cy="228600"/>
          </a:xfrm>
        </p:spPr>
        <p:txBody>
          <a:bodyPr/>
          <a:lstStyle/>
          <a:p>
            <a:pPr algn="ctr">
              <a:defRPr/>
            </a:pPr>
            <a:r>
              <a:rPr lang="en-US" b="1" dirty="0" smtClean="0"/>
              <a:t>Education </a:t>
            </a:r>
            <a:r>
              <a:rPr lang="en-US" b="1" dirty="0" err="1" smtClean="0"/>
              <a:t>InSite</a:t>
            </a:r>
            <a:r>
              <a:rPr lang="en-US" b="1" dirty="0" smtClean="0"/>
              <a:t> </a:t>
            </a:r>
            <a:endParaRPr lang="en-US" b="1" dirty="0"/>
          </a:p>
        </p:txBody>
      </p:sp>
    </p:spTree>
    <p:custDataLst>
      <p:tags r:id="rId1"/>
    </p:custDataLst>
    <p:extLst>
      <p:ext uri="{BB962C8B-B14F-4D97-AF65-F5344CB8AC3E}">
        <p14:creationId xmlns:p14="http://schemas.microsoft.com/office/powerpoint/2010/main" val="75331831"/>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685800" y="609600"/>
            <a:ext cx="7772400" cy="1143000"/>
          </a:xfrm>
        </p:spPr>
        <p:txBody>
          <a:bodyPr/>
          <a:lstStyle/>
          <a:p>
            <a:pPr eaLnBrk="1" fontAlgn="auto" hangingPunct="1">
              <a:spcAft>
                <a:spcPts val="0"/>
              </a:spcAft>
              <a:defRPr/>
            </a:pPr>
            <a:r>
              <a:rPr lang="en-US">
                <a:solidFill>
                  <a:schemeClr val="accent1">
                    <a:tint val="88000"/>
                    <a:satMod val="150000"/>
                  </a:schemeClr>
                </a:solidFill>
              </a:rPr>
              <a:t>Organization of the Brain</a:t>
            </a:r>
          </a:p>
        </p:txBody>
      </p:sp>
      <p:pic>
        <p:nvPicPr>
          <p:cNvPr id="48132" name="Picture 20" descr="http://www.medem.com/MEDEM/images/ama/ama_brain_stroke_lev20_thebraineffectsstroke_01.gif"/>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409825"/>
            <a:ext cx="3810000" cy="3257550"/>
          </a:xfrm>
          <a:noFill/>
          <a:ln w="38100">
            <a:solidFill>
              <a:schemeClr val="hlink"/>
            </a:solidFill>
            <a:miter lim="800000"/>
            <a:headEnd/>
            <a:tailEnd/>
          </a:ln>
        </p:spPr>
      </p:pic>
      <p:sp>
        <p:nvSpPr>
          <p:cNvPr id="38916" name="Rectangle 4"/>
          <p:cNvSpPr>
            <a:spLocks noGrp="1" noChangeArrowheads="1"/>
          </p:cNvSpPr>
          <p:nvPr>
            <p:ph type="body" sz="half" idx="2"/>
          </p:nvPr>
        </p:nvSpPr>
        <p:spPr/>
        <p:txBody>
          <a:bodyPr>
            <a:normAutofit lnSpcReduction="10000"/>
          </a:bodyPr>
          <a:lstStyle/>
          <a:p>
            <a:pPr marL="265176" indent="-265176" eaLnBrk="1" fontAlgn="auto" hangingPunct="1">
              <a:lnSpc>
                <a:spcPct val="90000"/>
              </a:lnSpc>
              <a:spcAft>
                <a:spcPts val="0"/>
              </a:spcAft>
              <a:buFont typeface="Wingdings 2"/>
              <a:buChar char=""/>
              <a:defRPr/>
            </a:pPr>
            <a:r>
              <a:rPr lang="en-US" sz="2400"/>
              <a:t>Brain stem: back of the brain/ includes the medulla oblongata, the pons, the midbrain, and the diencephalon.</a:t>
            </a:r>
          </a:p>
          <a:p>
            <a:pPr marL="265176" indent="-265176" eaLnBrk="1" fontAlgn="auto" hangingPunct="1">
              <a:lnSpc>
                <a:spcPct val="90000"/>
              </a:lnSpc>
              <a:spcAft>
                <a:spcPts val="0"/>
              </a:spcAft>
              <a:buFont typeface="Wingdings 2"/>
              <a:buChar char=""/>
              <a:defRPr/>
            </a:pPr>
            <a:r>
              <a:rPr lang="en-US" sz="2400"/>
              <a:t>Mediates between the brain and central nervous system</a:t>
            </a:r>
          </a:p>
          <a:p>
            <a:pPr marL="265176" indent="-265176" eaLnBrk="1" fontAlgn="auto" hangingPunct="1">
              <a:lnSpc>
                <a:spcPct val="90000"/>
              </a:lnSpc>
              <a:spcAft>
                <a:spcPts val="0"/>
              </a:spcAft>
              <a:buFont typeface="Wingdings 2"/>
              <a:buChar char=""/>
              <a:defRPr/>
            </a:pPr>
            <a:r>
              <a:rPr lang="en-US" sz="2400"/>
              <a:t>Contains the hypothalamus: body temperature, pleasure, pain, sex drive</a:t>
            </a:r>
          </a:p>
        </p:txBody>
      </p:sp>
      <p:sp>
        <p:nvSpPr>
          <p:cNvPr id="2" name="Footer Placeholder 1"/>
          <p:cNvSpPr>
            <a:spLocks noGrp="1"/>
          </p:cNvSpPr>
          <p:nvPr>
            <p:ph type="ftr" sz="quarter" idx="12"/>
          </p:nvPr>
        </p:nvSpPr>
        <p:spPr>
          <a:xfrm>
            <a:off x="3733800" y="6553200"/>
            <a:ext cx="2286000" cy="304800"/>
          </a:xfrm>
        </p:spPr>
        <p:txBody>
          <a:bodyPr/>
          <a:lstStyle/>
          <a:p>
            <a:pPr algn="ctr">
              <a:defRPr/>
            </a:pPr>
            <a:r>
              <a:rPr lang="en-US" b="1" dirty="0" smtClean="0"/>
              <a:t>Education </a:t>
            </a:r>
            <a:r>
              <a:rPr lang="en-US" b="1" dirty="0" err="1" smtClean="0"/>
              <a:t>InSite</a:t>
            </a:r>
            <a:r>
              <a:rPr lang="en-US" b="1" dirty="0" smtClean="0"/>
              <a:t> </a:t>
            </a:r>
            <a:endParaRPr lang="en-US" b="1" dirty="0"/>
          </a:p>
        </p:txBody>
      </p:sp>
    </p:spTree>
    <p:custDataLst>
      <p:tags r:id="rId1"/>
    </p:custDataLst>
    <p:extLst>
      <p:ext uri="{BB962C8B-B14F-4D97-AF65-F5344CB8AC3E}">
        <p14:creationId xmlns:p14="http://schemas.microsoft.com/office/powerpoint/2010/main" val="1154595307"/>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38" name="Rectangle 54"/>
          <p:cNvSpPr>
            <a:spLocks noGrp="1" noChangeArrowheads="1"/>
          </p:cNvSpPr>
          <p:nvPr>
            <p:ph type="title"/>
          </p:nvPr>
        </p:nvSpPr>
        <p:spPr>
          <a:xfrm>
            <a:off x="0" y="76200"/>
            <a:ext cx="7772400" cy="1447800"/>
          </a:xfrm>
        </p:spPr>
        <p:txBody>
          <a:bodyPr>
            <a:normAutofit/>
          </a:bodyPr>
          <a:lstStyle/>
          <a:p>
            <a:pPr eaLnBrk="1" fontAlgn="auto" hangingPunct="1">
              <a:spcAft>
                <a:spcPts val="0"/>
              </a:spcAft>
              <a:defRPr/>
            </a:pPr>
            <a:r>
              <a:rPr lang="en-US" sz="2800" b="1" dirty="0" smtClean="0">
                <a:solidFill>
                  <a:schemeClr val="accent1">
                    <a:tint val="88000"/>
                    <a:satMod val="150000"/>
                  </a:schemeClr>
                </a:solidFill>
              </a:rPr>
              <a:t>Start With the Brain in Mind: The </a:t>
            </a:r>
            <a:r>
              <a:rPr lang="en-US" sz="2800" b="1" dirty="0">
                <a:solidFill>
                  <a:schemeClr val="accent1">
                    <a:tint val="88000"/>
                    <a:satMod val="150000"/>
                  </a:schemeClr>
                </a:solidFill>
              </a:rPr>
              <a:t>Cerebrum: Grey Matter and </a:t>
            </a:r>
            <a:r>
              <a:rPr lang="en-US" sz="2800" b="1" dirty="0" smtClean="0">
                <a:solidFill>
                  <a:schemeClr val="accent1">
                    <a:tint val="88000"/>
                    <a:satMod val="150000"/>
                  </a:schemeClr>
                </a:solidFill>
              </a:rPr>
              <a:t>                     Higher </a:t>
            </a:r>
            <a:r>
              <a:rPr lang="en-US" sz="2800" b="1" dirty="0">
                <a:solidFill>
                  <a:schemeClr val="accent1">
                    <a:tint val="88000"/>
                    <a:satMod val="150000"/>
                  </a:schemeClr>
                </a:solidFill>
              </a:rPr>
              <a:t>Order Thinking</a:t>
            </a:r>
          </a:p>
        </p:txBody>
      </p:sp>
      <p:pic>
        <p:nvPicPr>
          <p:cNvPr id="49156" name="Picture 65" descr="http://www.anatomy.dal.ca/Human_Neuroanatomy/new_picts/f.lb2.jpg"/>
          <p:cNvPicPr>
            <a:picLocks noGrp="1" noChangeAspect="1" noChangeArrowheads="1"/>
          </p:cNvPicPr>
          <p:nvPr>
            <p:ph type="clipArt" sz="half" idx="4294967295"/>
          </p:nvPr>
        </p:nvPicPr>
        <p:blipFill>
          <a:blip r:embed="rId4" cstate="print"/>
          <a:srcRect/>
          <a:stretch>
            <a:fillRect/>
          </a:stretch>
        </p:blipFill>
        <p:spPr>
          <a:xfrm>
            <a:off x="0" y="2814638"/>
            <a:ext cx="3810000" cy="2447925"/>
          </a:xfrm>
          <a:noFill/>
        </p:spPr>
      </p:pic>
      <p:sp>
        <p:nvSpPr>
          <p:cNvPr id="42040" name="Rectangle 56"/>
          <p:cNvSpPr>
            <a:spLocks noGrp="1" noChangeArrowheads="1"/>
          </p:cNvSpPr>
          <p:nvPr>
            <p:ph type="body" sz="half" idx="4294967295"/>
          </p:nvPr>
        </p:nvSpPr>
        <p:spPr>
          <a:xfrm>
            <a:off x="5334000" y="1981200"/>
            <a:ext cx="3810000" cy="4114800"/>
          </a:xfrm>
        </p:spPr>
        <p:txBody>
          <a:bodyPr/>
          <a:lstStyle/>
          <a:p>
            <a:pPr eaLnBrk="1" hangingPunct="1"/>
            <a:r>
              <a:rPr lang="en-US" sz="2400" smtClean="0"/>
              <a:t>Most highly developed part of the brain</a:t>
            </a:r>
          </a:p>
          <a:p>
            <a:pPr eaLnBrk="1" hangingPunct="1"/>
            <a:r>
              <a:rPr lang="en-US" sz="2400" smtClean="0"/>
              <a:t>Two hemispheres</a:t>
            </a:r>
          </a:p>
          <a:p>
            <a:pPr eaLnBrk="1" hangingPunct="1"/>
            <a:r>
              <a:rPr lang="en-US" sz="2400" smtClean="0"/>
              <a:t>Left: language</a:t>
            </a:r>
          </a:p>
          <a:p>
            <a:pPr eaLnBrk="1" hangingPunct="1"/>
            <a:r>
              <a:rPr lang="en-US" sz="2400" smtClean="0"/>
              <a:t>Right: visualization, creativity</a:t>
            </a:r>
          </a:p>
          <a:p>
            <a:pPr eaLnBrk="1" hangingPunct="1"/>
            <a:r>
              <a:rPr lang="en-US" sz="2400" smtClean="0"/>
              <a:t>Divided by the thick bundle of nerve fibers called the Corpus Callosum</a:t>
            </a:r>
          </a:p>
        </p:txBody>
      </p:sp>
      <p:pic>
        <p:nvPicPr>
          <p:cNvPr id="41991" name="SN00932_.mid">
            <a:hlinkClick r:id="" action="ppaction://ole?verb=0"/>
          </p:cNvPr>
          <p:cNvPicPr>
            <a:picLocks noRot="1" noChangeAspect="1" noChangeArrowheads="1"/>
          </p:cNvPicPr>
          <p:nvPr>
            <a:audioFile r:link="rId2"/>
          </p:nvPr>
        </p:nvPicPr>
        <p:blipFill>
          <a:blip r:embed="rId5" cstate="print"/>
          <a:srcRect/>
          <a:stretch>
            <a:fillRect/>
          </a:stretch>
        </p:blipFill>
        <p:spPr bwMode="auto">
          <a:xfrm>
            <a:off x="-1752600" y="1600200"/>
            <a:ext cx="304800" cy="3048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1991"/>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2038"/>
                                        </p:tgtEl>
                                        <p:attrNameLst>
                                          <p:attrName>style.visibility</p:attrName>
                                        </p:attrNameLst>
                                      </p:cBhvr>
                                      <p:to>
                                        <p:strVal val="visible"/>
                                      </p:to>
                                    </p:set>
                                    <p:anim calcmode="lin" valueType="num">
                                      <p:cBhvr additive="base">
                                        <p:cTn id="11" dur="500" fill="hold"/>
                                        <p:tgtEl>
                                          <p:spTgt spid="42038"/>
                                        </p:tgtEl>
                                        <p:attrNameLst>
                                          <p:attrName>ppt_x</p:attrName>
                                        </p:attrNameLst>
                                      </p:cBhvr>
                                      <p:tavLst>
                                        <p:tav tm="0">
                                          <p:val>
                                            <p:strVal val="0-#ppt_w/2"/>
                                          </p:val>
                                        </p:tav>
                                        <p:tav tm="100000">
                                          <p:val>
                                            <p:strVal val="#ppt_x"/>
                                          </p:val>
                                        </p:tav>
                                      </p:tavLst>
                                    </p:anim>
                                    <p:anim calcmode="lin" valueType="num">
                                      <p:cBhvr additive="base">
                                        <p:cTn id="12" dur="500" fill="hold"/>
                                        <p:tgtEl>
                                          <p:spTgt spid="4203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2040">
                                            <p:txEl>
                                              <p:pRg st="0" end="0"/>
                                            </p:txEl>
                                          </p:spTgt>
                                        </p:tgtEl>
                                        <p:attrNameLst>
                                          <p:attrName>style.visibility</p:attrName>
                                        </p:attrNameLst>
                                      </p:cBhvr>
                                      <p:to>
                                        <p:strVal val="visible"/>
                                      </p:to>
                                    </p:set>
                                    <p:anim calcmode="lin" valueType="num">
                                      <p:cBhvr additive="base">
                                        <p:cTn id="17" dur="500" fill="hold"/>
                                        <p:tgtEl>
                                          <p:spTgt spid="42040">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20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2040">
                                            <p:txEl>
                                              <p:pRg st="1" end="1"/>
                                            </p:txEl>
                                          </p:spTgt>
                                        </p:tgtEl>
                                        <p:attrNameLst>
                                          <p:attrName>style.visibility</p:attrName>
                                        </p:attrNameLst>
                                      </p:cBhvr>
                                      <p:to>
                                        <p:strVal val="visible"/>
                                      </p:to>
                                    </p:set>
                                    <p:anim calcmode="lin" valueType="num">
                                      <p:cBhvr additive="base">
                                        <p:cTn id="23" dur="500" fill="hold"/>
                                        <p:tgtEl>
                                          <p:spTgt spid="42040">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20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2040">
                                            <p:txEl>
                                              <p:pRg st="2" end="2"/>
                                            </p:txEl>
                                          </p:spTgt>
                                        </p:tgtEl>
                                        <p:attrNameLst>
                                          <p:attrName>style.visibility</p:attrName>
                                        </p:attrNameLst>
                                      </p:cBhvr>
                                      <p:to>
                                        <p:strVal val="visible"/>
                                      </p:to>
                                    </p:set>
                                    <p:anim calcmode="lin" valueType="num">
                                      <p:cBhvr additive="base">
                                        <p:cTn id="29" dur="500" fill="hold"/>
                                        <p:tgtEl>
                                          <p:spTgt spid="42040">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20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2040">
                                            <p:txEl>
                                              <p:pRg st="3" end="3"/>
                                            </p:txEl>
                                          </p:spTgt>
                                        </p:tgtEl>
                                        <p:attrNameLst>
                                          <p:attrName>style.visibility</p:attrName>
                                        </p:attrNameLst>
                                      </p:cBhvr>
                                      <p:to>
                                        <p:strVal val="visible"/>
                                      </p:to>
                                    </p:set>
                                    <p:anim calcmode="lin" valueType="num">
                                      <p:cBhvr additive="base">
                                        <p:cTn id="35" dur="500" fill="hold"/>
                                        <p:tgtEl>
                                          <p:spTgt spid="42040">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204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2040">
                                            <p:txEl>
                                              <p:pRg st="4" end="4"/>
                                            </p:txEl>
                                          </p:spTgt>
                                        </p:tgtEl>
                                        <p:attrNameLst>
                                          <p:attrName>style.visibility</p:attrName>
                                        </p:attrNameLst>
                                      </p:cBhvr>
                                      <p:to>
                                        <p:strVal val="visible"/>
                                      </p:to>
                                    </p:set>
                                    <p:anim calcmode="lin" valueType="num">
                                      <p:cBhvr additive="base">
                                        <p:cTn id="41" dur="500" fill="hold"/>
                                        <p:tgtEl>
                                          <p:spTgt spid="42040">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204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3" repeatCount="indefinite" fill="hold" display="0">
                  <p:stCondLst>
                    <p:cond delay="indefinite"/>
                  </p:stCondLst>
                  <p:endCondLst>
                    <p:cond evt="onPrev" delay="0">
                      <p:tgtEl>
                        <p:sldTgt/>
                      </p:tgtEl>
                    </p:cond>
                    <p:cond evt="onStopAudio" delay="0">
                      <p:tgtEl>
                        <p:sldTgt/>
                      </p:tgtEl>
                    </p:cond>
                  </p:endCondLst>
                </p:cTn>
                <p:tgtEl>
                  <p:spTgt spid="41991"/>
                </p:tgtEl>
              </p:cMediaNode>
            </p:audio>
          </p:childTnLst>
        </p:cTn>
      </p:par>
    </p:tnLst>
    <p:bldLst>
      <p:bldP spid="42038" grpId="0" autoUpdateAnimBg="0"/>
      <p:bldP spid="4204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25513" y="4718050"/>
            <a:ext cx="8183562" cy="1052512"/>
          </a:xfrm>
        </p:spPr>
        <p:txBody>
          <a:bodyPr>
            <a:normAutofit/>
          </a:bodyPr>
          <a:lstStyle/>
          <a:p>
            <a:pPr algn="ctr" eaLnBrk="1" fontAlgn="auto" hangingPunct="1">
              <a:spcAft>
                <a:spcPts val="0"/>
              </a:spcAft>
              <a:defRPr/>
            </a:pPr>
            <a:r>
              <a:rPr lang="en-US" sz="3600" b="1" dirty="0">
                <a:solidFill>
                  <a:schemeClr val="accent1">
                    <a:tint val="88000"/>
                    <a:satMod val="150000"/>
                  </a:schemeClr>
                </a:solidFill>
              </a:rPr>
              <a:t>It centers on the Cortex</a:t>
            </a:r>
          </a:p>
        </p:txBody>
      </p:sp>
      <p:sp>
        <p:nvSpPr>
          <p:cNvPr id="45059" name="Rectangle 3"/>
          <p:cNvSpPr>
            <a:spLocks noGrp="1" noChangeArrowheads="1"/>
          </p:cNvSpPr>
          <p:nvPr>
            <p:ph idx="4294967295"/>
          </p:nvPr>
        </p:nvSpPr>
        <p:spPr>
          <a:xfrm>
            <a:off x="1143000" y="1295400"/>
            <a:ext cx="8001000" cy="3422650"/>
          </a:xfrm>
        </p:spPr>
        <p:txBody>
          <a:bodyPr>
            <a:normAutofit fontScale="92500"/>
          </a:bodyPr>
          <a:lstStyle/>
          <a:p>
            <a:pPr eaLnBrk="1" hangingPunct="1"/>
            <a:r>
              <a:rPr lang="en-US" altLang="en-US" sz="3200" dirty="0" smtClean="0"/>
              <a:t>The cortex processes memories and other rational behaviors. It’s a six layer thick sheet of neuronal tissue that folds deeply around the limbic system. Thinks of a stack of 6 sheets of 12X18 construction paper. It occupies 85% of our brain’s mass, and it’s organized into several hundred million neural networks.</a:t>
            </a:r>
          </a:p>
        </p:txBody>
      </p:sp>
      <p:sp>
        <p:nvSpPr>
          <p:cNvPr id="2" name="Footer Placeholder 1"/>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custDataLst>
      <p:tags r:id="rId1"/>
    </p:custDataLst>
    <p:extLst>
      <p:ext uri="{BB962C8B-B14F-4D97-AF65-F5344CB8AC3E}">
        <p14:creationId xmlns:p14="http://schemas.microsoft.com/office/powerpoint/2010/main" val="130453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500" fill="hold"/>
                                        <p:tgtEl>
                                          <p:spTgt spid="45059">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45059">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4505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45059">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15" descr="C:\Documents and Settings\Linda Bone\Application Data\Microsoft\Media Catalog\Downloaded Clips\cl9a\j0385803.jpg"/>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6248400"/>
            <a:ext cx="12858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4" name="Rectangle 2"/>
          <p:cNvSpPr>
            <a:spLocks noGrp="1" noChangeArrowheads="1"/>
          </p:cNvSpPr>
          <p:nvPr>
            <p:ph type="title"/>
          </p:nvPr>
        </p:nvSpPr>
        <p:spPr>
          <a:xfrm>
            <a:off x="503238" y="4983163"/>
            <a:ext cx="8183562" cy="1052512"/>
          </a:xfrm>
        </p:spPr>
        <p:txBody>
          <a:bodyPr/>
          <a:lstStyle/>
          <a:p>
            <a:pPr eaLnBrk="1" fontAlgn="auto" hangingPunct="1">
              <a:spcAft>
                <a:spcPts val="0"/>
              </a:spcAft>
              <a:defRPr/>
            </a:pPr>
            <a:r>
              <a:rPr lang="en-US" b="1" dirty="0">
                <a:solidFill>
                  <a:schemeClr val="accent1">
                    <a:tint val="88000"/>
                    <a:satMod val="150000"/>
                  </a:schemeClr>
                </a:solidFill>
              </a:rPr>
              <a:t>Remember this rhyme!</a:t>
            </a:r>
          </a:p>
        </p:txBody>
      </p:sp>
      <p:sp>
        <p:nvSpPr>
          <p:cNvPr id="179204" name="Rectangle 3"/>
          <p:cNvSpPr>
            <a:spLocks noGrp="1" noChangeArrowheads="1"/>
          </p:cNvSpPr>
          <p:nvPr>
            <p:ph idx="1"/>
          </p:nvPr>
        </p:nvSpPr>
        <p:spPr>
          <a:xfrm>
            <a:off x="503238" y="530225"/>
            <a:ext cx="8183562" cy="4187825"/>
          </a:xfrm>
        </p:spPr>
        <p:txBody>
          <a:bodyPr/>
          <a:lstStyle/>
          <a:p>
            <a:pPr eaLnBrk="1" hangingPunct="1"/>
            <a:r>
              <a:rPr lang="en-US" altLang="en-US" b="1" i="1" dirty="0" smtClean="0">
                <a:solidFill>
                  <a:srgbClr val="7030A0"/>
                </a:solidFill>
              </a:rPr>
              <a:t>Our premise begins with a poem……</a:t>
            </a:r>
          </a:p>
          <a:p>
            <a:pPr eaLnBrk="1" hangingPunct="1"/>
            <a:endParaRPr lang="en-US" altLang="en-US" i="1" dirty="0"/>
          </a:p>
          <a:p>
            <a:pPr eaLnBrk="1" hangingPunct="1"/>
            <a:r>
              <a:rPr lang="en-US" altLang="en-US" i="1" dirty="0" smtClean="0"/>
              <a:t>Neurons that wire together, fire together.</a:t>
            </a:r>
          </a:p>
          <a:p>
            <a:pPr eaLnBrk="1" hangingPunct="1"/>
            <a:r>
              <a:rPr lang="en-US" altLang="en-US" i="1" dirty="0" smtClean="0"/>
              <a:t>Neurons that fire together, wire together.</a:t>
            </a:r>
          </a:p>
          <a:p>
            <a:pPr eaLnBrk="1" hangingPunct="1"/>
            <a:r>
              <a:rPr lang="en-US" altLang="en-US" i="1" dirty="0" smtClean="0"/>
              <a:t>In Title I Sites, students’ brains demand more enrichment, stimulation, and engagement. Our task is to find ways to gain and maintain focus on learning throughout the instructional day and beyond.</a:t>
            </a:r>
          </a:p>
          <a:p>
            <a:pPr eaLnBrk="1" hangingPunct="1"/>
            <a:endParaRPr lang="en-US" altLang="en-US" i="1" dirty="0" smtClean="0"/>
          </a:p>
          <a:p>
            <a:pPr eaLnBrk="1" hangingPunct="1"/>
            <a:endParaRPr lang="en-US" altLang="en-US" i="1" dirty="0" smtClean="0"/>
          </a:p>
        </p:txBody>
      </p:sp>
      <p:sp>
        <p:nvSpPr>
          <p:cNvPr id="2" name="Footer Placeholder 1"/>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13530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011738"/>
            <a:ext cx="8229600" cy="1052512"/>
          </a:xfrm>
        </p:spPr>
        <p:txBody>
          <a:bodyPr>
            <a:normAutofit/>
          </a:bodyPr>
          <a:lstStyle/>
          <a:p>
            <a:pPr>
              <a:defRPr/>
            </a:pPr>
            <a:r>
              <a:rPr lang="en-US" dirty="0" err="1" smtClean="0"/>
              <a:t>Hebb’s</a:t>
            </a:r>
            <a:r>
              <a:rPr lang="en-US" dirty="0" smtClean="0"/>
              <a:t> Postulate </a:t>
            </a:r>
            <a:br>
              <a:rPr lang="en-US" dirty="0" smtClean="0"/>
            </a:br>
            <a:r>
              <a:rPr lang="en-US" dirty="0" smtClean="0"/>
              <a:t>Introduced by Donald </a:t>
            </a:r>
            <a:r>
              <a:rPr lang="en-US" dirty="0" err="1" smtClean="0"/>
              <a:t>Hebb</a:t>
            </a:r>
            <a:r>
              <a:rPr lang="en-US" dirty="0" smtClean="0"/>
              <a:t>…1949</a:t>
            </a:r>
            <a:endParaRPr lang="en-US" dirty="0"/>
          </a:p>
        </p:txBody>
      </p:sp>
      <p:sp>
        <p:nvSpPr>
          <p:cNvPr id="180227" name="Text Placeholder 5"/>
          <p:cNvSpPr>
            <a:spLocks noGrp="1"/>
          </p:cNvSpPr>
          <p:nvPr>
            <p:ph type="body" sz="half" idx="2"/>
          </p:nvPr>
        </p:nvSpPr>
        <p:spPr>
          <a:xfrm>
            <a:off x="6477000" y="533400"/>
            <a:ext cx="2225675" cy="3657600"/>
          </a:xfrm>
        </p:spPr>
        <p:txBody>
          <a:bodyPr>
            <a:normAutofit lnSpcReduction="10000"/>
          </a:bodyPr>
          <a:lstStyle/>
          <a:p>
            <a:pPr marL="44450">
              <a:spcBef>
                <a:spcPct val="0"/>
              </a:spcBef>
            </a:pPr>
            <a:r>
              <a:rPr lang="en-US" altLang="en-US" sz="2000" b="1" smtClean="0"/>
              <a:t>Hebbian theory</a:t>
            </a:r>
            <a:r>
              <a:rPr lang="en-US" altLang="en-US" sz="2000" smtClean="0"/>
              <a:t> describes a basic mechanism for </a:t>
            </a:r>
            <a:r>
              <a:rPr lang="en-US" altLang="en-US" sz="2000" smtClean="0">
                <a:hlinkClick r:id="rId3" action="ppaction://hlinkfile" tooltip="Synaptic plasticity"/>
              </a:rPr>
              <a:t>synaptic plasticity</a:t>
            </a:r>
            <a:r>
              <a:rPr lang="en-US" altLang="en-US" sz="2000" smtClean="0"/>
              <a:t> wherein an increase in </a:t>
            </a:r>
            <a:r>
              <a:rPr lang="en-US" altLang="en-US" sz="2000" smtClean="0">
                <a:hlinkClick r:id="rId4" action="ppaction://hlinkfile" tooltip="Synapse"/>
              </a:rPr>
              <a:t>synaptic</a:t>
            </a:r>
            <a:r>
              <a:rPr lang="en-US" altLang="en-US" sz="2000" smtClean="0"/>
              <a:t> efficacy arises from the </a:t>
            </a:r>
            <a:r>
              <a:rPr lang="en-US" altLang="en-US" sz="2000" smtClean="0">
                <a:hlinkClick r:id="rId5" action="ppaction://hlinkfile" tooltip="Presynaptic"/>
              </a:rPr>
              <a:t>presynaptic</a:t>
            </a:r>
            <a:r>
              <a:rPr lang="en-US" altLang="en-US" sz="2000" smtClean="0"/>
              <a:t> cell's </a:t>
            </a:r>
            <a:r>
              <a:rPr lang="en-US" altLang="en-US" sz="2000" i="1" smtClean="0"/>
              <a:t>repeated</a:t>
            </a:r>
            <a:r>
              <a:rPr lang="en-US" altLang="en-US" sz="2000" smtClean="0"/>
              <a:t> and </a:t>
            </a:r>
            <a:r>
              <a:rPr lang="en-US" altLang="en-US" sz="2000" i="1" smtClean="0"/>
              <a:t>persistent</a:t>
            </a:r>
            <a:r>
              <a:rPr lang="en-US" altLang="en-US" sz="2000" smtClean="0"/>
              <a:t> stimulation of the </a:t>
            </a:r>
            <a:r>
              <a:rPr lang="en-US" altLang="en-US" sz="2000" smtClean="0">
                <a:hlinkClick r:id="rId6" action="ppaction://hlinkfile" tooltip="Postsynaptic"/>
              </a:rPr>
              <a:t>postsynaptic</a:t>
            </a:r>
            <a:r>
              <a:rPr lang="en-US" altLang="en-US" sz="2000" smtClean="0"/>
              <a:t> cell. </a:t>
            </a:r>
          </a:p>
          <a:p>
            <a:pPr marL="44450">
              <a:spcBef>
                <a:spcPct val="0"/>
              </a:spcBef>
            </a:pPr>
            <a:endParaRPr lang="en-US" altLang="en-US" sz="2000" smtClean="0"/>
          </a:p>
        </p:txBody>
      </p:sp>
      <p:pic>
        <p:nvPicPr>
          <p:cNvPr id="180228" name="Picture 2" descr="File:Donald Hebb.gif">
            <a:hlinkClick r:id="rId7"/>
          </p:cNvPr>
          <p:cNvPicPr>
            <a:picLocks noGrp="1" noChangeAspect="1" noChangeArrowheads="1"/>
          </p:cNvPicPr>
          <p:nvPr>
            <p:ph type="pic" idx="1"/>
          </p:nvPr>
        </p:nvPicPr>
        <p:blipFill>
          <a:blip r:embed="rId8">
            <a:extLst>
              <a:ext uri="{28A0092B-C50C-407E-A947-70E740481C1C}">
                <a14:useLocalDpi xmlns:a14="http://schemas.microsoft.com/office/drawing/2010/main" val="0"/>
              </a:ext>
            </a:extLst>
          </a:blip>
          <a:srcRect t="21497" b="21497"/>
          <a:stretch>
            <a:fillRect/>
          </a:stretch>
        </p:blipFill>
        <p:spPr>
          <a:xfrm>
            <a:off x="420688" y="434975"/>
            <a:ext cx="5926137"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2073468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7030A0"/>
                </a:solidFill>
              </a:rPr>
              <a:t>Making Connections is our Goal…</a:t>
            </a:r>
            <a:endParaRPr lang="en-US" dirty="0">
              <a:solidFill>
                <a:srgbClr val="7030A0"/>
              </a:solidFill>
            </a:endParaRPr>
          </a:p>
        </p:txBody>
      </p:sp>
      <p:sp>
        <p:nvSpPr>
          <p:cNvPr id="8" name="Content Placeholder 7"/>
          <p:cNvSpPr>
            <a:spLocks noGrp="1"/>
          </p:cNvSpPr>
          <p:nvPr>
            <p:ph sz="quarter" idx="1"/>
          </p:nvPr>
        </p:nvSpPr>
        <p:spPr/>
        <p:txBody>
          <a:bodyPr>
            <a:normAutofit/>
          </a:bodyPr>
          <a:lstStyle/>
          <a:p>
            <a:pPr>
              <a:buFont typeface="Wingdings" panose="05000000000000000000" pitchFamily="2" charset="2"/>
              <a:buChar char="Ø"/>
            </a:pPr>
            <a:r>
              <a:rPr lang="en-US" b="1" dirty="0" smtClean="0"/>
              <a:t>Connect to language</a:t>
            </a:r>
          </a:p>
          <a:p>
            <a:pPr>
              <a:buFont typeface="Wingdings" panose="05000000000000000000" pitchFamily="2" charset="2"/>
              <a:buChar char="Ø"/>
            </a:pPr>
            <a:r>
              <a:rPr lang="en-US" b="1" dirty="0" smtClean="0"/>
              <a:t>Connect to sensory experiences</a:t>
            </a:r>
          </a:p>
          <a:p>
            <a:pPr>
              <a:buFont typeface="Wingdings" panose="05000000000000000000" pitchFamily="2" charset="2"/>
              <a:buChar char="Ø"/>
            </a:pPr>
            <a:r>
              <a:rPr lang="en-US" b="1" dirty="0" smtClean="0"/>
              <a:t>Connect to gender, cultural, and learning styles’ differences</a:t>
            </a:r>
          </a:p>
          <a:p>
            <a:pPr>
              <a:buFont typeface="Wingdings" panose="05000000000000000000" pitchFamily="2" charset="2"/>
              <a:buChar char="Ø"/>
            </a:pPr>
            <a:r>
              <a:rPr lang="en-US" b="1" dirty="0" smtClean="0"/>
              <a:t>Connect to students’ cultures</a:t>
            </a:r>
          </a:p>
          <a:p>
            <a:pPr>
              <a:buFont typeface="Wingdings" panose="05000000000000000000" pitchFamily="2" charset="2"/>
              <a:buChar char="Ø"/>
            </a:pPr>
            <a:r>
              <a:rPr lang="en-US" b="1" dirty="0" smtClean="0"/>
              <a:t>Connect to the standards</a:t>
            </a:r>
          </a:p>
          <a:p>
            <a:pPr>
              <a:buFont typeface="Wingdings" panose="05000000000000000000" pitchFamily="2" charset="2"/>
              <a:buChar char="Ø"/>
            </a:pPr>
            <a:r>
              <a:rPr lang="en-US" b="1" dirty="0" smtClean="0"/>
              <a:t>Connect the curriculum in integrated ways</a:t>
            </a:r>
          </a:p>
          <a:p>
            <a:pPr>
              <a:buFont typeface="Wingdings" panose="05000000000000000000" pitchFamily="2" charset="2"/>
              <a:buChar char="Ø"/>
            </a:pPr>
            <a:r>
              <a:rPr lang="en-US" b="1" dirty="0" smtClean="0"/>
              <a:t>Connect to stress reducing experiences</a:t>
            </a:r>
          </a:p>
          <a:p>
            <a:pPr>
              <a:buFont typeface="Wingdings" panose="05000000000000000000" pitchFamily="2" charset="2"/>
              <a:buChar char="Ø"/>
            </a:pPr>
            <a:r>
              <a:rPr lang="en-US" b="1" dirty="0" smtClean="0"/>
              <a:t>Connect to fun</a:t>
            </a:r>
          </a:p>
          <a:p>
            <a:pPr>
              <a:buFont typeface="Wingdings" panose="05000000000000000000" pitchFamily="2" charset="2"/>
              <a:buChar char="Ø"/>
            </a:pPr>
            <a:r>
              <a:rPr lang="en-US" b="1" dirty="0" smtClean="0"/>
              <a:t>Connect to the affective domain</a:t>
            </a:r>
            <a:endParaRPr lang="en-US" b="1" dirty="0"/>
          </a:p>
        </p:txBody>
      </p:sp>
      <p:sp>
        <p:nvSpPr>
          <p:cNvPr id="2" name="Footer Placeholder 1"/>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418921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152400"/>
            <a:ext cx="2514600" cy="990600"/>
          </a:xfrm>
        </p:spPr>
        <p:txBody>
          <a:bodyPr/>
          <a:lstStyle/>
          <a:p>
            <a:r>
              <a:rPr lang="en-US" dirty="0" smtClean="0"/>
              <a:t>Apply “Brain Tips” to Increase Capacity</a:t>
            </a:r>
            <a:endParaRPr lang="en-US" dirty="0"/>
          </a:p>
        </p:txBody>
      </p:sp>
      <p:sp>
        <p:nvSpPr>
          <p:cNvPr id="4" name="Text Placeholder 3"/>
          <p:cNvSpPr>
            <a:spLocks noGrp="1"/>
          </p:cNvSpPr>
          <p:nvPr>
            <p:ph type="body" idx="2"/>
          </p:nvPr>
        </p:nvSpPr>
        <p:spPr/>
        <p:txBody>
          <a:bodyPr/>
          <a:lstStyle/>
          <a:p>
            <a:r>
              <a:rPr lang="en-US" dirty="0" smtClean="0"/>
              <a:t>Dr. Linda Karges-Bone’s new book will support your work in curriculum, instruction, assessment, and parent engagement.</a:t>
            </a:r>
          </a:p>
          <a:p>
            <a:r>
              <a:rPr lang="en-US" dirty="0" smtClean="0"/>
              <a:t>Changing the brain can change the hearts and minds of your stakeholders.</a:t>
            </a:r>
          </a:p>
          <a:p>
            <a:endParaRPr lang="en-US" dirty="0" smtClean="0"/>
          </a:p>
          <a:p>
            <a:endParaRPr lang="en-US" dirty="0"/>
          </a:p>
        </p:txBody>
      </p:sp>
      <p:pic>
        <p:nvPicPr>
          <p:cNvPr id="5" name="Picture Placeholder 4" descr="brain tips.jpg"/>
          <p:cNvPicPr>
            <a:picLocks noGrp="1" noChangeAspect="1"/>
          </p:cNvPicPr>
          <p:nvPr>
            <p:ph sz="quarter" idx="1"/>
          </p:nvPr>
        </p:nvPicPr>
        <p:blipFill>
          <a:blip r:embed="rId2" cstate="print"/>
          <a:stretch>
            <a:fillRect/>
          </a:stretch>
        </p:blipFill>
        <p:spPr>
          <a:xfrm>
            <a:off x="1752600" y="1143000"/>
            <a:ext cx="3124200" cy="4267199"/>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4193" y="4038600"/>
            <a:ext cx="1715414" cy="1908353"/>
          </a:xfrm>
          <a:prstGeom prst="rect">
            <a:avLst/>
          </a:prstGeom>
        </p:spPr>
      </p:pic>
      <p:sp>
        <p:nvSpPr>
          <p:cNvPr id="6" name="Footer Placeholder 5"/>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Education InSite </a:t>
            </a:r>
            <a:endParaRPr lang="en-US"/>
          </a:p>
        </p:txBody>
      </p:sp>
      <p:pic>
        <p:nvPicPr>
          <p:cNvPr id="6" name="Content Placeholder 5"/>
          <p:cNvPicPr>
            <a:picLocks noGrp="1" noChangeAspect="1"/>
          </p:cNvPicPr>
          <p:nvPr>
            <p:ph type="pic" idx="4294967295"/>
          </p:nvPr>
        </p:nvPicPr>
        <p:blipFill>
          <a:blip r:embed="rId2">
            <a:extLst>
              <a:ext uri="{28A0092B-C50C-407E-A947-70E740481C1C}">
                <a14:useLocalDpi xmlns:a14="http://schemas.microsoft.com/office/drawing/2010/main" val="0"/>
              </a:ext>
            </a:extLst>
          </a:blip>
          <a:srcRect l="2508" r="2508"/>
          <a:stretch>
            <a:fillRect/>
          </a:stretch>
        </p:blipFill>
        <p:spPr>
          <a:xfrm>
            <a:off x="4514850" y="987425"/>
            <a:ext cx="4629150" cy="4873625"/>
          </a:xfrm>
        </p:spPr>
      </p:pic>
      <p:sp>
        <p:nvSpPr>
          <p:cNvPr id="4" name="Content Placeholder 3"/>
          <p:cNvSpPr>
            <a:spLocks noGrp="1"/>
          </p:cNvSpPr>
          <p:nvPr>
            <p:ph type="body" sz="quarter" idx="4294967295"/>
          </p:nvPr>
        </p:nvSpPr>
        <p:spPr>
          <a:xfrm>
            <a:off x="8153400" y="6354763"/>
            <a:ext cx="990600" cy="274637"/>
          </a:xfrm>
        </p:spPr>
        <p:txBody>
          <a:bodyPr>
            <a:normAutofit fontScale="25000" lnSpcReduction="20000"/>
          </a:bodyPr>
          <a:lstStyle/>
          <a:p>
            <a:r>
              <a:rPr lang="en-US" dirty="0" smtClean="0"/>
              <a:t>P…..powerful strategies.</a:t>
            </a:r>
          </a:p>
          <a:p>
            <a:r>
              <a:rPr lang="en-US" dirty="0" smtClean="0"/>
              <a:t>U….understand differences.</a:t>
            </a:r>
          </a:p>
          <a:p>
            <a:endParaRPr lang="en-US" dirty="0" smtClean="0"/>
          </a:p>
        </p:txBody>
      </p:sp>
      <p:sp>
        <p:nvSpPr>
          <p:cNvPr id="2" name="Title 1"/>
          <p:cNvSpPr>
            <a:spLocks noGrp="1"/>
          </p:cNvSpPr>
          <p:nvPr>
            <p:ph type="ctrTitle" idx="4294967295"/>
          </p:nvPr>
        </p:nvSpPr>
        <p:spPr>
          <a:xfrm>
            <a:off x="76200" y="244474"/>
            <a:ext cx="4343400" cy="2574926"/>
          </a:xfrm>
        </p:spPr>
        <p:txBody>
          <a:bodyPr>
            <a:normAutofit/>
          </a:bodyPr>
          <a:lstStyle/>
          <a:p>
            <a:r>
              <a:rPr lang="en-US" i="1" dirty="0" smtClean="0">
                <a:solidFill>
                  <a:schemeClr val="accent6">
                    <a:lumMod val="50000"/>
                  </a:schemeClr>
                </a:solidFill>
              </a:rPr>
              <a:t>Unlock the puzzle of brain friendly teaching.</a:t>
            </a:r>
            <a:endParaRPr lang="en-US" i="1" dirty="0">
              <a:solidFill>
                <a:schemeClr val="accent6">
                  <a:lumMod val="50000"/>
                </a:schemeClr>
              </a:solidFill>
            </a:endParaRPr>
          </a:p>
        </p:txBody>
      </p:sp>
    </p:spTree>
    <p:extLst>
      <p:ext uri="{BB962C8B-B14F-4D97-AF65-F5344CB8AC3E}">
        <p14:creationId xmlns:p14="http://schemas.microsoft.com/office/powerpoint/2010/main" val="3595947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#1….Teacher Stress Must Be Addressed</a:t>
            </a:r>
            <a:endParaRPr lang="en-US" dirty="0"/>
          </a:p>
        </p:txBody>
      </p:sp>
      <p:sp>
        <p:nvSpPr>
          <p:cNvPr id="6" name="Content Placeholder 5"/>
          <p:cNvSpPr>
            <a:spLocks noGrp="1"/>
          </p:cNvSpPr>
          <p:nvPr>
            <p:ph sz="half" idx="1"/>
          </p:nvPr>
        </p:nvSpPr>
        <p:spPr/>
        <p:txBody>
          <a:bodyPr>
            <a:normAutofit/>
          </a:bodyPr>
          <a:lstStyle/>
          <a:p>
            <a:r>
              <a:rPr lang="en-US" dirty="0" smtClean="0"/>
              <a:t>Teaching is considered the most stressful of the professions.</a:t>
            </a:r>
          </a:p>
          <a:p>
            <a:r>
              <a:rPr lang="en-US" dirty="0" smtClean="0"/>
              <a:t>Your body needs to balance good and bad stress. </a:t>
            </a:r>
          </a:p>
          <a:p>
            <a:r>
              <a:rPr lang="en-US" dirty="0" smtClean="0"/>
              <a:t>Too much stress creates inflammation.</a:t>
            </a:r>
          </a:p>
          <a:p>
            <a:r>
              <a:rPr lang="en-US" dirty="0" smtClean="0"/>
              <a:t>Inflammation makes you age more quickly.</a:t>
            </a:r>
          </a:p>
          <a:p>
            <a:r>
              <a:rPr lang="en-US" dirty="0" smtClean="0"/>
              <a:t>Pages 4-13 of  Brain Tips</a:t>
            </a:r>
            <a:endParaRPr lang="en-US" dirty="0"/>
          </a:p>
        </p:txBody>
      </p:sp>
      <p:pic>
        <p:nvPicPr>
          <p:cNvPr id="10" name="Picture 15" descr="C:\Documents and Settings\Linda Bone\Application Data\Microsoft\Media Catalog\Downloaded Clips\cl9a\j0385803.jpg"/>
          <p:cNvPicPr>
            <a:picLocks noGrp="1" noChangeAspect="1" noChangeArrowheads="1"/>
          </p:cNvPicPr>
          <p:nvPr/>
        </p:nvPicPr>
        <p:blipFill>
          <a:blip r:embed="rId2" cstate="print"/>
          <a:srcRect/>
          <a:stretch>
            <a:fillRect/>
          </a:stretch>
        </p:blipFill>
        <p:spPr bwMode="auto">
          <a:xfrm>
            <a:off x="5334000" y="6400800"/>
            <a:ext cx="128588" cy="180975"/>
          </a:xfrm>
          <a:prstGeom prst="rect">
            <a:avLst/>
          </a:prstGeom>
          <a:noFill/>
          <a:ln w="9525">
            <a:noFill/>
            <a:miter lim="800000"/>
            <a:headEnd/>
            <a:tailEnd/>
          </a:ln>
        </p:spPr>
      </p:pic>
      <p:pic>
        <p:nvPicPr>
          <p:cNvPr id="3074" name="Picture 2" descr="https://encrypted-tbn1.gstatic.com/images?q=tbn:ANd9GcScm8KN9Pub2Vopb_dvV7PL5kdxwU0EPGNG1_aywZPq5AIN4kxyJ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724400" y="2057400"/>
            <a:ext cx="3357562"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2971800" y="6581775"/>
            <a:ext cx="3505200" cy="182880"/>
          </a:xfrm>
        </p:spPr>
        <p:txBody>
          <a:bodyPr/>
          <a:lstStyle/>
          <a:p>
            <a:pPr algn="ctr"/>
            <a:r>
              <a:rPr lang="en-US" b="1" dirty="0" smtClean="0"/>
              <a:t>Education </a:t>
            </a:r>
            <a:r>
              <a:rPr lang="en-US" b="1" dirty="0" err="1" smtClean="0"/>
              <a:t>InSite</a:t>
            </a:r>
            <a:endParaRPr lang="en-US" b="1" dirty="0"/>
          </a:p>
        </p:txBody>
      </p:sp>
    </p:spTree>
    <p:extLst>
      <p:ext uri="{BB962C8B-B14F-4D97-AF65-F5344CB8AC3E}">
        <p14:creationId xmlns:p14="http://schemas.microsoft.com/office/powerpoint/2010/main" val="3207867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nthusiasticbuddhist.com/wp-content/uploads/2013/09/mind-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51435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Who Is the “Mindful” Teacher?</a:t>
            </a:r>
            <a:endParaRPr lang="en-US" dirty="0"/>
          </a:p>
        </p:txBody>
      </p:sp>
      <p:sp>
        <p:nvSpPr>
          <p:cNvPr id="3" name="Content Placeholder 2"/>
          <p:cNvSpPr>
            <a:spLocks noGrp="1"/>
          </p:cNvSpPr>
          <p:nvPr>
            <p:ph sz="half" idx="1"/>
          </p:nvPr>
        </p:nvSpPr>
        <p:spPr/>
        <p:txBody>
          <a:bodyPr>
            <a:normAutofit fontScale="25000" lnSpcReduction="20000"/>
          </a:bodyPr>
          <a:lstStyle/>
          <a:p>
            <a:endParaRPr lang="en-US" dirty="0" smtClean="0"/>
          </a:p>
          <a:p>
            <a:endParaRPr lang="en-US" dirty="0" smtClean="0"/>
          </a:p>
          <a:p>
            <a:endParaRPr lang="en-US" dirty="0"/>
          </a:p>
        </p:txBody>
      </p:sp>
      <p:sp>
        <p:nvSpPr>
          <p:cNvPr id="4" name="Content Placeholder 3"/>
          <p:cNvSpPr>
            <a:spLocks noGrp="1"/>
          </p:cNvSpPr>
          <p:nvPr>
            <p:ph sz="half" idx="2"/>
          </p:nvPr>
        </p:nvSpPr>
        <p:spPr>
          <a:xfrm>
            <a:off x="4267200" y="1600200"/>
            <a:ext cx="4419600" cy="4419599"/>
          </a:xfrm>
        </p:spPr>
        <p:txBody>
          <a:bodyPr>
            <a:normAutofit fontScale="25000" lnSpcReduction="20000"/>
          </a:bodyPr>
          <a:lstStyle/>
          <a:p>
            <a:pPr>
              <a:buNone/>
            </a:pPr>
            <a:endParaRPr lang="en-US" dirty="0" smtClean="0"/>
          </a:p>
          <a:p>
            <a:r>
              <a:rPr lang="en-US" sz="8000" dirty="0"/>
              <a:t>Maintaining mindfulness is a challenge for everyone, but as we shall see shortly, it is especially difficult for those who work in the </a:t>
            </a:r>
            <a:r>
              <a:rPr lang="en-US" sz="8000" u="sng" dirty="0"/>
              <a:t>most stressful profession</a:t>
            </a:r>
            <a:r>
              <a:rPr lang="en-US" sz="8000" dirty="0"/>
              <a:t>. Note that I did not say “job”….as certainly those who do dangerous, physical labor operate under acute stress, but their work requires more adrenalin and physical strength. Teaching is both a cerebral and physical undertaking, especially when one attempts to maintain a steady practice of meta-cognition. Simply “talking at” students and using rote memorization tasks is not only less demanding, we know it is just about useless for creating meaning.</a:t>
            </a:r>
          </a:p>
          <a:p>
            <a:endParaRPr lang="en-US" sz="8000" dirty="0"/>
          </a:p>
        </p:txBody>
      </p:sp>
      <p:pic>
        <p:nvPicPr>
          <p:cNvPr id="7" name="Picture 15" descr="C:\Documents and Settings\Linda Bone\Application Data\Microsoft\Media Catalog\Downloaded Clips\cl9a\j0385803.jpg"/>
          <p:cNvPicPr>
            <a:picLocks noGrp="1" noChangeAspect="1" noChangeArrowheads="1"/>
          </p:cNvPicPr>
          <p:nvPr/>
        </p:nvPicPr>
        <p:blipFill>
          <a:blip r:embed="rId3" cstate="print"/>
          <a:srcRect/>
          <a:stretch>
            <a:fillRect/>
          </a:stretch>
        </p:blipFill>
        <p:spPr bwMode="auto">
          <a:xfrm flipH="1">
            <a:off x="5638800" y="6400799"/>
            <a:ext cx="182730" cy="257175"/>
          </a:xfrm>
          <a:prstGeom prst="rect">
            <a:avLst/>
          </a:prstGeom>
          <a:noFill/>
          <a:ln w="9525">
            <a:noFill/>
            <a:miter lim="800000"/>
            <a:headEnd/>
            <a:tailEnd/>
          </a:ln>
        </p:spPr>
      </p:pic>
      <p:sp>
        <p:nvSpPr>
          <p:cNvPr id="9" name="Footer Placeholder 5"/>
          <p:cNvSpPr>
            <a:spLocks noGrp="1"/>
          </p:cNvSpPr>
          <p:nvPr>
            <p:ph type="ftr" sz="quarter" idx="11"/>
          </p:nvPr>
        </p:nvSpPr>
        <p:spPr>
          <a:xfrm>
            <a:off x="2898648" y="6356350"/>
            <a:ext cx="3505200" cy="806450"/>
          </a:xfrm>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2980814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685800" y="228600"/>
            <a:ext cx="7772400" cy="990600"/>
          </a:xfrm>
        </p:spPr>
        <p:txBody>
          <a:bodyPr>
            <a:normAutofit fontScale="90000"/>
          </a:bodyPr>
          <a:lstStyle/>
          <a:p>
            <a:r>
              <a:rPr lang="en-US" sz="3200" dirty="0" smtClean="0"/>
              <a:t>Teachers must hide their true feelings and perform at high levels.</a:t>
            </a:r>
            <a:endParaRPr lang="en-US" sz="3200" dirty="0"/>
          </a:p>
        </p:txBody>
      </p:sp>
      <p:sp>
        <p:nvSpPr>
          <p:cNvPr id="3" name="Online Image Placeholder 2"/>
          <p:cNvSpPr>
            <a:spLocks noGrp="1"/>
          </p:cNvSpPr>
          <p:nvPr>
            <p:ph type="clipArt" sz="half" idx="1"/>
          </p:nvPr>
        </p:nvSpPr>
        <p:spPr/>
      </p:sp>
      <p:sp>
        <p:nvSpPr>
          <p:cNvPr id="8" name="Content Placeholder 7"/>
          <p:cNvSpPr>
            <a:spLocks noGrp="1"/>
          </p:cNvSpPr>
          <p:nvPr>
            <p:ph type="body" sz="half" idx="2"/>
          </p:nvPr>
        </p:nvSpPr>
        <p:spPr/>
        <p:txBody>
          <a:bodyPr/>
          <a:lstStyle/>
          <a:p>
            <a:r>
              <a:rPr lang="en-US" dirty="0"/>
              <a:t>The study - The scale of occupational stress - found that 20% of people reported high levels of stress at work. Yet among teachers the rate was double that</a:t>
            </a:r>
            <a:r>
              <a:rPr lang="en-US" dirty="0" smtClean="0"/>
              <a:t>.</a:t>
            </a:r>
          </a:p>
          <a:p>
            <a:r>
              <a:rPr lang="en-US" dirty="0" smtClean="0"/>
              <a:t>Cardiff University, UK</a:t>
            </a:r>
            <a:endParaRPr lang="en-US" dirty="0"/>
          </a:p>
        </p:txBody>
      </p:sp>
      <p:pic>
        <p:nvPicPr>
          <p:cNvPr id="43011" name="Picture 3" descr="C:\Documents and Settings\Linda\Local Settings\Temporary Internet Files\Content.IE5\F8XA4WF8\MP900439389[1].jpg"/>
          <p:cNvPicPr>
            <a:picLocks noChangeAspect="1" noChangeArrowheads="1"/>
          </p:cNvPicPr>
          <p:nvPr/>
        </p:nvPicPr>
        <p:blipFill>
          <a:blip r:embed="rId3" cstate="print"/>
          <a:srcRect/>
          <a:stretch>
            <a:fillRect/>
          </a:stretch>
        </p:blipFill>
        <p:spPr bwMode="auto">
          <a:xfrm>
            <a:off x="-228600" y="1407405"/>
            <a:ext cx="4267200" cy="4724400"/>
          </a:xfrm>
          <a:prstGeom prst="rect">
            <a:avLst/>
          </a:prstGeom>
          <a:noFill/>
        </p:spPr>
      </p:pic>
      <p:sp>
        <p:nvSpPr>
          <p:cNvPr id="2" name="Footer Placeholder 1"/>
          <p:cNvSpPr>
            <a:spLocks noGrp="1"/>
          </p:cNvSpPr>
          <p:nvPr>
            <p:ph type="ftr" sz="quarter" idx="12"/>
          </p:nvPr>
        </p:nvSpPr>
        <p:spPr>
          <a:xfrm>
            <a:off x="3505200" y="6172200"/>
            <a:ext cx="2286000" cy="487330"/>
          </a:xfrm>
        </p:spPr>
        <p:txBody>
          <a:bodyPr/>
          <a:lstStyle/>
          <a:p>
            <a:pPr>
              <a:defRPr/>
            </a:pPr>
            <a:endParaRPr lang="en-US" dirty="0" smtClean="0"/>
          </a:p>
          <a:p>
            <a:pPr algn="ctr">
              <a:defRPr/>
            </a:pP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1092801793"/>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4" descr="oxygen ma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44200"/>
            <a:ext cx="2895600" cy="40005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245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itle 19"/>
          <p:cNvSpPr>
            <a:spLocks noGrp="1"/>
          </p:cNvSpPr>
          <p:nvPr>
            <p:ph type="title"/>
          </p:nvPr>
        </p:nvSpPr>
        <p:spPr/>
        <p:txBody>
          <a:bodyPr/>
          <a:lstStyle/>
          <a:p>
            <a:r>
              <a:rPr lang="en-US" dirty="0" smtClean="0"/>
              <a:t>Teacher….heal thyself.</a:t>
            </a:r>
            <a:endParaRPr lang="en-US" dirty="0"/>
          </a:p>
        </p:txBody>
      </p:sp>
      <p:sp>
        <p:nvSpPr>
          <p:cNvPr id="21" name="Content Placeholder 20"/>
          <p:cNvSpPr>
            <a:spLocks noGrp="1"/>
          </p:cNvSpPr>
          <p:nvPr>
            <p:ph sz="quarter" idx="1"/>
          </p:nvPr>
        </p:nvSpPr>
        <p:spPr>
          <a:xfrm>
            <a:off x="568452" y="1216152"/>
            <a:ext cx="4041648" cy="4937760"/>
          </a:xfrm>
        </p:spPr>
        <p:txBody>
          <a:bodyPr>
            <a:normAutofit lnSpcReduction="10000"/>
          </a:bodyPr>
          <a:lstStyle/>
          <a:p>
            <a:endParaRPr lang="en-US" dirty="0"/>
          </a:p>
        </p:txBody>
      </p:sp>
      <p:sp>
        <p:nvSpPr>
          <p:cNvPr id="22" name="Content Placeholder 21"/>
          <p:cNvSpPr>
            <a:spLocks noGrp="1"/>
          </p:cNvSpPr>
          <p:nvPr>
            <p:ph sz="quarter" idx="2"/>
          </p:nvPr>
        </p:nvSpPr>
        <p:spPr/>
        <p:txBody>
          <a:bodyPr>
            <a:normAutofit lnSpcReduction="10000"/>
          </a:bodyPr>
          <a:lstStyle/>
          <a:p>
            <a:pPr marL="0" lvl="0" indent="0" eaLnBrk="0" fontAlgn="base" hangingPunct="0">
              <a:spcBef>
                <a:spcPct val="0"/>
              </a:spcBef>
              <a:spcAft>
                <a:spcPct val="0"/>
              </a:spcAft>
              <a:buClrTx/>
              <a:buSzTx/>
              <a:buNone/>
            </a:pPr>
            <a:r>
              <a:rPr lang="en-US" alt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Put the Oxygen Mask on Yourself </a:t>
            </a:r>
            <a:r>
              <a:rPr lang="en-US" altLang="en-US" sz="2800" dirty="0" smtClean="0">
                <a:solidFill>
                  <a:srgbClr val="000000"/>
                </a:solidFill>
                <a:latin typeface="Arial" panose="020B0604020202020204" pitchFamily="34" charset="0"/>
                <a:ea typeface="Calibri" panose="020F0502020204030204" pitchFamily="34" charset="0"/>
                <a:cs typeface="Arial" panose="020B0604020202020204" pitchFamily="34" charset="0"/>
              </a:rPr>
              <a:t>First.</a:t>
            </a:r>
          </a:p>
          <a:p>
            <a:pPr marL="0" lvl="0" indent="0" eaLnBrk="0" fontAlgn="base" hangingPunct="0">
              <a:spcBef>
                <a:spcPct val="0"/>
              </a:spcBef>
              <a:spcAft>
                <a:spcPct val="0"/>
              </a:spcAft>
              <a:buClrTx/>
              <a:buSzTx/>
              <a:buNone/>
            </a:pPr>
            <a:endParaRPr lang="en-US" altLang="en-US" sz="1400" dirty="0"/>
          </a:p>
          <a:p>
            <a:pPr marL="0" lvl="0" indent="0" eaLnBrk="0" fontAlgn="base" hangingPunct="0">
              <a:spcBef>
                <a:spcPct val="0"/>
              </a:spcBef>
              <a:spcAft>
                <a:spcPct val="0"/>
              </a:spcAft>
              <a:buClrTx/>
              <a:buSzTx/>
              <a:buNone/>
            </a:pPr>
            <a:r>
              <a:rPr lang="en-US" alt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Maintaining Metacognition is Physically </a:t>
            </a:r>
            <a:r>
              <a:rPr lang="en-US" altLang="en-US" sz="2800" dirty="0" smtClean="0">
                <a:solidFill>
                  <a:srgbClr val="000000"/>
                </a:solidFill>
                <a:latin typeface="Arial" panose="020B0604020202020204" pitchFamily="34" charset="0"/>
                <a:ea typeface="Calibri" panose="020F0502020204030204" pitchFamily="34" charset="0"/>
                <a:cs typeface="Arial" panose="020B0604020202020204" pitchFamily="34" charset="0"/>
              </a:rPr>
              <a:t>Grueling.</a:t>
            </a:r>
          </a:p>
          <a:p>
            <a:pPr marL="0" lvl="0" indent="0" eaLnBrk="0" fontAlgn="base" hangingPunct="0">
              <a:spcBef>
                <a:spcPct val="0"/>
              </a:spcBef>
              <a:spcAft>
                <a:spcPct val="0"/>
              </a:spcAft>
              <a:buClrTx/>
              <a:buSzTx/>
              <a:buNone/>
            </a:pPr>
            <a:endParaRPr lang="en-US" altLang="en-US" sz="2800" dirty="0">
              <a:solidFill>
                <a:srgbClr val="000000"/>
              </a:solidFill>
              <a:latin typeface="Arial" panose="020B0604020202020204" pitchFamily="34" charset="0"/>
              <a:cs typeface="Arial" panose="020B0604020202020204" pitchFamily="34" charset="0"/>
            </a:endParaRPr>
          </a:p>
          <a:p>
            <a:pPr marL="0" lvl="0" indent="0" eaLnBrk="0" fontAlgn="base" hangingPunct="0">
              <a:spcBef>
                <a:spcPct val="0"/>
              </a:spcBef>
              <a:spcAft>
                <a:spcPct val="0"/>
              </a:spcAft>
              <a:buClrTx/>
              <a:buSzTx/>
              <a:buNone/>
            </a:pPr>
            <a:r>
              <a:rPr lang="en-US" altLang="en-US" sz="2800" dirty="0" smtClean="0">
                <a:solidFill>
                  <a:srgbClr val="000000"/>
                </a:solidFill>
                <a:latin typeface="Arial" panose="020B0604020202020204" pitchFamily="34" charset="0"/>
                <a:cs typeface="Arial" panose="020B0604020202020204" pitchFamily="34" charset="0"/>
              </a:rPr>
              <a:t>Daily exercise.</a:t>
            </a:r>
          </a:p>
          <a:p>
            <a:pPr marL="0" lvl="0" indent="0" eaLnBrk="0" fontAlgn="base" hangingPunct="0">
              <a:spcBef>
                <a:spcPct val="0"/>
              </a:spcBef>
              <a:spcAft>
                <a:spcPct val="0"/>
              </a:spcAft>
              <a:buClrTx/>
              <a:buSzTx/>
              <a:buNone/>
            </a:pPr>
            <a:r>
              <a:rPr lang="en-US" altLang="en-US" sz="2800" dirty="0" smtClean="0">
                <a:solidFill>
                  <a:srgbClr val="000000"/>
                </a:solidFill>
                <a:latin typeface="Arial" panose="020B0604020202020204" pitchFamily="34" charset="0"/>
                <a:cs typeface="Arial" panose="020B0604020202020204" pitchFamily="34" charset="0"/>
              </a:rPr>
              <a:t>Inflammation reducing diet.</a:t>
            </a:r>
          </a:p>
          <a:p>
            <a:pPr marL="0" lvl="0" indent="0" eaLnBrk="0" fontAlgn="base" hangingPunct="0">
              <a:spcBef>
                <a:spcPct val="0"/>
              </a:spcBef>
              <a:spcAft>
                <a:spcPct val="0"/>
              </a:spcAft>
              <a:buClrTx/>
              <a:buSzTx/>
              <a:buNone/>
            </a:pPr>
            <a:r>
              <a:rPr lang="en-US" altLang="en-US" sz="2800" dirty="0" smtClean="0">
                <a:solidFill>
                  <a:srgbClr val="000000"/>
                </a:solidFill>
                <a:latin typeface="Arial" panose="020B0604020202020204" pitchFamily="34" charset="0"/>
                <a:cs typeface="Arial" panose="020B0604020202020204" pitchFamily="34" charset="0"/>
              </a:rPr>
              <a:t>Time for quiet and sleep.</a:t>
            </a:r>
            <a:endParaRPr lang="en-US" altLang="en-US" sz="1400" dirty="0"/>
          </a:p>
          <a:p>
            <a:endParaRPr lang="en-US" dirty="0"/>
          </a:p>
        </p:txBody>
      </p:sp>
      <p:sp>
        <p:nvSpPr>
          <p:cNvPr id="2" name="Footer Placeholder 1"/>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2394802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Berry Smoothie</a:t>
            </a:r>
            <a:endParaRPr lang="en-US" dirty="0"/>
          </a:p>
        </p:txBody>
      </p:sp>
      <p:sp>
        <p:nvSpPr>
          <p:cNvPr id="4" name="Content Placeholder 3"/>
          <p:cNvSpPr>
            <a:spLocks noGrp="1"/>
          </p:cNvSpPr>
          <p:nvPr>
            <p:ph sz="quarter" idx="2"/>
          </p:nvPr>
        </p:nvSpPr>
        <p:spPr/>
        <p:txBody>
          <a:bodyPr/>
          <a:lstStyle/>
          <a:p>
            <a:r>
              <a:rPr lang="en-US" dirty="0" smtClean="0"/>
              <a:t>Reduces inflammation</a:t>
            </a:r>
          </a:p>
          <a:p>
            <a:r>
              <a:rPr lang="en-US" dirty="0" smtClean="0"/>
              <a:t>Increases clarity in thinking</a:t>
            </a:r>
          </a:p>
          <a:p>
            <a:r>
              <a:rPr lang="en-US" dirty="0" smtClean="0"/>
              <a:t>Moves neurons 55% faster</a:t>
            </a:r>
          </a:p>
          <a:p>
            <a:r>
              <a:rPr lang="en-US" dirty="0" smtClean="0"/>
              <a:t>1 cup coconut water</a:t>
            </a:r>
          </a:p>
          <a:p>
            <a:r>
              <a:rPr lang="en-US" dirty="0" smtClean="0"/>
              <a:t>1 cup frozen blueberries</a:t>
            </a:r>
          </a:p>
          <a:p>
            <a:r>
              <a:rPr lang="en-US" dirty="0" smtClean="0"/>
              <a:t>1 cup low fat Greek Yogurt ( vanilla, plain)</a:t>
            </a:r>
          </a:p>
          <a:p>
            <a:r>
              <a:rPr lang="en-US" dirty="0" smtClean="0"/>
              <a:t>½ banana ( optional)</a:t>
            </a:r>
            <a:endParaRPr lang="en-US" dirty="0"/>
          </a:p>
        </p:txBody>
      </p:sp>
      <p:pic>
        <p:nvPicPr>
          <p:cNvPr id="6146" name="Picture 2" descr="https://d2k9njawademcf.cloudfront.net/indeximages/11021/original/wild-blueberry-smoothie550-1.jpg?140324733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2125430"/>
            <a:ext cx="4041775" cy="312466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2838999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 and Play</a:t>
            </a:r>
            <a:endParaRPr lang="en-US" dirty="0"/>
          </a:p>
        </p:txBody>
      </p:sp>
      <p:sp>
        <p:nvSpPr>
          <p:cNvPr id="3" name="Footer Placeholder 2"/>
          <p:cNvSpPr>
            <a:spLocks noGrp="1"/>
          </p:cNvSpPr>
          <p:nvPr>
            <p:ph type="ftr" sz="quarter" idx="11"/>
          </p:nvPr>
        </p:nvSpPr>
        <p:spPr/>
        <p:txBody>
          <a:bodyPr/>
          <a:lstStyle/>
          <a:p>
            <a:r>
              <a:rPr lang="en-US" smtClean="0"/>
              <a:t>Education InSite </a:t>
            </a:r>
            <a:endParaRPr lang="en-US"/>
          </a:p>
        </p:txBody>
      </p:sp>
      <p:sp>
        <p:nvSpPr>
          <p:cNvPr id="4" name="Content Placeholder 3"/>
          <p:cNvSpPr>
            <a:spLocks noGrp="1"/>
          </p:cNvSpPr>
          <p:nvPr>
            <p:ph sz="quarter" idx="1"/>
          </p:nvPr>
        </p:nvSpPr>
        <p:spPr/>
        <p:txBody>
          <a:bodyPr/>
          <a:lstStyle/>
          <a:p>
            <a:pPr marL="0" indent="0">
              <a:buNone/>
            </a:pPr>
            <a:r>
              <a:rPr lang="en-US" dirty="0" smtClean="0"/>
              <a:t>We are going to get to know your brain a bit.</a:t>
            </a:r>
          </a:p>
          <a:p>
            <a:pPr marL="0" indent="0">
              <a:buNone/>
            </a:pPr>
            <a:endParaRPr lang="en-US" dirty="0"/>
          </a:p>
          <a:p>
            <a:pPr marL="0" indent="0">
              <a:buNone/>
            </a:pPr>
            <a:r>
              <a:rPr lang="en-US" dirty="0" smtClean="0"/>
              <a:t>Taking two simple assessment. </a:t>
            </a:r>
          </a:p>
          <a:p>
            <a:pPr marL="0" indent="0">
              <a:buNone/>
            </a:pPr>
            <a:endParaRPr lang="en-US" dirty="0" smtClean="0"/>
          </a:p>
          <a:p>
            <a:pPr marL="0" indent="0">
              <a:buNone/>
            </a:pPr>
            <a:r>
              <a:rPr lang="en-US" dirty="0" smtClean="0"/>
              <a:t>First, a left/right brain assessment.</a:t>
            </a:r>
          </a:p>
          <a:p>
            <a:pPr marL="0" indent="0">
              <a:buNone/>
            </a:pPr>
            <a:endParaRPr lang="en-US" dirty="0"/>
          </a:p>
          <a:p>
            <a:pPr marL="0" indent="0">
              <a:buNone/>
            </a:pPr>
            <a:r>
              <a:rPr lang="en-US" dirty="0" smtClean="0"/>
              <a:t>Then, a delicious, chocolate one.</a:t>
            </a:r>
            <a:endParaRPr lang="en-US" dirty="0"/>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32325" y="1777605"/>
            <a:ext cx="4041775" cy="3813965"/>
          </a:xfrm>
        </p:spPr>
      </p:pic>
    </p:spTree>
    <p:extLst>
      <p:ext uri="{BB962C8B-B14F-4D97-AF65-F5344CB8AC3E}">
        <p14:creationId xmlns:p14="http://schemas.microsoft.com/office/powerpoint/2010/main" val="676101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Education InSite </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07009549"/>
              </p:ext>
            </p:extLst>
          </p:nvPr>
        </p:nvGraphicFramePr>
        <p:xfrm>
          <a:off x="228601" y="304800"/>
          <a:ext cx="8000999" cy="6401391"/>
        </p:xfrm>
        <a:graphic>
          <a:graphicData uri="http://schemas.openxmlformats.org/drawingml/2006/table">
            <a:tbl>
              <a:tblPr>
                <a:tableStyleId>{5C22544A-7EE6-4342-B048-85BDC9FD1C3A}</a:tableStyleId>
              </a:tblPr>
              <a:tblGrid>
                <a:gridCol w="3784767"/>
                <a:gridCol w="4216232"/>
              </a:tblGrid>
              <a:tr h="205998">
                <a:tc>
                  <a:txBody>
                    <a:bodyPr/>
                    <a:lstStyle/>
                    <a:p>
                      <a:pPr marL="0" marR="0">
                        <a:lnSpc>
                          <a:spcPct val="107000"/>
                        </a:lnSpc>
                        <a:spcBef>
                          <a:spcPts val="0"/>
                        </a:spcBef>
                        <a:spcAft>
                          <a:spcPts val="0"/>
                        </a:spcAft>
                      </a:pPr>
                      <a:r>
                        <a:rPr lang="en-US" sz="1600" b="1" u="sng" dirty="0">
                          <a:solidFill>
                            <a:srgbClr val="0070C0"/>
                          </a:solidFill>
                          <a:effectLst/>
                        </a:rPr>
                        <a:t>Left Brain Traits</a:t>
                      </a:r>
                      <a:endParaRPr lang="en-US" sz="1600" b="1" u="sng" dirty="0">
                        <a:solidFill>
                          <a:srgbClr val="0070C0"/>
                        </a:solidFill>
                        <a:effectLst/>
                        <a:latin typeface="Calibri" panose="020F0502020204030204" pitchFamily="34" charset="0"/>
                        <a:ea typeface="Times New Roman" panose="02020603050405020304" pitchFamily="18" charset="0"/>
                      </a:endParaRPr>
                    </a:p>
                  </a:txBody>
                  <a:tcPr marL="43574" marR="43574" marT="0" marB="0"/>
                </a:tc>
                <a:tc>
                  <a:txBody>
                    <a:bodyPr/>
                    <a:lstStyle/>
                    <a:p>
                      <a:pPr marL="0" marR="0">
                        <a:lnSpc>
                          <a:spcPct val="107000"/>
                        </a:lnSpc>
                        <a:spcBef>
                          <a:spcPts val="0"/>
                        </a:spcBef>
                        <a:spcAft>
                          <a:spcPts val="0"/>
                        </a:spcAft>
                      </a:pPr>
                      <a:r>
                        <a:rPr lang="en-US" sz="1600" b="1" u="sng" dirty="0">
                          <a:solidFill>
                            <a:srgbClr val="00B050"/>
                          </a:solidFill>
                          <a:effectLst/>
                        </a:rPr>
                        <a:t>Right Brain Traits</a:t>
                      </a:r>
                      <a:endParaRPr lang="en-US" sz="1600" b="1" u="sng" dirty="0">
                        <a:solidFill>
                          <a:srgbClr val="00B050"/>
                        </a:solidFill>
                        <a:effectLst/>
                        <a:latin typeface="Calibri" panose="020F0502020204030204" pitchFamily="34" charset="0"/>
                        <a:ea typeface="Times New Roman" panose="02020603050405020304" pitchFamily="18" charset="0"/>
                      </a:endParaRPr>
                    </a:p>
                  </a:txBody>
                  <a:tcPr marL="43574" marR="43574" marT="0" marB="0"/>
                </a:tc>
              </a:tr>
              <a:tr h="604894">
                <a:tc>
                  <a:txBody>
                    <a:bodyPr/>
                    <a:lstStyle/>
                    <a:p>
                      <a:pPr marL="0" marR="0">
                        <a:lnSpc>
                          <a:spcPct val="107000"/>
                        </a:lnSpc>
                        <a:spcBef>
                          <a:spcPts val="0"/>
                        </a:spcBef>
                        <a:spcAft>
                          <a:spcPts val="0"/>
                        </a:spcAft>
                      </a:pPr>
                      <a:r>
                        <a:rPr lang="en-US" sz="1400" dirty="0">
                          <a:solidFill>
                            <a:srgbClr val="0070C0"/>
                          </a:solidFill>
                          <a:effectLst/>
                        </a:rPr>
                        <a:t>I like to make lists of tasks and check them off.</a:t>
                      </a:r>
                      <a:endParaRPr lang="en-US" sz="1400" dirty="0">
                        <a:solidFill>
                          <a:srgbClr val="0070C0"/>
                        </a:solidFill>
                        <a:effectLst/>
                        <a:latin typeface="Times New Roman" panose="02020603050405020304" pitchFamily="18" charset="0"/>
                        <a:ea typeface="Times New Roman" panose="02020603050405020304" pitchFamily="18" charset="0"/>
                      </a:endParaRPr>
                    </a:p>
                  </a:txBody>
                  <a:tcPr marL="43574" marR="43574" marT="0" marB="0"/>
                </a:tc>
                <a:tc>
                  <a:txBody>
                    <a:bodyPr/>
                    <a:lstStyle/>
                    <a:p>
                      <a:pPr marL="0" marR="0">
                        <a:lnSpc>
                          <a:spcPct val="107000"/>
                        </a:lnSpc>
                        <a:spcBef>
                          <a:spcPts val="0"/>
                        </a:spcBef>
                        <a:spcAft>
                          <a:spcPts val="0"/>
                        </a:spcAft>
                      </a:pPr>
                      <a:r>
                        <a:rPr lang="en-US" sz="1400" dirty="0">
                          <a:solidFill>
                            <a:srgbClr val="00B050"/>
                          </a:solidFill>
                          <a:effectLst/>
                        </a:rPr>
                        <a:t> I keep ideas in my head and do them when I feel inspired.</a:t>
                      </a:r>
                      <a:endParaRPr lang="en-US" sz="1400" dirty="0">
                        <a:solidFill>
                          <a:srgbClr val="00B050"/>
                        </a:solidFill>
                        <a:effectLst/>
                        <a:latin typeface="Times New Roman" panose="02020603050405020304" pitchFamily="18" charset="0"/>
                        <a:ea typeface="Times New Roman" panose="02020603050405020304" pitchFamily="18" charset="0"/>
                      </a:endParaRPr>
                    </a:p>
                  </a:txBody>
                  <a:tcPr marL="43574" marR="43574" marT="0" marB="0"/>
                </a:tc>
              </a:tr>
              <a:tr h="403261">
                <a:tc>
                  <a:txBody>
                    <a:bodyPr/>
                    <a:lstStyle/>
                    <a:p>
                      <a:pPr marL="0" marR="0">
                        <a:lnSpc>
                          <a:spcPct val="107000"/>
                        </a:lnSpc>
                        <a:spcBef>
                          <a:spcPts val="0"/>
                        </a:spcBef>
                        <a:spcAft>
                          <a:spcPts val="0"/>
                        </a:spcAft>
                      </a:pPr>
                      <a:r>
                        <a:rPr lang="en-US" sz="1400" dirty="0">
                          <a:solidFill>
                            <a:srgbClr val="0070C0"/>
                          </a:solidFill>
                          <a:effectLst/>
                        </a:rPr>
                        <a:t>I enjoy doing crossword puzzles.</a:t>
                      </a:r>
                      <a:endParaRPr lang="en-US" sz="1400" dirty="0">
                        <a:solidFill>
                          <a:srgbClr val="0070C0"/>
                        </a:solidFill>
                        <a:effectLst/>
                        <a:latin typeface="Times New Roman" panose="02020603050405020304" pitchFamily="18" charset="0"/>
                        <a:ea typeface="Times New Roman" panose="02020603050405020304" pitchFamily="18" charset="0"/>
                      </a:endParaRPr>
                    </a:p>
                  </a:txBody>
                  <a:tcPr marL="43574" marR="43574" marT="0" marB="0"/>
                </a:tc>
                <a:tc>
                  <a:txBody>
                    <a:bodyPr/>
                    <a:lstStyle/>
                    <a:p>
                      <a:pPr marL="0" marR="0">
                        <a:lnSpc>
                          <a:spcPct val="107000"/>
                        </a:lnSpc>
                        <a:spcBef>
                          <a:spcPts val="0"/>
                        </a:spcBef>
                        <a:spcAft>
                          <a:spcPts val="0"/>
                        </a:spcAft>
                      </a:pPr>
                      <a:r>
                        <a:rPr lang="en-US" sz="1400" dirty="0">
                          <a:solidFill>
                            <a:srgbClr val="00B050"/>
                          </a:solidFill>
                          <a:effectLst/>
                        </a:rPr>
                        <a:t>I enjoy watching television or listening to music.</a:t>
                      </a:r>
                      <a:endParaRPr lang="en-US" sz="1400" dirty="0">
                        <a:solidFill>
                          <a:srgbClr val="00B050"/>
                        </a:solidFill>
                        <a:effectLst/>
                        <a:latin typeface="Times New Roman" panose="02020603050405020304" pitchFamily="18" charset="0"/>
                        <a:ea typeface="Times New Roman" panose="02020603050405020304" pitchFamily="18" charset="0"/>
                      </a:endParaRPr>
                    </a:p>
                  </a:txBody>
                  <a:tcPr marL="43574" marR="43574" marT="0" marB="0"/>
                </a:tc>
              </a:tr>
              <a:tr h="604894">
                <a:tc>
                  <a:txBody>
                    <a:bodyPr/>
                    <a:lstStyle/>
                    <a:p>
                      <a:pPr marL="0" marR="0">
                        <a:lnSpc>
                          <a:spcPct val="107000"/>
                        </a:lnSpc>
                        <a:spcBef>
                          <a:spcPts val="0"/>
                        </a:spcBef>
                        <a:spcAft>
                          <a:spcPts val="0"/>
                        </a:spcAft>
                      </a:pPr>
                      <a:r>
                        <a:rPr lang="en-US" sz="1400" dirty="0">
                          <a:solidFill>
                            <a:srgbClr val="0070C0"/>
                          </a:solidFill>
                          <a:effectLst/>
                        </a:rPr>
                        <a:t>I prefer a magazine with business news or current events.</a:t>
                      </a:r>
                      <a:endParaRPr lang="en-US" sz="1400" dirty="0">
                        <a:solidFill>
                          <a:srgbClr val="0070C0"/>
                        </a:solidFill>
                        <a:effectLst/>
                        <a:latin typeface="Times New Roman" panose="02020603050405020304" pitchFamily="18" charset="0"/>
                        <a:ea typeface="Times New Roman" panose="02020603050405020304" pitchFamily="18" charset="0"/>
                      </a:endParaRPr>
                    </a:p>
                  </a:txBody>
                  <a:tcPr marL="43574" marR="43574" marT="0" marB="0"/>
                </a:tc>
                <a:tc>
                  <a:txBody>
                    <a:bodyPr/>
                    <a:lstStyle/>
                    <a:p>
                      <a:pPr marL="0" marR="0">
                        <a:lnSpc>
                          <a:spcPct val="107000"/>
                        </a:lnSpc>
                        <a:spcBef>
                          <a:spcPts val="0"/>
                        </a:spcBef>
                        <a:spcAft>
                          <a:spcPts val="0"/>
                        </a:spcAft>
                      </a:pPr>
                      <a:r>
                        <a:rPr lang="en-US" sz="1400" dirty="0">
                          <a:solidFill>
                            <a:srgbClr val="00B050"/>
                          </a:solidFill>
                          <a:effectLst/>
                        </a:rPr>
                        <a:t>I prefer a magazine about travel and adventure.</a:t>
                      </a:r>
                      <a:endParaRPr lang="en-US" sz="1400" dirty="0">
                        <a:solidFill>
                          <a:srgbClr val="00B050"/>
                        </a:solidFill>
                        <a:effectLst/>
                        <a:latin typeface="Times New Roman" panose="02020603050405020304" pitchFamily="18" charset="0"/>
                        <a:ea typeface="Times New Roman" panose="02020603050405020304" pitchFamily="18" charset="0"/>
                      </a:endParaRPr>
                    </a:p>
                  </a:txBody>
                  <a:tcPr marL="43574" marR="43574" marT="0" marB="0"/>
                </a:tc>
              </a:tr>
              <a:tr h="411996">
                <a:tc>
                  <a:txBody>
                    <a:bodyPr/>
                    <a:lstStyle/>
                    <a:p>
                      <a:pPr marL="0" marR="0">
                        <a:lnSpc>
                          <a:spcPct val="107000"/>
                        </a:lnSpc>
                        <a:spcBef>
                          <a:spcPts val="0"/>
                        </a:spcBef>
                        <a:spcAft>
                          <a:spcPts val="0"/>
                        </a:spcAft>
                      </a:pPr>
                      <a:r>
                        <a:rPr lang="en-US" sz="1400" dirty="0">
                          <a:solidFill>
                            <a:srgbClr val="0070C0"/>
                          </a:solidFill>
                          <a:effectLst/>
                        </a:rPr>
                        <a:t>I am a religious person.</a:t>
                      </a:r>
                      <a:endParaRPr lang="en-US" sz="1400" dirty="0">
                        <a:solidFill>
                          <a:srgbClr val="0070C0"/>
                        </a:solidFill>
                        <a:effectLst/>
                        <a:latin typeface="Times New Roman" panose="02020603050405020304" pitchFamily="18" charset="0"/>
                        <a:ea typeface="Times New Roman" panose="02020603050405020304" pitchFamily="18" charset="0"/>
                      </a:endParaRPr>
                    </a:p>
                  </a:txBody>
                  <a:tcPr marL="43574" marR="43574" marT="0" marB="0"/>
                </a:tc>
                <a:tc>
                  <a:txBody>
                    <a:bodyPr/>
                    <a:lstStyle/>
                    <a:p>
                      <a:pPr marL="0" marR="0">
                        <a:lnSpc>
                          <a:spcPct val="107000"/>
                        </a:lnSpc>
                        <a:spcBef>
                          <a:spcPts val="0"/>
                        </a:spcBef>
                        <a:spcAft>
                          <a:spcPts val="0"/>
                        </a:spcAft>
                      </a:pPr>
                      <a:r>
                        <a:rPr lang="en-US" sz="1400" dirty="0">
                          <a:solidFill>
                            <a:srgbClr val="00B050"/>
                          </a:solidFill>
                          <a:effectLst/>
                        </a:rPr>
                        <a:t>I am a spiritual person.</a:t>
                      </a:r>
                    </a:p>
                    <a:p>
                      <a:pPr marL="0" marR="0">
                        <a:lnSpc>
                          <a:spcPct val="107000"/>
                        </a:lnSpc>
                        <a:spcBef>
                          <a:spcPts val="0"/>
                        </a:spcBef>
                        <a:spcAft>
                          <a:spcPts val="0"/>
                        </a:spcAft>
                      </a:pPr>
                      <a:r>
                        <a:rPr lang="en-US" sz="1400" dirty="0">
                          <a:solidFill>
                            <a:srgbClr val="00B050"/>
                          </a:solidFill>
                          <a:effectLst/>
                        </a:rPr>
                        <a:t> </a:t>
                      </a:r>
                      <a:endParaRPr lang="en-US" sz="1400" dirty="0">
                        <a:solidFill>
                          <a:srgbClr val="00B050"/>
                        </a:solidFill>
                        <a:effectLst/>
                        <a:latin typeface="Times New Roman" panose="02020603050405020304" pitchFamily="18" charset="0"/>
                        <a:ea typeface="Times New Roman" panose="02020603050405020304" pitchFamily="18" charset="0"/>
                      </a:endParaRPr>
                    </a:p>
                  </a:txBody>
                  <a:tcPr marL="43574" marR="43574" marT="0" marB="0"/>
                </a:tc>
              </a:tr>
              <a:tr h="411996">
                <a:tc>
                  <a:txBody>
                    <a:bodyPr/>
                    <a:lstStyle/>
                    <a:p>
                      <a:pPr marL="0" marR="0">
                        <a:lnSpc>
                          <a:spcPct val="107000"/>
                        </a:lnSpc>
                        <a:spcBef>
                          <a:spcPts val="0"/>
                        </a:spcBef>
                        <a:spcAft>
                          <a:spcPts val="0"/>
                        </a:spcAft>
                      </a:pPr>
                      <a:r>
                        <a:rPr lang="en-US" sz="1400" dirty="0">
                          <a:solidFill>
                            <a:srgbClr val="0070C0"/>
                          </a:solidFill>
                          <a:effectLst/>
                        </a:rPr>
                        <a:t>I buy what I need.</a:t>
                      </a:r>
                      <a:endParaRPr lang="en-US" sz="1400" dirty="0">
                        <a:solidFill>
                          <a:srgbClr val="0070C0"/>
                        </a:solidFill>
                        <a:effectLst/>
                        <a:latin typeface="Times New Roman" panose="02020603050405020304" pitchFamily="18" charset="0"/>
                        <a:ea typeface="Times New Roman" panose="02020603050405020304" pitchFamily="18" charset="0"/>
                      </a:endParaRPr>
                    </a:p>
                  </a:txBody>
                  <a:tcPr marL="43574" marR="43574" marT="0" marB="0"/>
                </a:tc>
                <a:tc>
                  <a:txBody>
                    <a:bodyPr/>
                    <a:lstStyle/>
                    <a:p>
                      <a:pPr marL="0" marR="0">
                        <a:lnSpc>
                          <a:spcPct val="107000"/>
                        </a:lnSpc>
                        <a:spcBef>
                          <a:spcPts val="0"/>
                        </a:spcBef>
                        <a:spcAft>
                          <a:spcPts val="0"/>
                        </a:spcAft>
                      </a:pPr>
                      <a:r>
                        <a:rPr lang="en-US" sz="1400" dirty="0">
                          <a:solidFill>
                            <a:srgbClr val="00B050"/>
                          </a:solidFill>
                          <a:effectLst/>
                        </a:rPr>
                        <a:t>I buy what I like.</a:t>
                      </a:r>
                    </a:p>
                    <a:p>
                      <a:pPr marL="0" marR="0">
                        <a:lnSpc>
                          <a:spcPct val="107000"/>
                        </a:lnSpc>
                        <a:spcBef>
                          <a:spcPts val="0"/>
                        </a:spcBef>
                        <a:spcAft>
                          <a:spcPts val="0"/>
                        </a:spcAft>
                      </a:pPr>
                      <a:r>
                        <a:rPr lang="en-US" sz="1400" dirty="0">
                          <a:solidFill>
                            <a:srgbClr val="00B050"/>
                          </a:solidFill>
                          <a:effectLst/>
                        </a:rPr>
                        <a:t> </a:t>
                      </a:r>
                      <a:endParaRPr lang="en-US" sz="1400" dirty="0">
                        <a:solidFill>
                          <a:srgbClr val="00B050"/>
                        </a:solidFill>
                        <a:effectLst/>
                        <a:latin typeface="Times New Roman" panose="02020603050405020304" pitchFamily="18" charset="0"/>
                        <a:ea typeface="Times New Roman" panose="02020603050405020304" pitchFamily="18" charset="0"/>
                      </a:endParaRPr>
                    </a:p>
                  </a:txBody>
                  <a:tcPr marL="43574" marR="43574" marT="0" marB="0"/>
                </a:tc>
              </a:tr>
              <a:tr h="604894">
                <a:tc>
                  <a:txBody>
                    <a:bodyPr/>
                    <a:lstStyle/>
                    <a:p>
                      <a:pPr marL="0" marR="0">
                        <a:lnSpc>
                          <a:spcPct val="107000"/>
                        </a:lnSpc>
                        <a:spcBef>
                          <a:spcPts val="0"/>
                        </a:spcBef>
                        <a:spcAft>
                          <a:spcPts val="0"/>
                        </a:spcAft>
                      </a:pPr>
                      <a:r>
                        <a:rPr lang="en-US" sz="1400" dirty="0">
                          <a:solidFill>
                            <a:srgbClr val="0070C0"/>
                          </a:solidFill>
                          <a:effectLst/>
                        </a:rPr>
                        <a:t>I try to be early so that I can get a good seat !</a:t>
                      </a:r>
                      <a:endParaRPr lang="en-US" sz="1400" dirty="0">
                        <a:solidFill>
                          <a:srgbClr val="0070C0"/>
                        </a:solidFill>
                        <a:effectLst/>
                        <a:latin typeface="Times New Roman" panose="02020603050405020304" pitchFamily="18" charset="0"/>
                        <a:ea typeface="Times New Roman" panose="02020603050405020304" pitchFamily="18" charset="0"/>
                      </a:endParaRPr>
                    </a:p>
                  </a:txBody>
                  <a:tcPr marL="43574" marR="43574" marT="0" marB="0"/>
                </a:tc>
                <a:tc>
                  <a:txBody>
                    <a:bodyPr/>
                    <a:lstStyle/>
                    <a:p>
                      <a:pPr marL="0" marR="0">
                        <a:lnSpc>
                          <a:spcPct val="107000"/>
                        </a:lnSpc>
                        <a:spcBef>
                          <a:spcPts val="0"/>
                        </a:spcBef>
                        <a:spcAft>
                          <a:spcPts val="0"/>
                        </a:spcAft>
                      </a:pPr>
                      <a:r>
                        <a:rPr lang="en-US" sz="1400" dirty="0">
                          <a:solidFill>
                            <a:srgbClr val="00B050"/>
                          </a:solidFill>
                          <a:effectLst/>
                        </a:rPr>
                        <a:t>I am sometimes late for events, but always bring treats or gifts !</a:t>
                      </a:r>
                      <a:endParaRPr lang="en-US" sz="1400" dirty="0">
                        <a:solidFill>
                          <a:srgbClr val="00B050"/>
                        </a:solidFill>
                        <a:effectLst/>
                        <a:latin typeface="Times New Roman" panose="02020603050405020304" pitchFamily="18" charset="0"/>
                        <a:ea typeface="Times New Roman" panose="02020603050405020304" pitchFamily="18" charset="0"/>
                      </a:endParaRPr>
                    </a:p>
                  </a:txBody>
                  <a:tcPr marL="43574" marR="43574" marT="0" marB="0"/>
                </a:tc>
              </a:tr>
              <a:tr h="205998">
                <a:tc>
                  <a:txBody>
                    <a:bodyPr/>
                    <a:lstStyle/>
                    <a:p>
                      <a:pPr marL="0" marR="0">
                        <a:lnSpc>
                          <a:spcPct val="107000"/>
                        </a:lnSpc>
                        <a:spcBef>
                          <a:spcPts val="0"/>
                        </a:spcBef>
                        <a:spcAft>
                          <a:spcPts val="0"/>
                        </a:spcAft>
                      </a:pPr>
                      <a:r>
                        <a:rPr lang="en-US" sz="1400" dirty="0">
                          <a:solidFill>
                            <a:srgbClr val="0070C0"/>
                          </a:solidFill>
                          <a:effectLst/>
                        </a:rPr>
                        <a:t>I like to deal in details.</a:t>
                      </a:r>
                      <a:endParaRPr lang="en-US" sz="1400" dirty="0">
                        <a:solidFill>
                          <a:srgbClr val="0070C0"/>
                        </a:solidFill>
                        <a:effectLst/>
                        <a:latin typeface="Times New Roman" panose="02020603050405020304" pitchFamily="18" charset="0"/>
                        <a:ea typeface="Times New Roman" panose="02020603050405020304" pitchFamily="18" charset="0"/>
                      </a:endParaRPr>
                    </a:p>
                  </a:txBody>
                  <a:tcPr marL="43574" marR="43574" marT="0" marB="0"/>
                </a:tc>
                <a:tc>
                  <a:txBody>
                    <a:bodyPr/>
                    <a:lstStyle/>
                    <a:p>
                      <a:pPr marL="0" marR="0">
                        <a:lnSpc>
                          <a:spcPct val="107000"/>
                        </a:lnSpc>
                        <a:spcBef>
                          <a:spcPts val="0"/>
                        </a:spcBef>
                        <a:spcAft>
                          <a:spcPts val="0"/>
                        </a:spcAft>
                      </a:pPr>
                      <a:r>
                        <a:rPr lang="en-US" sz="1400" dirty="0">
                          <a:solidFill>
                            <a:srgbClr val="00B050"/>
                          </a:solidFill>
                          <a:effectLst/>
                        </a:rPr>
                        <a:t>I like to deal in big ideas.</a:t>
                      </a:r>
                      <a:endParaRPr lang="en-US" sz="1400" dirty="0">
                        <a:solidFill>
                          <a:srgbClr val="00B050"/>
                        </a:solidFill>
                        <a:effectLst/>
                        <a:latin typeface="Times New Roman" panose="02020603050405020304" pitchFamily="18" charset="0"/>
                        <a:ea typeface="Times New Roman" panose="02020603050405020304" pitchFamily="18" charset="0"/>
                      </a:endParaRPr>
                    </a:p>
                  </a:txBody>
                  <a:tcPr marL="43574" marR="43574" marT="0" marB="0"/>
                </a:tc>
              </a:tr>
              <a:tr h="411996">
                <a:tc>
                  <a:txBody>
                    <a:bodyPr/>
                    <a:lstStyle/>
                    <a:p>
                      <a:pPr marL="0" marR="0">
                        <a:lnSpc>
                          <a:spcPct val="107000"/>
                        </a:lnSpc>
                        <a:spcBef>
                          <a:spcPts val="0"/>
                        </a:spcBef>
                        <a:spcAft>
                          <a:spcPts val="0"/>
                        </a:spcAft>
                      </a:pPr>
                      <a:r>
                        <a:rPr lang="en-US" sz="1400" dirty="0">
                          <a:solidFill>
                            <a:srgbClr val="0070C0"/>
                          </a:solidFill>
                          <a:effectLst/>
                        </a:rPr>
                        <a:t>People call me careful.</a:t>
                      </a:r>
                      <a:endParaRPr lang="en-US" sz="1400" dirty="0">
                        <a:solidFill>
                          <a:srgbClr val="0070C0"/>
                        </a:solidFill>
                        <a:effectLst/>
                        <a:latin typeface="Times New Roman" panose="02020603050405020304" pitchFamily="18" charset="0"/>
                        <a:ea typeface="Times New Roman" panose="02020603050405020304" pitchFamily="18" charset="0"/>
                      </a:endParaRPr>
                    </a:p>
                  </a:txBody>
                  <a:tcPr marL="43574" marR="43574" marT="0" marB="0"/>
                </a:tc>
                <a:tc>
                  <a:txBody>
                    <a:bodyPr/>
                    <a:lstStyle/>
                    <a:p>
                      <a:pPr marL="0" marR="0">
                        <a:lnSpc>
                          <a:spcPct val="107000"/>
                        </a:lnSpc>
                        <a:spcBef>
                          <a:spcPts val="0"/>
                        </a:spcBef>
                        <a:spcAft>
                          <a:spcPts val="0"/>
                        </a:spcAft>
                      </a:pPr>
                      <a:r>
                        <a:rPr lang="en-US" sz="1400" dirty="0">
                          <a:solidFill>
                            <a:srgbClr val="00B050"/>
                          </a:solidFill>
                          <a:effectLst/>
                        </a:rPr>
                        <a:t>People call me creative .</a:t>
                      </a:r>
                    </a:p>
                    <a:p>
                      <a:pPr marL="0" marR="0">
                        <a:lnSpc>
                          <a:spcPct val="107000"/>
                        </a:lnSpc>
                        <a:spcBef>
                          <a:spcPts val="0"/>
                        </a:spcBef>
                        <a:spcAft>
                          <a:spcPts val="0"/>
                        </a:spcAft>
                      </a:pPr>
                      <a:r>
                        <a:rPr lang="en-US" sz="1400" dirty="0">
                          <a:solidFill>
                            <a:srgbClr val="00B050"/>
                          </a:solidFill>
                          <a:effectLst/>
                        </a:rPr>
                        <a:t> </a:t>
                      </a:r>
                      <a:endParaRPr lang="en-US" sz="1400" dirty="0">
                        <a:solidFill>
                          <a:srgbClr val="00B050"/>
                        </a:solidFill>
                        <a:effectLst/>
                        <a:latin typeface="Times New Roman" panose="02020603050405020304" pitchFamily="18" charset="0"/>
                        <a:ea typeface="Times New Roman" panose="02020603050405020304" pitchFamily="18" charset="0"/>
                      </a:endParaRPr>
                    </a:p>
                  </a:txBody>
                  <a:tcPr marL="43574" marR="43574" marT="0" marB="0"/>
                </a:tc>
              </a:tr>
              <a:tr h="411996">
                <a:tc>
                  <a:txBody>
                    <a:bodyPr/>
                    <a:lstStyle/>
                    <a:p>
                      <a:pPr marL="0" marR="0">
                        <a:lnSpc>
                          <a:spcPct val="107000"/>
                        </a:lnSpc>
                        <a:spcBef>
                          <a:spcPts val="0"/>
                        </a:spcBef>
                        <a:spcAft>
                          <a:spcPts val="0"/>
                        </a:spcAft>
                      </a:pPr>
                      <a:r>
                        <a:rPr lang="en-US" sz="1400" dirty="0">
                          <a:solidFill>
                            <a:srgbClr val="0070C0"/>
                          </a:solidFill>
                          <a:effectLst/>
                        </a:rPr>
                        <a:t>I remember names .</a:t>
                      </a:r>
                      <a:endParaRPr lang="en-US" sz="1400" dirty="0">
                        <a:solidFill>
                          <a:srgbClr val="0070C0"/>
                        </a:solidFill>
                        <a:effectLst/>
                        <a:latin typeface="Times New Roman" panose="02020603050405020304" pitchFamily="18" charset="0"/>
                        <a:ea typeface="Times New Roman" panose="02020603050405020304" pitchFamily="18" charset="0"/>
                      </a:endParaRPr>
                    </a:p>
                  </a:txBody>
                  <a:tcPr marL="43574" marR="43574" marT="0" marB="0"/>
                </a:tc>
                <a:tc>
                  <a:txBody>
                    <a:bodyPr/>
                    <a:lstStyle/>
                    <a:p>
                      <a:pPr marL="0" marR="0">
                        <a:lnSpc>
                          <a:spcPct val="107000"/>
                        </a:lnSpc>
                        <a:spcBef>
                          <a:spcPts val="0"/>
                        </a:spcBef>
                        <a:spcAft>
                          <a:spcPts val="0"/>
                        </a:spcAft>
                      </a:pPr>
                      <a:r>
                        <a:rPr lang="en-US" sz="1400" dirty="0">
                          <a:solidFill>
                            <a:srgbClr val="00B050"/>
                          </a:solidFill>
                          <a:effectLst/>
                        </a:rPr>
                        <a:t>I remember faces.</a:t>
                      </a:r>
                    </a:p>
                    <a:p>
                      <a:pPr marL="0" marR="0">
                        <a:lnSpc>
                          <a:spcPct val="107000"/>
                        </a:lnSpc>
                        <a:spcBef>
                          <a:spcPts val="0"/>
                        </a:spcBef>
                        <a:spcAft>
                          <a:spcPts val="0"/>
                        </a:spcAft>
                      </a:pPr>
                      <a:r>
                        <a:rPr lang="en-US" sz="1400" dirty="0">
                          <a:solidFill>
                            <a:srgbClr val="00B050"/>
                          </a:solidFill>
                          <a:effectLst/>
                        </a:rPr>
                        <a:t> </a:t>
                      </a:r>
                      <a:endParaRPr lang="en-US" sz="1400" dirty="0">
                        <a:solidFill>
                          <a:srgbClr val="00B050"/>
                        </a:solidFill>
                        <a:effectLst/>
                        <a:latin typeface="Times New Roman" panose="02020603050405020304" pitchFamily="18" charset="0"/>
                        <a:ea typeface="Times New Roman" panose="02020603050405020304" pitchFamily="18" charset="0"/>
                      </a:endParaRPr>
                    </a:p>
                  </a:txBody>
                  <a:tcPr marL="43574" marR="43574" marT="0" marB="0"/>
                </a:tc>
              </a:tr>
              <a:tr h="411996">
                <a:tc>
                  <a:txBody>
                    <a:bodyPr/>
                    <a:lstStyle/>
                    <a:p>
                      <a:pPr marL="0" marR="0">
                        <a:lnSpc>
                          <a:spcPct val="107000"/>
                        </a:lnSpc>
                        <a:spcBef>
                          <a:spcPts val="0"/>
                        </a:spcBef>
                        <a:spcAft>
                          <a:spcPts val="0"/>
                        </a:spcAft>
                      </a:pPr>
                      <a:r>
                        <a:rPr lang="en-US" sz="1400" dirty="0">
                          <a:solidFill>
                            <a:srgbClr val="0070C0"/>
                          </a:solidFill>
                          <a:effectLst/>
                        </a:rPr>
                        <a:t>I deal in facts.</a:t>
                      </a:r>
                      <a:endParaRPr lang="en-US" sz="1400" dirty="0">
                        <a:solidFill>
                          <a:srgbClr val="0070C0"/>
                        </a:solidFill>
                        <a:effectLst/>
                        <a:latin typeface="Times New Roman" panose="02020603050405020304" pitchFamily="18" charset="0"/>
                        <a:ea typeface="Times New Roman" panose="02020603050405020304" pitchFamily="18" charset="0"/>
                      </a:endParaRPr>
                    </a:p>
                  </a:txBody>
                  <a:tcPr marL="43574" marR="43574" marT="0" marB="0"/>
                </a:tc>
                <a:tc>
                  <a:txBody>
                    <a:bodyPr/>
                    <a:lstStyle/>
                    <a:p>
                      <a:pPr marL="0" marR="0">
                        <a:lnSpc>
                          <a:spcPct val="107000"/>
                        </a:lnSpc>
                        <a:spcBef>
                          <a:spcPts val="0"/>
                        </a:spcBef>
                        <a:spcAft>
                          <a:spcPts val="0"/>
                        </a:spcAft>
                      </a:pPr>
                      <a:r>
                        <a:rPr lang="en-US" sz="1400" dirty="0">
                          <a:solidFill>
                            <a:srgbClr val="00B050"/>
                          </a:solidFill>
                          <a:effectLst/>
                        </a:rPr>
                        <a:t>I prefer feelings.</a:t>
                      </a:r>
                    </a:p>
                    <a:p>
                      <a:pPr marL="0" marR="0">
                        <a:lnSpc>
                          <a:spcPct val="107000"/>
                        </a:lnSpc>
                        <a:spcBef>
                          <a:spcPts val="0"/>
                        </a:spcBef>
                        <a:spcAft>
                          <a:spcPts val="0"/>
                        </a:spcAft>
                      </a:pPr>
                      <a:r>
                        <a:rPr lang="en-US" sz="1400" dirty="0">
                          <a:solidFill>
                            <a:srgbClr val="00B050"/>
                          </a:solidFill>
                          <a:effectLst/>
                        </a:rPr>
                        <a:t> </a:t>
                      </a:r>
                      <a:endParaRPr lang="en-US" sz="1400" dirty="0">
                        <a:solidFill>
                          <a:srgbClr val="00B050"/>
                        </a:solidFill>
                        <a:effectLst/>
                        <a:latin typeface="Times New Roman" panose="02020603050405020304" pitchFamily="18" charset="0"/>
                        <a:ea typeface="Times New Roman" panose="02020603050405020304" pitchFamily="18" charset="0"/>
                      </a:endParaRPr>
                    </a:p>
                  </a:txBody>
                  <a:tcPr marL="43574" marR="43574" marT="0" marB="0"/>
                </a:tc>
              </a:tr>
              <a:tr h="604894">
                <a:tc>
                  <a:txBody>
                    <a:bodyPr/>
                    <a:lstStyle/>
                    <a:p>
                      <a:pPr marL="0" marR="0">
                        <a:lnSpc>
                          <a:spcPct val="107000"/>
                        </a:lnSpc>
                        <a:spcBef>
                          <a:spcPts val="0"/>
                        </a:spcBef>
                        <a:spcAft>
                          <a:spcPts val="0"/>
                        </a:spcAft>
                      </a:pPr>
                      <a:r>
                        <a:rPr lang="en-US" sz="1400" dirty="0">
                          <a:solidFill>
                            <a:srgbClr val="0070C0"/>
                          </a:solidFill>
                          <a:effectLst/>
                        </a:rPr>
                        <a:t>I like to make my point with a chart and data.</a:t>
                      </a:r>
                      <a:endParaRPr lang="en-US" sz="1400" dirty="0">
                        <a:solidFill>
                          <a:srgbClr val="0070C0"/>
                        </a:solidFill>
                        <a:effectLst/>
                        <a:latin typeface="Times New Roman" panose="02020603050405020304" pitchFamily="18" charset="0"/>
                        <a:ea typeface="Times New Roman" panose="02020603050405020304" pitchFamily="18" charset="0"/>
                      </a:endParaRPr>
                    </a:p>
                  </a:txBody>
                  <a:tcPr marL="43574" marR="43574" marT="0" marB="0"/>
                </a:tc>
                <a:tc>
                  <a:txBody>
                    <a:bodyPr/>
                    <a:lstStyle/>
                    <a:p>
                      <a:pPr marL="0" marR="0">
                        <a:lnSpc>
                          <a:spcPct val="107000"/>
                        </a:lnSpc>
                        <a:spcBef>
                          <a:spcPts val="0"/>
                        </a:spcBef>
                        <a:spcAft>
                          <a:spcPts val="0"/>
                        </a:spcAft>
                      </a:pPr>
                      <a:r>
                        <a:rPr lang="en-US" sz="1400" dirty="0">
                          <a:solidFill>
                            <a:srgbClr val="00B050"/>
                          </a:solidFill>
                          <a:effectLst/>
                        </a:rPr>
                        <a:t>I have been accused of “talking with my hands.”</a:t>
                      </a:r>
                    </a:p>
                    <a:p>
                      <a:pPr marL="0" marR="0">
                        <a:lnSpc>
                          <a:spcPct val="107000"/>
                        </a:lnSpc>
                        <a:spcBef>
                          <a:spcPts val="0"/>
                        </a:spcBef>
                        <a:spcAft>
                          <a:spcPts val="0"/>
                        </a:spcAft>
                      </a:pPr>
                      <a:r>
                        <a:rPr lang="en-US" sz="1400" dirty="0">
                          <a:solidFill>
                            <a:srgbClr val="00B050"/>
                          </a:solidFill>
                          <a:effectLst/>
                        </a:rPr>
                        <a:t> </a:t>
                      </a:r>
                      <a:endParaRPr lang="en-US" sz="1400" dirty="0">
                        <a:solidFill>
                          <a:srgbClr val="00B050"/>
                        </a:solidFill>
                        <a:effectLst/>
                        <a:latin typeface="Times New Roman" panose="02020603050405020304" pitchFamily="18" charset="0"/>
                        <a:ea typeface="Times New Roman" panose="02020603050405020304" pitchFamily="18" charset="0"/>
                      </a:endParaRPr>
                    </a:p>
                  </a:txBody>
                  <a:tcPr marL="43574" marR="43574" marT="0" marB="0"/>
                </a:tc>
              </a:tr>
              <a:tr h="806524">
                <a:tc>
                  <a:txBody>
                    <a:bodyPr/>
                    <a:lstStyle/>
                    <a:p>
                      <a:pPr marL="0" marR="0">
                        <a:lnSpc>
                          <a:spcPct val="107000"/>
                        </a:lnSpc>
                        <a:spcBef>
                          <a:spcPts val="0"/>
                        </a:spcBef>
                        <a:spcAft>
                          <a:spcPts val="0"/>
                        </a:spcAft>
                      </a:pPr>
                      <a:r>
                        <a:rPr lang="en-US" sz="1400" dirty="0">
                          <a:solidFill>
                            <a:srgbClr val="0070C0"/>
                          </a:solidFill>
                          <a:effectLst/>
                        </a:rPr>
                        <a:t>Give me reason and order while making decisions and don’t rush me.</a:t>
                      </a:r>
                      <a:endParaRPr lang="en-US" sz="1400" dirty="0">
                        <a:solidFill>
                          <a:srgbClr val="0070C0"/>
                        </a:solidFill>
                        <a:effectLst/>
                        <a:latin typeface="Times New Roman" panose="02020603050405020304" pitchFamily="18" charset="0"/>
                        <a:ea typeface="Times New Roman" panose="02020603050405020304" pitchFamily="18" charset="0"/>
                      </a:endParaRPr>
                    </a:p>
                  </a:txBody>
                  <a:tcPr marL="43574" marR="43574" marT="0" marB="0"/>
                </a:tc>
                <a:tc>
                  <a:txBody>
                    <a:bodyPr/>
                    <a:lstStyle/>
                    <a:p>
                      <a:pPr marL="0" marR="0">
                        <a:lnSpc>
                          <a:spcPct val="107000"/>
                        </a:lnSpc>
                        <a:spcBef>
                          <a:spcPts val="0"/>
                        </a:spcBef>
                        <a:spcAft>
                          <a:spcPts val="0"/>
                        </a:spcAft>
                      </a:pPr>
                      <a:r>
                        <a:rPr lang="en-US" sz="1400" dirty="0">
                          <a:solidFill>
                            <a:srgbClr val="00B050"/>
                          </a:solidFill>
                          <a:effectLst/>
                        </a:rPr>
                        <a:t>I go with my “gut” or intuition, and by the way, might change my mind!</a:t>
                      </a:r>
                      <a:endParaRPr lang="en-US" sz="1400" dirty="0">
                        <a:solidFill>
                          <a:srgbClr val="00B050"/>
                        </a:solidFill>
                        <a:effectLst/>
                        <a:latin typeface="Times New Roman" panose="02020603050405020304" pitchFamily="18" charset="0"/>
                        <a:ea typeface="Times New Roman" panose="02020603050405020304" pitchFamily="18" charset="0"/>
                      </a:endParaRPr>
                    </a:p>
                  </a:txBody>
                  <a:tcPr marL="43574" marR="43574" marT="0" marB="0"/>
                </a:tc>
              </a:tr>
            </a:tbl>
          </a:graphicData>
        </a:graphic>
      </p:graphicFrame>
    </p:spTree>
    <p:extLst>
      <p:ext uri="{BB962C8B-B14F-4D97-AF65-F5344CB8AC3E}">
        <p14:creationId xmlns:p14="http://schemas.microsoft.com/office/powerpoint/2010/main" val="2107496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Education InSite </a:t>
            </a:r>
            <a:endParaRPr lang="en-US"/>
          </a:p>
        </p:txBody>
      </p:sp>
      <p:sp>
        <p:nvSpPr>
          <p:cNvPr id="5" name="Rectangle 4"/>
          <p:cNvSpPr/>
          <p:nvPr/>
        </p:nvSpPr>
        <p:spPr>
          <a:xfrm>
            <a:off x="2133600" y="152400"/>
            <a:ext cx="4572000" cy="584775"/>
          </a:xfrm>
          <a:prstGeom prst="rect">
            <a:avLst/>
          </a:prstGeom>
        </p:spPr>
        <p:txBody>
          <a:bodyPr>
            <a:spAutoFit/>
          </a:bodyPr>
          <a:lstStyle/>
          <a:p>
            <a:pPr algn="ctr"/>
            <a:r>
              <a:rPr lang="en-US" b="1" dirty="0">
                <a:latin typeface="Times New Roman" panose="02020603050405020304" pitchFamily="18" charset="0"/>
                <a:ea typeface="Times New Roman" panose="02020603050405020304" pitchFamily="18" charset="0"/>
              </a:rPr>
              <a:t>Hershey’s Miniature’s Personality Indicator</a:t>
            </a:r>
            <a:endParaRPr lang="en-US" sz="1600" dirty="0">
              <a:latin typeface="Times New Roman" panose="02020603050405020304" pitchFamily="18" charset="0"/>
              <a:ea typeface="Calibri" panose="020F0502020204030204" pitchFamily="34" charset="0"/>
            </a:endParaRPr>
          </a:p>
          <a:p>
            <a:r>
              <a:rPr lang="en-US" sz="1400" dirty="0">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endParaRPr>
          </a:p>
        </p:txBody>
      </p:sp>
      <p:pic>
        <p:nvPicPr>
          <p:cNvPr id="7" name="Picture 6" descr="HERSHEY'S Mini Filled Tin">
            <a:hlinkClick r:id="rId3"/>
          </p:cNvPr>
          <p:cNvPicPr/>
          <p:nvPr/>
        </p:nvPicPr>
        <p:blipFill>
          <a:blip r:embed="rId4" cstate="print"/>
          <a:srcRect/>
          <a:stretch>
            <a:fillRect/>
          </a:stretch>
        </p:blipFill>
        <p:spPr bwMode="auto">
          <a:xfrm>
            <a:off x="7086600" y="73312"/>
            <a:ext cx="1238250" cy="742950"/>
          </a:xfrm>
          <a:prstGeom prst="rect">
            <a:avLst/>
          </a:prstGeom>
          <a:noFill/>
          <a:ln w="9525">
            <a:noFill/>
            <a:miter lim="800000"/>
            <a:headEnd/>
            <a:tailEnd/>
          </a:ln>
        </p:spPr>
      </p:pic>
      <p:pic>
        <p:nvPicPr>
          <p:cNvPr id="8" name="Picture 7" descr="HERSHEY'S Mini Filled Tin">
            <a:hlinkClick r:id="rId3"/>
          </p:cNvPr>
          <p:cNvPicPr/>
          <p:nvPr/>
        </p:nvPicPr>
        <p:blipFill>
          <a:blip r:embed="rId4" cstate="print"/>
          <a:srcRect/>
          <a:stretch>
            <a:fillRect/>
          </a:stretch>
        </p:blipFill>
        <p:spPr bwMode="auto">
          <a:xfrm>
            <a:off x="228600" y="57761"/>
            <a:ext cx="1238250" cy="742950"/>
          </a:xfrm>
          <a:prstGeom prst="rect">
            <a:avLst/>
          </a:prstGeom>
          <a:noFill/>
          <a:ln w="9525">
            <a:noFill/>
            <a:miter lim="800000"/>
            <a:headEnd/>
            <a:tailEnd/>
          </a:ln>
        </p:spPr>
      </p:pic>
      <p:sp>
        <p:nvSpPr>
          <p:cNvPr id="6" name="Rectangle 5"/>
          <p:cNvSpPr/>
          <p:nvPr/>
        </p:nvSpPr>
        <p:spPr>
          <a:xfrm>
            <a:off x="339012" y="1376634"/>
            <a:ext cx="5909388" cy="2092881"/>
          </a:xfrm>
          <a:prstGeom prst="rect">
            <a:avLst/>
          </a:prstGeom>
        </p:spPr>
        <p:txBody>
          <a:bodyPr wrap="square">
            <a:spAutoFit/>
          </a:bodyPr>
          <a:lstStyle/>
          <a:p>
            <a:r>
              <a:rPr lang="en-US" sz="1400" dirty="0">
                <a:latin typeface="Arial Narrow" panose="020B0606020202030204" pitchFamily="34" charset="0"/>
                <a:ea typeface="Times New Roman" panose="02020603050405020304" pitchFamily="18" charset="0"/>
              </a:rPr>
              <a:t>If you like </a:t>
            </a:r>
            <a:r>
              <a:rPr lang="en-US" sz="1400" b="1" dirty="0">
                <a:latin typeface="Arial Narrow" panose="020B0606020202030204" pitchFamily="34" charset="0"/>
                <a:ea typeface="Times New Roman" panose="02020603050405020304" pitchFamily="18" charset="0"/>
              </a:rPr>
              <a:t>Milk Chocolate</a:t>
            </a:r>
            <a:r>
              <a:rPr lang="en-US" sz="1400" dirty="0">
                <a:latin typeface="Arial Narrow" panose="020B0606020202030204" pitchFamily="34" charset="0"/>
                <a:ea typeface="Times New Roman" panose="02020603050405020304" pitchFamily="18" charset="0"/>
              </a:rPr>
              <a:t>, you are....</a:t>
            </a: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All American: you love baseball, mom, and apple pie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A cheerleader for programs; level-headed; a good PR person and a great fund-raiser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Kind and thoughtful; you always remember everyone's birthday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Playful and practical</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Nurturing and interested in helping others shine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Dependable and loyal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The kind others turn to for help </a:t>
            </a:r>
            <a:r>
              <a:rPr lang="en-US" sz="1400" dirty="0">
                <a:solidFill>
                  <a:srgbClr val="0000FF"/>
                </a:solidFill>
                <a:latin typeface="Arial Narrow" panose="020B0606020202030204" pitchFamily="34" charset="0"/>
                <a:ea typeface="Calibri" panose="020F0502020204030204" pitchFamily="34" charset="0"/>
              </a:rPr>
              <a:t>                      </a:t>
            </a:r>
            <a:r>
              <a:rPr lang="en-US" dirty="0">
                <a:solidFill>
                  <a:srgbClr val="0000FF"/>
                </a:solidFill>
                <a:latin typeface="Arial Narrow" panose="020B0606020202030204" pitchFamily="34" charset="0"/>
                <a:ea typeface="Calibri" panose="020F0502020204030204" pitchFamily="34" charset="0"/>
              </a:rPr>
              <a:t>               </a:t>
            </a:r>
            <a:endParaRPr lang="en-US" dirty="0">
              <a:effectLst/>
              <a:latin typeface="Times New Roman" panose="02020603050405020304" pitchFamily="18" charset="0"/>
              <a:ea typeface="Calibri" panose="020F0502020204030204" pitchFamily="34" charset="0"/>
            </a:endParaRPr>
          </a:p>
        </p:txBody>
      </p:sp>
      <p:sp>
        <p:nvSpPr>
          <p:cNvPr id="9" name="Rectangle 8"/>
          <p:cNvSpPr/>
          <p:nvPr/>
        </p:nvSpPr>
        <p:spPr>
          <a:xfrm>
            <a:off x="304800" y="3810000"/>
            <a:ext cx="4572000" cy="2031325"/>
          </a:xfrm>
          <a:prstGeom prst="rect">
            <a:avLst/>
          </a:prstGeom>
        </p:spPr>
        <p:txBody>
          <a:bodyPr>
            <a:spAutoFit/>
          </a:bodyPr>
          <a:lstStyle/>
          <a:p>
            <a:r>
              <a:rPr lang="en-US" sz="1400" dirty="0">
                <a:latin typeface="Arial Narrow" panose="020B0606020202030204" pitchFamily="34" charset="0"/>
                <a:ea typeface="Times New Roman" panose="02020603050405020304" pitchFamily="18" charset="0"/>
              </a:rPr>
              <a:t>If you like </a:t>
            </a:r>
            <a:r>
              <a:rPr lang="en-US" sz="1400" b="1" dirty="0" err="1">
                <a:latin typeface="Arial Narrow" panose="020B0606020202030204" pitchFamily="34" charset="0"/>
                <a:ea typeface="Times New Roman" panose="02020603050405020304" pitchFamily="18" charset="0"/>
              </a:rPr>
              <a:t>Krackel</a:t>
            </a:r>
            <a:r>
              <a:rPr lang="en-US" sz="1400" dirty="0">
                <a:latin typeface="Arial Narrow" panose="020B0606020202030204" pitchFamily="34" charset="0"/>
                <a:ea typeface="Times New Roman" panose="02020603050405020304" pitchFamily="18" charset="0"/>
              </a:rPr>
              <a:t>, you are...</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Creative and optimistic; you always see the cup as half full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Messy (desk or office), but organized; you eventually find a missing item or believe you will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Hands-on problem solver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A little off-beat, funny, friendly, and out-going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Always willing to help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Appreciative of the surprising things in life — the "crackle"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Happiest in situations that allow flexibility, change, and growth </a:t>
            </a:r>
            <a:endParaRPr lang="en-US" sz="1400" dirty="0">
              <a:effectLst/>
              <a:latin typeface="Times New Roman" panose="02020603050405020304" pitchFamily="18" charset="0"/>
              <a:ea typeface="Calibri" panose="020F0502020204030204" pitchFamily="34" charset="0"/>
            </a:endParaRPr>
          </a:p>
        </p:txBody>
      </p:sp>
      <p:pic>
        <p:nvPicPr>
          <p:cNvPr id="25607" name="Picture 7" descr="https://tse2.mm.bing.net/th?id=OIP.M5fd1db753b74078cb86f84da2d8032c6H0&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4910" y="1376634"/>
            <a:ext cx="2475190" cy="2475190"/>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http://upload.wikimedia.org/wikipedia/commons/5/57/Krackel-Fun-Siz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576" y="-7680325"/>
            <a:ext cx="230232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https://tse3.mm.bing.net/th?id=OIP.M89b7403b9f3acb81ccc8cef5d352a8a5o0&amp;pid=15.1&amp;P=0&amp;w=300&amp;h=3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3755" y="346951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508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Education InSite </a:t>
            </a:r>
            <a:endParaRPr lang="en-US"/>
          </a:p>
        </p:txBody>
      </p:sp>
      <p:sp>
        <p:nvSpPr>
          <p:cNvPr id="3" name="Rectangle 2"/>
          <p:cNvSpPr/>
          <p:nvPr/>
        </p:nvSpPr>
        <p:spPr>
          <a:xfrm>
            <a:off x="475861" y="1271587"/>
            <a:ext cx="4572000" cy="2462213"/>
          </a:xfrm>
          <a:prstGeom prst="rect">
            <a:avLst/>
          </a:prstGeom>
        </p:spPr>
        <p:txBody>
          <a:bodyPr>
            <a:spAutoFit/>
          </a:bodyPr>
          <a:lstStyle/>
          <a:p>
            <a:r>
              <a:rPr lang="en-US" sz="1400" dirty="0">
                <a:latin typeface="Arial Narrow" panose="020B0606020202030204" pitchFamily="34" charset="0"/>
                <a:ea typeface="Arial Unicode MS" panose="020B0604020202020204" pitchFamily="34" charset="-128"/>
                <a:cs typeface="Arial Unicode MS" panose="020B0604020202020204" pitchFamily="34" charset="-128"/>
              </a:rPr>
              <a:t>If you like </a:t>
            </a:r>
            <a:r>
              <a:rPr lang="en-US" sz="1400" b="1" dirty="0">
                <a:latin typeface="Arial Narrow" panose="020B0606020202030204" pitchFamily="34" charset="0"/>
                <a:ea typeface="Arial Unicode MS" panose="020B0604020202020204" pitchFamily="34" charset="-128"/>
                <a:cs typeface="Arial Unicode MS" panose="020B0604020202020204" pitchFamily="34" charset="-128"/>
              </a:rPr>
              <a:t>Mr. </a:t>
            </a:r>
            <a:r>
              <a:rPr lang="en-US" sz="1400" b="1" dirty="0" err="1">
                <a:latin typeface="Arial Narrow" panose="020B0606020202030204" pitchFamily="34" charset="0"/>
                <a:ea typeface="Arial Unicode MS" panose="020B0604020202020204" pitchFamily="34" charset="-128"/>
                <a:cs typeface="Arial Unicode MS" panose="020B0604020202020204" pitchFamily="34" charset="-128"/>
              </a:rPr>
              <a:t>Goodbar</a:t>
            </a:r>
            <a:r>
              <a:rPr lang="en-US" sz="1400" dirty="0">
                <a:latin typeface="Arial Narrow" panose="020B0606020202030204" pitchFamily="34" charset="0"/>
                <a:ea typeface="Arial Unicode MS" panose="020B0604020202020204" pitchFamily="34" charset="-128"/>
                <a:cs typeface="Arial Unicode MS" panose="020B0604020202020204" pitchFamily="34" charset="-128"/>
              </a:rPr>
              <a:t>, you are...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Arial Unicode MS" panose="020B0604020202020204" pitchFamily="34" charset="-128"/>
                <a:cs typeface="Arial Unicode MS" panose="020B0604020202020204" pitchFamily="34" charset="-128"/>
              </a:rPr>
              <a:t>Analytical and logical; but you can analyze things to death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Arial Unicode MS" panose="020B0604020202020204" pitchFamily="34" charset="-128"/>
                <a:cs typeface="Arial Unicode MS" panose="020B0604020202020204" pitchFamily="34" charset="-128"/>
              </a:rPr>
              <a:t>Prone to gather data before giving an opinion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Arial Unicode MS" panose="020B0604020202020204" pitchFamily="34" charset="-128"/>
                <a:cs typeface="Arial Unicode MS" panose="020B0604020202020204" pitchFamily="34" charset="-128"/>
              </a:rPr>
              <a:t>Good at playing the devil's advocate at meetings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Arial Unicode MS" panose="020B0604020202020204" pitchFamily="34" charset="-128"/>
                <a:cs typeface="Arial Unicode MS" panose="020B0604020202020204" pitchFamily="34" charset="-128"/>
              </a:rPr>
              <a:t>Likely to see all the possibilities in a situation and drive others crazy by sharing all the "what if's"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Arial Unicode MS" panose="020B0604020202020204" pitchFamily="34" charset="-128"/>
                <a:cs typeface="Arial Unicode MS" panose="020B0604020202020204" pitchFamily="34" charset="-128"/>
              </a:rPr>
              <a:t>Not a fan of deadlines; you put off starting project and could be called a procrastinator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Arial Unicode MS" panose="020B0604020202020204" pitchFamily="34" charset="-128"/>
                <a:cs typeface="Arial Unicode MS" panose="020B0604020202020204" pitchFamily="34" charset="-128"/>
              </a:rPr>
              <a:t>Fond of being an expert, but work in your own timeframe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Arial Unicode MS" panose="020B0604020202020204" pitchFamily="34" charset="-128"/>
                <a:cs typeface="Arial Unicode MS" panose="020B0604020202020204" pitchFamily="34" charset="-128"/>
              </a:rPr>
              <a:t>Most comfortable when there are rules that everyone follows: you like structure, and hate surprises </a:t>
            </a:r>
            <a:endParaRPr lang="en-US" sz="1400" dirty="0">
              <a:effectLst/>
              <a:latin typeface="Times New Roman" panose="02020603050405020304" pitchFamily="18" charset="0"/>
              <a:ea typeface="Calibri" panose="020F0502020204030204" pitchFamily="34" charset="0"/>
            </a:endParaRPr>
          </a:p>
        </p:txBody>
      </p:sp>
      <p:sp>
        <p:nvSpPr>
          <p:cNvPr id="4" name="Rectangle 3"/>
          <p:cNvSpPr/>
          <p:nvPr/>
        </p:nvSpPr>
        <p:spPr>
          <a:xfrm>
            <a:off x="533400" y="4029412"/>
            <a:ext cx="4572000" cy="2031325"/>
          </a:xfrm>
          <a:prstGeom prst="rect">
            <a:avLst/>
          </a:prstGeom>
        </p:spPr>
        <p:txBody>
          <a:bodyPr>
            <a:spAutoFit/>
          </a:bodyPr>
          <a:lstStyle/>
          <a:p>
            <a:r>
              <a:rPr lang="en-US" sz="1400" dirty="0">
                <a:latin typeface="Arial Narrow" panose="020B0606020202030204" pitchFamily="34" charset="0"/>
                <a:ea typeface="Times New Roman" panose="02020603050405020304" pitchFamily="18" charset="0"/>
              </a:rPr>
              <a:t>If you like </a:t>
            </a:r>
            <a:r>
              <a:rPr lang="en-US" sz="1400" b="1" dirty="0">
                <a:latin typeface="Arial Narrow" panose="020B0606020202030204" pitchFamily="34" charset="0"/>
                <a:ea typeface="Times New Roman" panose="02020603050405020304" pitchFamily="18" charset="0"/>
              </a:rPr>
              <a:t>Special Dark</a:t>
            </a:r>
            <a:r>
              <a:rPr lang="en-US" sz="1400" dirty="0">
                <a:latin typeface="Arial Narrow" panose="020B0606020202030204" pitchFamily="34" charset="0"/>
                <a:ea typeface="Times New Roman" panose="02020603050405020304" pitchFamily="18" charset="0"/>
              </a:rPr>
              <a:t>, you are...</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Patient and thoughtful; an individualist and a problem starter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Prone to seeing a project through from start to finish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A gifted grant or curriculum designer</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Insightful and reflective; you work well with difficult people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Not patient with incompetent people or liars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Likely to set high standards for yourself and others </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Arial Narrow" panose="020B0606020202030204" pitchFamily="34" charset="0"/>
                <a:ea typeface="Times New Roman" panose="02020603050405020304" pitchFamily="18" charset="0"/>
              </a:rPr>
              <a:t>Dependable and resourceful </a:t>
            </a:r>
            <a:r>
              <a:rPr lang="en-US" sz="1400" dirty="0" smtClean="0">
                <a:latin typeface="Arial Narrow" panose="020B0606020202030204" pitchFamily="34" charset="0"/>
                <a:ea typeface="Times New Roman" panose="02020603050405020304" pitchFamily="18" charset="0"/>
              </a:rPr>
              <a:t>, loyal</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smtClean="0">
                <a:latin typeface="Arial Narrow" panose="020B0606020202030204" pitchFamily="34" charset="0"/>
                <a:ea typeface="Times New Roman" panose="02020603050405020304" pitchFamily="18" charset="0"/>
              </a:rPr>
              <a:t>Drawn to creative, unusual individuals. </a:t>
            </a:r>
            <a:endParaRPr lang="en-US" sz="1400" dirty="0">
              <a:effectLst/>
              <a:latin typeface="Times New Roman" panose="02020603050405020304" pitchFamily="18" charset="0"/>
              <a:ea typeface="Calibri" panose="020F0502020204030204" pitchFamily="34" charset="0"/>
            </a:endParaRPr>
          </a:p>
        </p:txBody>
      </p:sp>
      <p:sp>
        <p:nvSpPr>
          <p:cNvPr id="5" name="Rectangle 4"/>
          <p:cNvSpPr/>
          <p:nvPr/>
        </p:nvSpPr>
        <p:spPr>
          <a:xfrm>
            <a:off x="2133600" y="152400"/>
            <a:ext cx="4572000" cy="584775"/>
          </a:xfrm>
          <a:prstGeom prst="rect">
            <a:avLst/>
          </a:prstGeom>
        </p:spPr>
        <p:txBody>
          <a:bodyPr>
            <a:spAutoFit/>
          </a:bodyPr>
          <a:lstStyle/>
          <a:p>
            <a:pPr algn="ctr"/>
            <a:r>
              <a:rPr lang="en-US" b="1" dirty="0">
                <a:latin typeface="Times New Roman" panose="02020603050405020304" pitchFamily="18" charset="0"/>
                <a:ea typeface="Times New Roman" panose="02020603050405020304" pitchFamily="18" charset="0"/>
              </a:rPr>
              <a:t>Hershey’s Miniature’s Personality Indicator</a:t>
            </a:r>
            <a:endParaRPr lang="en-US" sz="1600" dirty="0">
              <a:latin typeface="Times New Roman" panose="02020603050405020304" pitchFamily="18" charset="0"/>
              <a:ea typeface="Calibri" panose="020F0502020204030204" pitchFamily="34" charset="0"/>
            </a:endParaRPr>
          </a:p>
          <a:p>
            <a:r>
              <a:rPr lang="en-US" sz="1400" dirty="0">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endParaRPr>
          </a:p>
        </p:txBody>
      </p:sp>
      <p:pic>
        <p:nvPicPr>
          <p:cNvPr id="6" name="Picture 5" descr="HERSHEY'S Mini Filled Tin">
            <a:hlinkClick r:id="rId2"/>
          </p:cNvPr>
          <p:cNvPicPr/>
          <p:nvPr/>
        </p:nvPicPr>
        <p:blipFill>
          <a:blip r:embed="rId3" cstate="print"/>
          <a:srcRect/>
          <a:stretch>
            <a:fillRect/>
          </a:stretch>
        </p:blipFill>
        <p:spPr bwMode="auto">
          <a:xfrm>
            <a:off x="7086600" y="73312"/>
            <a:ext cx="1238250" cy="742950"/>
          </a:xfrm>
          <a:prstGeom prst="rect">
            <a:avLst/>
          </a:prstGeom>
          <a:noFill/>
          <a:ln w="9525">
            <a:noFill/>
            <a:miter lim="800000"/>
            <a:headEnd/>
            <a:tailEnd/>
          </a:ln>
        </p:spPr>
      </p:pic>
      <p:pic>
        <p:nvPicPr>
          <p:cNvPr id="7" name="Picture 6" descr="HERSHEY'S Mini Filled Tin">
            <a:hlinkClick r:id="rId2"/>
          </p:cNvPr>
          <p:cNvPicPr/>
          <p:nvPr/>
        </p:nvPicPr>
        <p:blipFill>
          <a:blip r:embed="rId3" cstate="print"/>
          <a:srcRect/>
          <a:stretch>
            <a:fillRect/>
          </a:stretch>
        </p:blipFill>
        <p:spPr bwMode="auto">
          <a:xfrm>
            <a:off x="704850" y="152400"/>
            <a:ext cx="1238250" cy="742950"/>
          </a:xfrm>
          <a:prstGeom prst="rect">
            <a:avLst/>
          </a:prstGeom>
          <a:noFill/>
          <a:ln w="9525">
            <a:noFill/>
            <a:miter lim="800000"/>
            <a:headEnd/>
            <a:tailEnd/>
          </a:ln>
        </p:spPr>
      </p:pic>
      <p:pic>
        <p:nvPicPr>
          <p:cNvPr id="26626" name="Picture 2" descr="https://tse4.mm.bing.net/th?id=OIP.M55a24ea223ad3dcd441c9d2b8507884ao0&amp;pid=15.1&amp;P=0&amp;w=254&amp;h=1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343400"/>
            <a:ext cx="24193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MR. GOODB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752600"/>
            <a:ext cx="2797788" cy="159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32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8 Ways to Tip the Brain in Your Favor</a:t>
            </a:r>
            <a:endParaRPr lang="en-US" dirty="0"/>
          </a:p>
        </p:txBody>
      </p:sp>
      <p:sp>
        <p:nvSpPr>
          <p:cNvPr id="7" name="Text Placeholder 6"/>
          <p:cNvSpPr>
            <a:spLocks noGrp="1"/>
          </p:cNvSpPr>
          <p:nvPr>
            <p:ph type="body" idx="2"/>
          </p:nvPr>
        </p:nvSpPr>
        <p:spPr/>
        <p:txBody>
          <a:bodyPr/>
          <a:lstStyle/>
          <a:p>
            <a:pPr marL="342900" indent="-342900">
              <a:buAutoNum type="arabicPeriod"/>
            </a:pPr>
            <a:r>
              <a:rPr lang="en-US" dirty="0" smtClean="0"/>
              <a:t>Teacher Stress Tips</a:t>
            </a:r>
          </a:p>
          <a:p>
            <a:pPr marL="342900" indent="-342900">
              <a:buAutoNum type="arabicPeriod"/>
            </a:pPr>
            <a:r>
              <a:rPr lang="en-US" dirty="0" smtClean="0"/>
              <a:t>Boy Friendly Brain Tips</a:t>
            </a:r>
          </a:p>
          <a:p>
            <a:pPr marL="342900" indent="-342900">
              <a:buAutoNum type="arabicPeriod"/>
            </a:pPr>
            <a:r>
              <a:rPr lang="en-US" dirty="0" smtClean="0"/>
              <a:t>Girl Friendly Brain Tips</a:t>
            </a:r>
          </a:p>
          <a:p>
            <a:pPr marL="342900" indent="-342900">
              <a:buAutoNum type="arabicPeriod"/>
            </a:pPr>
            <a:r>
              <a:rPr lang="en-US" dirty="0" smtClean="0"/>
              <a:t>Sensory Brain Tips</a:t>
            </a:r>
          </a:p>
          <a:p>
            <a:pPr marL="342900" indent="-342900">
              <a:buAutoNum type="arabicPeriod"/>
            </a:pPr>
            <a:r>
              <a:rPr lang="en-US" dirty="0" smtClean="0"/>
              <a:t>Accommodation Tips</a:t>
            </a:r>
          </a:p>
          <a:p>
            <a:pPr marL="342900" indent="-342900">
              <a:buAutoNum type="arabicPeriod"/>
            </a:pPr>
            <a:r>
              <a:rPr lang="en-US" dirty="0" smtClean="0"/>
              <a:t>Neuro-Architecture Tips</a:t>
            </a:r>
          </a:p>
          <a:p>
            <a:pPr marL="342900" indent="-342900">
              <a:buAutoNum type="arabicPeriod"/>
            </a:pPr>
            <a:r>
              <a:rPr lang="en-US" dirty="0" smtClean="0"/>
              <a:t>Creativity and Critical Thinking Tips</a:t>
            </a:r>
          </a:p>
          <a:p>
            <a:pPr marL="342900" indent="-342900">
              <a:buAutoNum type="arabicPeriod"/>
            </a:pPr>
            <a:r>
              <a:rPr lang="en-US" dirty="0" smtClean="0"/>
              <a:t>Parenting Tips</a:t>
            </a:r>
            <a:endParaRPr lang="en-US" dirty="0"/>
          </a:p>
        </p:txBody>
      </p:sp>
      <p:pic>
        <p:nvPicPr>
          <p:cNvPr id="2050" name="Picture 2" descr="http://www.poliquingroup.com/Portals/0/brainPower.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20543" y="304800"/>
            <a:ext cx="5283513"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799521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and #3  Gender Friendly Brain Tips</a:t>
            </a:r>
            <a:endParaRPr lang="en-US" dirty="0"/>
          </a:p>
        </p:txBody>
      </p:sp>
      <p:sp>
        <p:nvSpPr>
          <p:cNvPr id="11" name="Text Placeholder 10"/>
          <p:cNvSpPr>
            <a:spLocks noGrp="1"/>
          </p:cNvSpPr>
          <p:nvPr>
            <p:ph type="body" idx="2"/>
          </p:nvPr>
        </p:nvSpPr>
        <p:spPr/>
        <p:txBody>
          <a:bodyPr>
            <a:normAutofit fontScale="92500"/>
          </a:bodyPr>
          <a:lstStyle/>
          <a:p>
            <a:r>
              <a:rPr lang="en-US" dirty="0"/>
              <a:t>The question of differentiating for boys and girls in the classroom is one of style, not substance. Although some theorists demand a pure, </a:t>
            </a:r>
            <a:r>
              <a:rPr lang="en-US" dirty="0" err="1"/>
              <a:t>hard-line</a:t>
            </a:r>
            <a:r>
              <a:rPr lang="en-US" dirty="0"/>
              <a:t> view on what is called </a:t>
            </a:r>
            <a:r>
              <a:rPr lang="en-US" i="1" dirty="0"/>
              <a:t>single gender or single sex</a:t>
            </a:r>
            <a:r>
              <a:rPr lang="en-US" dirty="0"/>
              <a:t> differentiation, my take on it more subtle. I believe that simple gender-friendly accommodations can make a credible difference in the ways that boys and girls learn. </a:t>
            </a:r>
            <a:endParaRPr lang="en-US" dirty="0" smtClean="0"/>
          </a:p>
          <a:p>
            <a:r>
              <a:rPr lang="en-US" b="1" dirty="0" smtClean="0">
                <a:solidFill>
                  <a:srgbClr val="7030A0"/>
                </a:solidFill>
              </a:rPr>
              <a:t>Pages 14-33 of Brain Tips</a:t>
            </a:r>
            <a:endParaRPr lang="en-US" b="1" dirty="0">
              <a:solidFill>
                <a:srgbClr val="7030A0"/>
              </a:solidFill>
            </a:endParaRPr>
          </a:p>
        </p:txBody>
      </p:sp>
      <p:pic>
        <p:nvPicPr>
          <p:cNvPr id="7170" name="Picture 2" descr="http://images.sussexpublishers.netdna-cdn.com/article-inline-half/blogs/123057/2014/02/145037-146879.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3077479" cy="295705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encrypted-tbn2.gstatic.com/images?q=tbn:ANd9GcTnV-MO2C3s-Qt-TYoK0C9QOWQngSrN9i41vCGW4XEubBob07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95" y="3733800"/>
            <a:ext cx="4830305"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3286127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25000"/>
                  </a:schemeClr>
                </a:solidFill>
              </a:rPr>
              <a:t>Subtle, yet Significant</a:t>
            </a:r>
            <a:endParaRPr lang="en-US" dirty="0">
              <a:solidFill>
                <a:schemeClr val="bg2">
                  <a:lumMod val="25000"/>
                </a:schemeClr>
              </a:solidFill>
            </a:endParaRPr>
          </a:p>
        </p:txBody>
      </p:sp>
      <p:pic>
        <p:nvPicPr>
          <p:cNvPr id="5" name="Content Placeholder 4" descr="shoppingmap.jpg"/>
          <p:cNvPicPr>
            <a:picLocks noGrp="1" noChangeAspect="1"/>
          </p:cNvPicPr>
          <p:nvPr>
            <p:ph idx="1"/>
          </p:nvPr>
        </p:nvPicPr>
        <p:blipFill>
          <a:blip r:embed="rId2" cstate="print"/>
          <a:stretch>
            <a:fillRect/>
          </a:stretch>
        </p:blipFill>
        <p:spPr>
          <a:xfrm>
            <a:off x="2286000" y="2148681"/>
            <a:ext cx="4572000" cy="3429000"/>
          </a:xfrm>
        </p:spPr>
      </p:pic>
      <p:sp>
        <p:nvSpPr>
          <p:cNvPr id="3" name="Footer Placeholder 2"/>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2926416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35" name="Rectangle 43"/>
          <p:cNvSpPr>
            <a:spLocks noGrp="1" noChangeArrowheads="1"/>
          </p:cNvSpPr>
          <p:nvPr>
            <p:ph type="title" idx="4294967295"/>
          </p:nvPr>
        </p:nvSpPr>
        <p:spPr>
          <a:xfrm>
            <a:off x="685800" y="609600"/>
            <a:ext cx="7772400" cy="1143000"/>
          </a:xfrm>
        </p:spPr>
        <p:txBody>
          <a:bodyPr>
            <a:normAutofit/>
          </a:bodyPr>
          <a:lstStyle/>
          <a:p>
            <a:pPr eaLnBrk="1" fontAlgn="auto" hangingPunct="1">
              <a:spcAft>
                <a:spcPts val="0"/>
              </a:spcAft>
              <a:defRPr/>
            </a:pPr>
            <a:r>
              <a:rPr lang="en-US" b="1" dirty="0">
                <a:solidFill>
                  <a:schemeClr val="accent1">
                    <a:tint val="88000"/>
                    <a:satMod val="150000"/>
                  </a:schemeClr>
                </a:solidFill>
              </a:rPr>
              <a:t>There are gender differences in our brains</a:t>
            </a:r>
          </a:p>
        </p:txBody>
      </p:sp>
      <p:pic>
        <p:nvPicPr>
          <p:cNvPr id="52228" name="Picture 44"/>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762000" y="2209800"/>
            <a:ext cx="3276600" cy="2895600"/>
          </a:xfrm>
          <a:ln w="57150" cap="rnd">
            <a:solidFill>
              <a:schemeClr val="hlink"/>
            </a:solidFill>
            <a:prstDash val="sysDot"/>
            <a:miter lim="800000"/>
            <a:headEnd/>
            <a:tailEnd/>
          </a:ln>
        </p:spPr>
      </p:pic>
      <p:sp>
        <p:nvSpPr>
          <p:cNvPr id="110637" name="Rectangle 45"/>
          <p:cNvSpPr>
            <a:spLocks noGrp="1" noChangeArrowheads="1"/>
          </p:cNvSpPr>
          <p:nvPr>
            <p:ph type="body" sz="half" idx="2"/>
          </p:nvPr>
        </p:nvSpPr>
        <p:spPr>
          <a:xfrm>
            <a:off x="4648200" y="1981200"/>
            <a:ext cx="3810000" cy="3505200"/>
          </a:xfrm>
        </p:spPr>
        <p:txBody>
          <a:bodyPr>
            <a:normAutofit fontScale="92500"/>
          </a:bodyPr>
          <a:lstStyle/>
          <a:p>
            <a:pPr marL="265176" indent="-265176" eaLnBrk="1" fontAlgn="auto" hangingPunct="1">
              <a:lnSpc>
                <a:spcPct val="90000"/>
              </a:lnSpc>
              <a:spcAft>
                <a:spcPts val="0"/>
              </a:spcAft>
              <a:buFont typeface="Wingdings 2"/>
              <a:buChar char=""/>
              <a:defRPr/>
            </a:pPr>
            <a:r>
              <a:rPr lang="en-US" sz="2400" dirty="0"/>
              <a:t>Women’s brains have up to 15% more cell density in the frontal lobe and the corpus </a:t>
            </a:r>
            <a:r>
              <a:rPr lang="en-US" sz="2400" dirty="0" err="1"/>
              <a:t>callosum</a:t>
            </a:r>
            <a:r>
              <a:rPr lang="en-US" sz="2400" dirty="0"/>
              <a:t> in women’s brains is 14 times larger than in men. </a:t>
            </a:r>
          </a:p>
          <a:p>
            <a:pPr marL="265176" indent="-265176" eaLnBrk="1" fontAlgn="auto" hangingPunct="1">
              <a:lnSpc>
                <a:spcPct val="90000"/>
              </a:lnSpc>
              <a:spcAft>
                <a:spcPts val="0"/>
              </a:spcAft>
              <a:buFont typeface="Wingdings 2"/>
              <a:buChar char=""/>
              <a:defRPr/>
            </a:pPr>
            <a:r>
              <a:rPr lang="en-US" sz="2400" dirty="0"/>
              <a:t>It disseminates information from the cerebral cortex on one side of the brain to the same region the other side . </a:t>
            </a:r>
          </a:p>
          <a:p>
            <a:pPr marL="265176" indent="-265176" eaLnBrk="1" fontAlgn="auto" hangingPunct="1">
              <a:lnSpc>
                <a:spcPct val="90000"/>
              </a:lnSpc>
              <a:spcAft>
                <a:spcPts val="0"/>
              </a:spcAft>
              <a:buFont typeface="Wingdings 2"/>
              <a:buChar char=""/>
              <a:defRPr/>
            </a:pPr>
            <a:r>
              <a:rPr lang="en-US" sz="2400" dirty="0"/>
              <a:t>Men’s brain weigh more.</a:t>
            </a:r>
          </a:p>
        </p:txBody>
      </p:sp>
      <p:sp>
        <p:nvSpPr>
          <p:cNvPr id="2" name="Footer Placeholder 1"/>
          <p:cNvSpPr>
            <a:spLocks noGrp="1"/>
          </p:cNvSpPr>
          <p:nvPr>
            <p:ph type="ftr" sz="quarter" idx="12"/>
          </p:nvPr>
        </p:nvSpPr>
        <p:spPr>
          <a:xfrm>
            <a:off x="3505200" y="6429374"/>
            <a:ext cx="2286000" cy="276225"/>
          </a:xfrm>
        </p:spPr>
        <p:txBody>
          <a:bodyPr/>
          <a:lstStyle/>
          <a:p>
            <a:pPr algn="ctr">
              <a:defRPr/>
            </a:pPr>
            <a:r>
              <a:rPr lang="en-US" b="1" dirty="0" smtClean="0"/>
              <a:t>Education </a:t>
            </a:r>
            <a:r>
              <a:rPr lang="en-US" b="1" dirty="0" err="1" smtClean="0"/>
              <a:t>InSite</a:t>
            </a:r>
            <a:r>
              <a:rPr lang="en-US" b="1" dirty="0" smtClean="0"/>
              <a:t> </a:t>
            </a:r>
            <a:endParaRPr lang="en-US" b="1" dirty="0"/>
          </a:p>
        </p:txBody>
      </p:sp>
    </p:spTree>
    <p:custDataLst>
      <p:tags r:id="rId1"/>
    </p:custDataLst>
    <p:extLst>
      <p:ext uri="{BB962C8B-B14F-4D97-AF65-F5344CB8AC3E}">
        <p14:creationId xmlns:p14="http://schemas.microsoft.com/office/powerpoint/2010/main" val="376635039"/>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503238" y="4983163"/>
            <a:ext cx="8183562" cy="1052512"/>
          </a:xfrm>
        </p:spPr>
        <p:txBody>
          <a:bodyPr/>
          <a:lstStyle/>
          <a:p>
            <a:pPr eaLnBrk="1" fontAlgn="auto" hangingPunct="1">
              <a:spcAft>
                <a:spcPts val="0"/>
              </a:spcAft>
              <a:defRPr/>
            </a:pPr>
            <a:r>
              <a:rPr lang="en-US" b="1" dirty="0">
                <a:solidFill>
                  <a:schemeClr val="accent1">
                    <a:tint val="88000"/>
                    <a:satMod val="150000"/>
                  </a:schemeClr>
                </a:solidFill>
              </a:rPr>
              <a:t>Male/Female Brains “listening”</a:t>
            </a:r>
          </a:p>
        </p:txBody>
      </p:sp>
      <p:sp>
        <p:nvSpPr>
          <p:cNvPr id="53252" name="Rectangle 3"/>
          <p:cNvSpPr>
            <a:spLocks noGrp="1" noChangeArrowheads="1"/>
          </p:cNvSpPr>
          <p:nvPr>
            <p:ph idx="1"/>
          </p:nvPr>
        </p:nvSpPr>
        <p:spPr>
          <a:xfrm>
            <a:off x="503238" y="530225"/>
            <a:ext cx="8183562" cy="4187825"/>
          </a:xfrm>
        </p:spPr>
        <p:txBody>
          <a:bodyPr/>
          <a:lstStyle/>
          <a:p>
            <a:pPr eaLnBrk="1" hangingPunct="1"/>
            <a:endParaRPr lang="en-US" altLang="en-US" smtClean="0"/>
          </a:p>
        </p:txBody>
      </p:sp>
      <p:pic>
        <p:nvPicPr>
          <p:cNvPr id="53253" name="Picture 4" descr="F:\Data\USER\LBONE\brainscans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custDataLst>
      <p:tags r:id="rId1"/>
    </p:custDataLst>
    <p:extLst>
      <p:ext uri="{BB962C8B-B14F-4D97-AF65-F5344CB8AC3E}">
        <p14:creationId xmlns:p14="http://schemas.microsoft.com/office/powerpoint/2010/main" val="292492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026"/>
          <p:cNvSpPr>
            <a:spLocks noGrp="1" noChangeArrowheads="1"/>
          </p:cNvSpPr>
          <p:nvPr>
            <p:ph type="title" idx="4294967295"/>
          </p:nvPr>
        </p:nvSpPr>
        <p:spPr>
          <a:xfrm>
            <a:off x="685800" y="609600"/>
            <a:ext cx="7772400" cy="1143000"/>
          </a:xfrm>
        </p:spPr>
        <p:txBody>
          <a:bodyPr/>
          <a:lstStyle/>
          <a:p>
            <a:pPr eaLnBrk="1" fontAlgn="auto" hangingPunct="1">
              <a:spcAft>
                <a:spcPts val="0"/>
              </a:spcAft>
              <a:defRPr/>
            </a:pPr>
            <a:r>
              <a:rPr lang="en-US">
                <a:solidFill>
                  <a:schemeClr val="accent1">
                    <a:tint val="88000"/>
                    <a:satMod val="150000"/>
                  </a:schemeClr>
                </a:solidFill>
              </a:rPr>
              <a:t>Men and Women and Conversation</a:t>
            </a:r>
          </a:p>
        </p:txBody>
      </p:sp>
      <p:pic>
        <p:nvPicPr>
          <p:cNvPr id="54276" name="Picture 1034" descr="http://today.uci.edu/image_library/press_release/050120Haier_fig1_lg.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066800" y="2955925"/>
            <a:ext cx="3048000" cy="2165350"/>
          </a:xfrm>
          <a:noFill/>
        </p:spPr>
      </p:pic>
      <p:sp>
        <p:nvSpPr>
          <p:cNvPr id="54277" name="Rectangle 1028"/>
          <p:cNvSpPr>
            <a:spLocks noGrp="1" noChangeArrowheads="1"/>
          </p:cNvSpPr>
          <p:nvPr>
            <p:ph type="body" sz="half" idx="2"/>
          </p:nvPr>
        </p:nvSpPr>
        <p:spPr>
          <a:xfrm>
            <a:off x="4343400" y="1828800"/>
            <a:ext cx="4114800" cy="2743200"/>
          </a:xfrm>
        </p:spPr>
        <p:txBody>
          <a:bodyPr>
            <a:normAutofit lnSpcReduction="10000"/>
          </a:bodyPr>
          <a:lstStyle/>
          <a:p>
            <a:pPr eaLnBrk="1" hangingPunct="1"/>
            <a:r>
              <a:rPr lang="en-US" altLang="en-US" sz="2000" dirty="0" smtClean="0"/>
              <a:t>The average woman uses 20,000 words per day.</a:t>
            </a:r>
          </a:p>
          <a:p>
            <a:pPr eaLnBrk="1" hangingPunct="1"/>
            <a:r>
              <a:rPr lang="en-US" altLang="en-US" sz="2000" dirty="0" smtClean="0"/>
              <a:t>The average man speaks 7000 words per day.</a:t>
            </a:r>
          </a:p>
          <a:p>
            <a:pPr eaLnBrk="1" hangingPunct="1"/>
            <a:r>
              <a:rPr lang="en-US" altLang="en-US" sz="2000" dirty="0" smtClean="0"/>
              <a:t>White matter =Connections</a:t>
            </a:r>
          </a:p>
          <a:p>
            <a:pPr eaLnBrk="1" hangingPunct="1"/>
            <a:r>
              <a:rPr lang="en-US" altLang="en-US" sz="2000" dirty="0" smtClean="0"/>
              <a:t>Gray matter =Logic</a:t>
            </a:r>
          </a:p>
          <a:p>
            <a:pPr eaLnBrk="1" hangingPunct="1"/>
            <a:r>
              <a:rPr lang="en-US" altLang="en-US" sz="2000" dirty="0" smtClean="0"/>
              <a:t>What are the implications for the classroom?</a:t>
            </a:r>
          </a:p>
        </p:txBody>
      </p:sp>
      <p:sp>
        <p:nvSpPr>
          <p:cNvPr id="2" name="Footer Placeholder 1"/>
          <p:cNvSpPr>
            <a:spLocks noGrp="1"/>
          </p:cNvSpPr>
          <p:nvPr>
            <p:ph type="ftr" sz="quarter" idx="12"/>
          </p:nvPr>
        </p:nvSpPr>
        <p:spPr>
          <a:xfrm>
            <a:off x="3505200" y="6429374"/>
            <a:ext cx="2286000" cy="276225"/>
          </a:xfrm>
        </p:spPr>
        <p:txBody>
          <a:bodyPr/>
          <a:lstStyle/>
          <a:p>
            <a:pPr algn="ctr">
              <a:defRPr/>
            </a:pP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2642207520"/>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Grey or White? Why Fight?</a:t>
            </a:r>
            <a:endParaRPr lang="en-US" dirty="0"/>
          </a:p>
        </p:txBody>
      </p:sp>
      <p:sp>
        <p:nvSpPr>
          <p:cNvPr id="3" name="Content Placeholder 2"/>
          <p:cNvSpPr>
            <a:spLocks noGrp="1"/>
          </p:cNvSpPr>
          <p:nvPr>
            <p:ph idx="1"/>
          </p:nvPr>
        </p:nvSpPr>
        <p:spPr/>
        <p:txBody>
          <a:bodyPr/>
          <a:lstStyle/>
          <a:p>
            <a:r>
              <a:rPr lang="en-US" dirty="0" smtClean="0"/>
              <a:t>In general, men have approximately 6.5 times the amount of gray matter related to general intelligence than women, and women have nearly 10 times the amount of white matter related to intelligence than men. Gray matter represents information processing centers in the brain, and white matter represents the networking of – or connections between – these processing centers.</a:t>
            </a:r>
            <a:endParaRPr lang="en-US" dirty="0"/>
          </a:p>
        </p:txBody>
      </p:sp>
      <p:sp>
        <p:nvSpPr>
          <p:cNvPr id="5" name="Footer Placeholder 4"/>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3193148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838419" y="1701800"/>
          <a:ext cx="7619603"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solidFill>
                  <a:srgbClr val="0070C0"/>
                </a:solidFill>
              </a:rPr>
              <a:t>The Brains of Boys</a:t>
            </a:r>
            <a:endParaRPr lang="en-US" dirty="0">
              <a:solidFill>
                <a:srgbClr val="0070C0"/>
              </a:solidFill>
            </a:endParaRPr>
          </a:p>
        </p:txBody>
      </p:sp>
      <p:sp>
        <p:nvSpPr>
          <p:cNvPr id="3" name="Footer Placeholder 2"/>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112565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838419" y="1701800"/>
          <a:ext cx="7619603"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solidFill>
                  <a:schemeClr val="accent2"/>
                </a:solidFill>
              </a:rPr>
              <a:t>The Brains of Girls</a:t>
            </a:r>
            <a:endParaRPr lang="en-US" dirty="0">
              <a:solidFill>
                <a:schemeClr val="accent2"/>
              </a:solidFill>
            </a:endParaRPr>
          </a:p>
        </p:txBody>
      </p:sp>
      <p:sp>
        <p:nvSpPr>
          <p:cNvPr id="3" name="Footer Placeholder 2"/>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246937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Boys: Have a ball with the brain!</a:t>
            </a:r>
            <a:endParaRPr lang="en-US" dirty="0"/>
          </a:p>
        </p:txBody>
      </p:sp>
      <p:sp>
        <p:nvSpPr>
          <p:cNvPr id="10" name="Content Placeholder 9"/>
          <p:cNvSpPr>
            <a:spLocks noGrp="1"/>
          </p:cNvSpPr>
          <p:nvPr>
            <p:ph sz="quarter" idx="1"/>
          </p:nvPr>
        </p:nvSpPr>
        <p:spPr/>
        <p:txBody>
          <a:bodyPr/>
          <a:lstStyle/>
          <a:p>
            <a:r>
              <a:rPr lang="en-US" dirty="0" smtClean="0"/>
              <a:t>Brain Tips: Pg. 15</a:t>
            </a:r>
          </a:p>
          <a:p>
            <a:r>
              <a:rPr lang="en-US" dirty="0" smtClean="0"/>
              <a:t>Use an inflatable beach ball to build schema, practice, and focus.</a:t>
            </a:r>
          </a:p>
          <a:p>
            <a:r>
              <a:rPr lang="en-US" dirty="0" smtClean="0"/>
              <a:t>Create a series of “brain balls” to toss during review and practice.</a:t>
            </a:r>
          </a:p>
          <a:p>
            <a:r>
              <a:rPr lang="en-US" dirty="0" smtClean="0"/>
              <a:t>Adds movement to verbal engagement. </a:t>
            </a:r>
          </a:p>
          <a:p>
            <a:r>
              <a:rPr lang="en-US" dirty="0" smtClean="0"/>
              <a:t>Utilizes testosterone and energy.</a:t>
            </a:r>
            <a:endParaRPr lang="en-US" dirty="0"/>
          </a:p>
        </p:txBody>
      </p:sp>
      <p:pic>
        <p:nvPicPr>
          <p:cNvPr id="16" name="Content Placeholder 15" descr="boy and beach ball.jpg"/>
          <p:cNvPicPr>
            <a:picLocks noGrp="1"/>
          </p:cNvPicPr>
          <p:nvPr>
            <p:ph sz="quarter" idx="2"/>
          </p:nvPr>
        </p:nvPicPr>
        <p:blipFill>
          <a:blip r:embed="rId3" cstate="print"/>
          <a:stretch>
            <a:fillRect/>
          </a:stretch>
        </p:blipFill>
        <p:spPr>
          <a:xfrm>
            <a:off x="5562600" y="1905000"/>
            <a:ext cx="2514600" cy="4114799"/>
          </a:xfrm>
          <a:prstGeom prst="rect">
            <a:avLst/>
          </a:prstGeom>
        </p:spPr>
      </p:pic>
      <p:sp>
        <p:nvSpPr>
          <p:cNvPr id="3" name="Footer Placeholder 2"/>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4014036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 and Play!</a:t>
            </a:r>
            <a:endParaRPr lang="en-US" dirty="0"/>
          </a:p>
        </p:txBody>
      </p:sp>
      <p:sp>
        <p:nvSpPr>
          <p:cNvPr id="3" name="Footer Placeholder 2"/>
          <p:cNvSpPr>
            <a:spLocks noGrp="1"/>
          </p:cNvSpPr>
          <p:nvPr>
            <p:ph type="ftr" sz="quarter" idx="11"/>
          </p:nvPr>
        </p:nvSpPr>
        <p:spPr/>
        <p:txBody>
          <a:bodyPr/>
          <a:lstStyle/>
          <a:p>
            <a:r>
              <a:rPr lang="en-US" smtClean="0"/>
              <a:t>Education InSite </a:t>
            </a:r>
            <a:endParaRPr lang="en-US"/>
          </a:p>
        </p:txBody>
      </p:sp>
      <p:sp>
        <p:nvSpPr>
          <p:cNvPr id="4" name="Content Placeholder 3"/>
          <p:cNvSpPr>
            <a:spLocks noGrp="1"/>
          </p:cNvSpPr>
          <p:nvPr>
            <p:ph sz="quarter" idx="1"/>
          </p:nvPr>
        </p:nvSpPr>
        <p:spPr/>
        <p:txBody>
          <a:bodyPr/>
          <a:lstStyle/>
          <a:p>
            <a:r>
              <a:rPr lang="en-US" dirty="0" smtClean="0"/>
              <a:t>Move to centers</a:t>
            </a:r>
          </a:p>
          <a:p>
            <a:r>
              <a:rPr lang="en-US" dirty="0" smtClean="0"/>
              <a:t>Use a vinyl beach ball to create a unique “brain ball”.</a:t>
            </a:r>
          </a:p>
          <a:p>
            <a:r>
              <a:rPr lang="en-US" dirty="0" smtClean="0"/>
              <a:t>Deign it with your classroom in mind.</a:t>
            </a:r>
          </a:p>
          <a:p>
            <a:r>
              <a:rPr lang="en-US" dirty="0" smtClean="0"/>
              <a:t>Language Arts?</a:t>
            </a:r>
          </a:p>
          <a:p>
            <a:r>
              <a:rPr lang="en-US" dirty="0" smtClean="0"/>
              <a:t>Critical Thinking?</a:t>
            </a:r>
          </a:p>
          <a:p>
            <a:r>
              <a:rPr lang="en-US" dirty="0" smtClean="0"/>
              <a:t>Science Process Skills?</a:t>
            </a:r>
          </a:p>
          <a:p>
            <a:r>
              <a:rPr lang="en-US" dirty="0" smtClean="0"/>
              <a:t>Counseling or Therapy?</a:t>
            </a:r>
            <a:endParaRPr lang="en-US" dirty="0"/>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32325" y="1999167"/>
            <a:ext cx="4041775" cy="3370840"/>
          </a:xfrm>
        </p:spPr>
      </p:pic>
    </p:spTree>
    <p:extLst>
      <p:ext uri="{BB962C8B-B14F-4D97-AF65-F5344CB8AC3E}">
        <p14:creationId xmlns:p14="http://schemas.microsoft.com/office/powerpoint/2010/main" val="68368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050"/>
          <p:cNvSpPr>
            <a:spLocks noGrp="1" noChangeArrowheads="1"/>
          </p:cNvSpPr>
          <p:nvPr>
            <p:ph type="title" idx="4294967295"/>
          </p:nvPr>
        </p:nvSpPr>
        <p:spPr>
          <a:xfrm>
            <a:off x="685800" y="609600"/>
            <a:ext cx="7772400" cy="1143000"/>
          </a:xfrm>
        </p:spPr>
        <p:txBody>
          <a:bodyPr/>
          <a:lstStyle/>
          <a:p>
            <a:pPr eaLnBrk="1" fontAlgn="auto" hangingPunct="1">
              <a:spcAft>
                <a:spcPts val="0"/>
              </a:spcAft>
              <a:defRPr/>
            </a:pPr>
            <a:r>
              <a:rPr lang="en-US">
                <a:solidFill>
                  <a:schemeClr val="accent1">
                    <a:tint val="88000"/>
                    <a:satMod val="150000"/>
                  </a:schemeClr>
                </a:solidFill>
              </a:rPr>
              <a:t>Emily Dickinson Poem #632</a:t>
            </a:r>
          </a:p>
        </p:txBody>
      </p:sp>
      <p:pic>
        <p:nvPicPr>
          <p:cNvPr id="38916" name="Picture 2053" descr="From the daguerreotype taken at Mount Holyoke, December 1846 or early 1847.  It is the only authenticated portrait of Emily Dickinson later than childhood.">
            <a:hlinkClick r:id="rId3" tooltip="From the daguerreotype taken at Mount Holyoke, December 1846 or early 1847.  It is the only authenticated portrait of Emily Dickinson later than childhood."/>
          </p:cNvPr>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1320800" y="2527300"/>
            <a:ext cx="2540000" cy="3022600"/>
          </a:xfrm>
        </p:spPr>
      </p:pic>
      <p:sp>
        <p:nvSpPr>
          <p:cNvPr id="38917" name="Rectangle 2051"/>
          <p:cNvSpPr>
            <a:spLocks noGrp="1" noChangeArrowheads="1"/>
          </p:cNvSpPr>
          <p:nvPr>
            <p:ph type="body" sz="half" idx="2"/>
          </p:nvPr>
        </p:nvSpPr>
        <p:spPr>
          <a:xfrm>
            <a:off x="4343400" y="1752600"/>
            <a:ext cx="4114800" cy="3886200"/>
          </a:xfrm>
        </p:spPr>
        <p:txBody>
          <a:bodyPr>
            <a:normAutofit fontScale="92500" lnSpcReduction="10000"/>
          </a:bodyPr>
          <a:lstStyle/>
          <a:p>
            <a:pPr eaLnBrk="1" hangingPunct="1">
              <a:buFont typeface="Wingdings" panose="05000000000000000000" pitchFamily="2" charset="2"/>
              <a:buNone/>
            </a:pPr>
            <a:r>
              <a:rPr lang="en-US" altLang="en-US" sz="1800" smtClean="0"/>
              <a:t>The Brain-is wider than the Sky-</a:t>
            </a:r>
          </a:p>
          <a:p>
            <a:pPr eaLnBrk="1" hangingPunct="1">
              <a:buFont typeface="Wingdings" panose="05000000000000000000" pitchFamily="2" charset="2"/>
              <a:buNone/>
            </a:pPr>
            <a:r>
              <a:rPr lang="en-US" altLang="en-US" sz="1800" smtClean="0"/>
              <a:t>For- put them side by side-</a:t>
            </a:r>
          </a:p>
          <a:p>
            <a:pPr eaLnBrk="1" hangingPunct="1">
              <a:buFont typeface="Wingdings" panose="05000000000000000000" pitchFamily="2" charset="2"/>
              <a:buNone/>
            </a:pPr>
            <a:r>
              <a:rPr lang="en-US" altLang="en-US" sz="1800" smtClean="0"/>
              <a:t>The one the other will contain</a:t>
            </a:r>
          </a:p>
          <a:p>
            <a:pPr eaLnBrk="1" hangingPunct="1">
              <a:buFont typeface="Wingdings" panose="05000000000000000000" pitchFamily="2" charset="2"/>
              <a:buNone/>
            </a:pPr>
            <a:r>
              <a:rPr lang="en-US" altLang="en-US" sz="1800" smtClean="0"/>
              <a:t>With ease- and You-beside-</a:t>
            </a:r>
          </a:p>
          <a:p>
            <a:pPr eaLnBrk="1" hangingPunct="1">
              <a:buFont typeface="Wingdings" panose="05000000000000000000" pitchFamily="2" charset="2"/>
              <a:buNone/>
            </a:pPr>
            <a:r>
              <a:rPr lang="en-US" altLang="en-US" sz="1800" smtClean="0"/>
              <a:t>The Brain is deeper than the sea-</a:t>
            </a:r>
          </a:p>
          <a:p>
            <a:pPr eaLnBrk="1" hangingPunct="1">
              <a:buFont typeface="Wingdings" panose="05000000000000000000" pitchFamily="2" charset="2"/>
              <a:buNone/>
            </a:pPr>
            <a:r>
              <a:rPr lang="en-US" altLang="en-US" sz="1800" smtClean="0"/>
              <a:t>For-hold them- Blue to Blue-</a:t>
            </a:r>
          </a:p>
          <a:p>
            <a:pPr eaLnBrk="1" hangingPunct="1">
              <a:buFont typeface="Wingdings" panose="05000000000000000000" pitchFamily="2" charset="2"/>
              <a:buNone/>
            </a:pPr>
            <a:r>
              <a:rPr lang="en-US" altLang="en-US" sz="1800" smtClean="0"/>
              <a:t>The one the other will absorb-</a:t>
            </a:r>
          </a:p>
          <a:p>
            <a:pPr eaLnBrk="1" hangingPunct="1">
              <a:buFont typeface="Wingdings" panose="05000000000000000000" pitchFamily="2" charset="2"/>
              <a:buNone/>
            </a:pPr>
            <a:r>
              <a:rPr lang="en-US" altLang="en-US" sz="1800" smtClean="0"/>
              <a:t>As Sponges-Buckets-do-</a:t>
            </a:r>
          </a:p>
          <a:p>
            <a:pPr eaLnBrk="1" hangingPunct="1">
              <a:buFont typeface="Wingdings" panose="05000000000000000000" pitchFamily="2" charset="2"/>
              <a:buNone/>
            </a:pPr>
            <a:r>
              <a:rPr lang="en-US" altLang="en-US" sz="1800" smtClean="0"/>
              <a:t>The Brain is just the weight of God-</a:t>
            </a:r>
          </a:p>
          <a:p>
            <a:pPr eaLnBrk="1" hangingPunct="1">
              <a:buFont typeface="Wingdings" panose="05000000000000000000" pitchFamily="2" charset="2"/>
              <a:buNone/>
            </a:pPr>
            <a:r>
              <a:rPr lang="en-US" altLang="en-US" sz="1800" smtClean="0"/>
              <a:t>For- Heft them-Pound for Pound-</a:t>
            </a:r>
          </a:p>
          <a:p>
            <a:pPr eaLnBrk="1" hangingPunct="1">
              <a:buFont typeface="Wingdings" panose="05000000000000000000" pitchFamily="2" charset="2"/>
              <a:buNone/>
            </a:pPr>
            <a:r>
              <a:rPr lang="en-US" altLang="en-US" sz="1800" smtClean="0"/>
              <a:t>As they will differ-if they do</a:t>
            </a:r>
          </a:p>
          <a:p>
            <a:pPr eaLnBrk="1" hangingPunct="1">
              <a:buFont typeface="Wingdings" panose="05000000000000000000" pitchFamily="2" charset="2"/>
              <a:buNone/>
            </a:pPr>
            <a:r>
              <a:rPr lang="en-US" altLang="en-US" sz="1800" smtClean="0"/>
              <a:t>As Syllable from Sound-</a:t>
            </a:r>
          </a:p>
          <a:p>
            <a:pPr eaLnBrk="1" hangingPunct="1">
              <a:buFont typeface="Wingdings" panose="05000000000000000000" pitchFamily="2" charset="2"/>
              <a:buNone/>
            </a:pPr>
            <a:endParaRPr lang="en-US" altLang="en-US" sz="1800" smtClean="0"/>
          </a:p>
        </p:txBody>
      </p:sp>
      <p:sp>
        <p:nvSpPr>
          <p:cNvPr id="2" name="Footer Placeholder 1"/>
          <p:cNvSpPr>
            <a:spLocks noGrp="1"/>
          </p:cNvSpPr>
          <p:nvPr>
            <p:ph type="ftr" sz="quarter" idx="12"/>
          </p:nvPr>
        </p:nvSpPr>
        <p:spPr>
          <a:xfrm>
            <a:off x="3505200" y="6096000"/>
            <a:ext cx="2286000" cy="304800"/>
          </a:xfrm>
        </p:spPr>
        <p:txBody>
          <a:bodyPr/>
          <a:lstStyle/>
          <a:p>
            <a:pPr algn="ctr">
              <a:defRPr/>
            </a:pPr>
            <a:r>
              <a:rPr lang="en-US" b="1" dirty="0" smtClean="0"/>
              <a:t>Education </a:t>
            </a:r>
            <a:r>
              <a:rPr lang="en-US" b="1" dirty="0" err="1" smtClean="0"/>
              <a:t>InSite</a:t>
            </a:r>
            <a:r>
              <a:rPr lang="en-US" b="1" dirty="0" smtClean="0"/>
              <a:t> </a:t>
            </a:r>
            <a:endParaRPr lang="en-US" b="1" dirty="0"/>
          </a:p>
        </p:txBody>
      </p:sp>
    </p:spTree>
    <p:custDataLst>
      <p:tags r:id="rId1"/>
    </p:custDataLst>
    <p:extLst>
      <p:ext uri="{BB962C8B-B14F-4D97-AF65-F5344CB8AC3E}">
        <p14:creationId xmlns:p14="http://schemas.microsoft.com/office/powerpoint/2010/main" val="1609124712"/>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5102225" y="1216025"/>
            <a:ext cx="4041775" cy="4937125"/>
          </a:xfrm>
        </p:spPr>
        <p:txBody>
          <a:bodyPr>
            <a:normAutofit fontScale="85000" lnSpcReduction="20000"/>
          </a:bodyPr>
          <a:lstStyle/>
          <a:p>
            <a:r>
              <a:rPr lang="en-US" dirty="0" smtClean="0"/>
              <a:t>Employ the “Think, Pair, Share” Model</a:t>
            </a:r>
          </a:p>
          <a:p>
            <a:r>
              <a:rPr lang="en-US" dirty="0"/>
              <a:t>It works nicely because: 1) Girls have about 20,000 words per day, so they typically have plenty to say. 2) The task builds leadership and reflective skills; 3) Writing things down on the graphic organizer helps to focus thinking; 4) The “pairing” allows girls to collaborate,  a favored choice.5) It works across any area of the curriculum, but is excellent for deconstructing informational text, a Common Core emphasis</a:t>
            </a:r>
            <a:r>
              <a:rPr lang="en-US" dirty="0" smtClean="0"/>
              <a:t>.</a:t>
            </a:r>
            <a:endParaRPr lang="en-US" dirty="0"/>
          </a:p>
          <a:p>
            <a:endParaRPr lang="en-US" dirty="0" smtClean="0"/>
          </a:p>
          <a:p>
            <a:endParaRPr lang="en-US" dirty="0"/>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1603808659"/>
              </p:ext>
            </p:extLst>
          </p:nvPr>
        </p:nvGraphicFramePr>
        <p:xfrm>
          <a:off x="19050" y="1447800"/>
          <a:ext cx="4041775" cy="4098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0" y="228600"/>
            <a:ext cx="8229600" cy="914400"/>
          </a:xfrm>
        </p:spPr>
        <p:txBody>
          <a:bodyPr/>
          <a:lstStyle/>
          <a:p>
            <a:r>
              <a:rPr lang="en-US" dirty="0" smtClean="0"/>
              <a:t>Girls often prefer collaboration. Pg. 25</a:t>
            </a:r>
            <a:endParaRPr lang="en-US" dirty="0"/>
          </a:p>
        </p:txBody>
      </p:sp>
      <p:sp>
        <p:nvSpPr>
          <p:cNvPr id="3" name="Footer Placeholder 2"/>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3655345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#4….The Sensory Brain</a:t>
            </a:r>
            <a:endParaRPr lang="en-US" dirty="0">
              <a:solidFill>
                <a:srgbClr val="7030A0"/>
              </a:solidFill>
            </a:endParaRPr>
          </a:p>
        </p:txBody>
      </p:sp>
      <p:sp>
        <p:nvSpPr>
          <p:cNvPr id="3" name="Content Placeholder 2"/>
          <p:cNvSpPr>
            <a:spLocks noGrp="1"/>
          </p:cNvSpPr>
          <p:nvPr>
            <p:ph sz="quarter" idx="1"/>
          </p:nvPr>
        </p:nvSpPr>
        <p:spPr/>
        <p:txBody>
          <a:bodyPr/>
          <a:lstStyle/>
          <a:p>
            <a:pPr algn="ctr"/>
            <a:r>
              <a:rPr lang="en-US" dirty="0"/>
              <a:t>TEACHERS CAN PAIR COGNTIVE AND SENSORY EXPERIENCES FOR MAXIMUM RETENTION AND TO CREATE EPISODIC MEMORIES.</a:t>
            </a:r>
          </a:p>
          <a:p>
            <a:r>
              <a:rPr lang="en-US" dirty="0"/>
              <a:t>	The Limbic System at the back of the brain acts like the filter on a clothes dryer, capturing the lint of sensory experiences that have been presented to the brain in tandem with cognitive experiences.  I suspect  it is a combination of the </a:t>
            </a:r>
            <a:r>
              <a:rPr lang="en-US" i="1" dirty="0"/>
              <a:t>novelty</a:t>
            </a:r>
            <a:r>
              <a:rPr lang="en-US" dirty="0"/>
              <a:t> and the </a:t>
            </a:r>
            <a:r>
              <a:rPr lang="en-US" i="1" dirty="0"/>
              <a:t>memory</a:t>
            </a:r>
            <a:r>
              <a:rPr lang="en-US" dirty="0"/>
              <a:t> that sensor-rich episodes trigger that make the difference. Involving multiple senses evokes even more cognitive payback. </a:t>
            </a:r>
          </a:p>
        </p:txBody>
      </p:sp>
      <p:sp>
        <p:nvSpPr>
          <p:cNvPr id="4" name="Footer Placeholder 3"/>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3623357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Tips…Pg. 34</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2828425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1026"/>
          <p:cNvSpPr>
            <a:spLocks noGrp="1" noChangeArrowheads="1"/>
          </p:cNvSpPr>
          <p:nvPr>
            <p:ph type="title" idx="4294967295"/>
          </p:nvPr>
        </p:nvSpPr>
        <p:spPr>
          <a:xfrm>
            <a:off x="685800" y="609600"/>
            <a:ext cx="7772400" cy="1143000"/>
          </a:xfrm>
        </p:spPr>
        <p:txBody>
          <a:bodyPr/>
          <a:lstStyle/>
          <a:p>
            <a:pPr eaLnBrk="1" hangingPunct="1">
              <a:defRPr/>
            </a:pPr>
            <a:r>
              <a:rPr lang="en-US" b="1" dirty="0" smtClean="0">
                <a:solidFill>
                  <a:schemeClr val="accent1">
                    <a:lumMod val="50000"/>
                  </a:schemeClr>
                </a:solidFill>
              </a:rPr>
              <a:t>Go Green? Pg. 37</a:t>
            </a:r>
          </a:p>
        </p:txBody>
      </p:sp>
      <p:pic>
        <p:nvPicPr>
          <p:cNvPr id="162819" name="Picture 1029" descr="C:\Documents and Settings\lbone.CSUNET\Application Data\Microsoft\Media Catalog\Downloaded Clips\cla9\j0423119.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827088" y="1981200"/>
            <a:ext cx="3527425" cy="4114800"/>
          </a:xfrm>
        </p:spPr>
      </p:pic>
      <p:sp>
        <p:nvSpPr>
          <p:cNvPr id="162820" name="Rectangle 1028"/>
          <p:cNvSpPr>
            <a:spLocks noGrp="1" noChangeArrowheads="1"/>
          </p:cNvSpPr>
          <p:nvPr>
            <p:ph type="body" sz="half" idx="2"/>
          </p:nvPr>
        </p:nvSpPr>
        <p:spPr>
          <a:xfrm>
            <a:off x="4800600" y="1905000"/>
            <a:ext cx="3352800" cy="3810000"/>
          </a:xfrm>
          <a:solidFill>
            <a:srgbClr val="00B050"/>
          </a:solidFill>
        </p:spPr>
        <p:txBody>
          <a:bodyPr>
            <a:normAutofit lnSpcReduction="10000"/>
          </a:bodyPr>
          <a:lstStyle/>
          <a:p>
            <a:pPr>
              <a:lnSpc>
                <a:spcPct val="90000"/>
              </a:lnSpc>
            </a:pPr>
            <a:r>
              <a:rPr lang="en-US" altLang="en-US" sz="1800" smtClean="0">
                <a:solidFill>
                  <a:schemeClr val="bg1"/>
                </a:solidFill>
                <a:latin typeface="Andy" pitchFamily="2" charset="0"/>
              </a:rPr>
              <a:t>People who work in green environments have fewer stomach aches.</a:t>
            </a:r>
          </a:p>
          <a:p>
            <a:pPr>
              <a:lnSpc>
                <a:spcPct val="90000"/>
              </a:lnSpc>
            </a:pPr>
            <a:r>
              <a:rPr lang="en-US" altLang="en-US" sz="1800" smtClean="0">
                <a:solidFill>
                  <a:schemeClr val="bg1"/>
                </a:solidFill>
                <a:latin typeface="Andy" pitchFamily="2" charset="0"/>
              </a:rPr>
              <a:t>It is said that green is the most restful color for the human eye. </a:t>
            </a:r>
          </a:p>
          <a:p>
            <a:pPr algn="just">
              <a:lnSpc>
                <a:spcPct val="90000"/>
              </a:lnSpc>
            </a:pPr>
            <a:r>
              <a:rPr lang="en-US" altLang="en-US" sz="1800" smtClean="0">
                <a:solidFill>
                  <a:schemeClr val="bg1"/>
                </a:solidFill>
                <a:latin typeface="Andy" pitchFamily="2" charset="0"/>
              </a:rPr>
              <a:t>Green has great healing power. It can soothe pain. </a:t>
            </a:r>
          </a:p>
          <a:p>
            <a:pPr algn="just">
              <a:lnSpc>
                <a:spcPct val="90000"/>
              </a:lnSpc>
            </a:pPr>
            <a:r>
              <a:rPr lang="en-US" altLang="en-US" sz="1800" smtClean="0">
                <a:solidFill>
                  <a:schemeClr val="bg1"/>
                </a:solidFill>
                <a:latin typeface="Andy" pitchFamily="2" charset="0"/>
              </a:rPr>
              <a:t>Green is beneficial around teething infants. </a:t>
            </a:r>
          </a:p>
          <a:p>
            <a:pPr algn="just">
              <a:lnSpc>
                <a:spcPct val="90000"/>
              </a:lnSpc>
            </a:pPr>
            <a:r>
              <a:rPr lang="en-US" altLang="en-US" sz="1800" smtClean="0">
                <a:solidFill>
                  <a:schemeClr val="bg1"/>
                </a:solidFill>
                <a:latin typeface="Andy" pitchFamily="2" charset="0"/>
              </a:rPr>
              <a:t>Suicides dropped 34% when London's Blackfriar Bridge was painted green.</a:t>
            </a:r>
          </a:p>
          <a:p>
            <a:pPr algn="just" eaLnBrk="1" hangingPunct="1">
              <a:lnSpc>
                <a:spcPct val="90000"/>
              </a:lnSpc>
            </a:pPr>
            <a:r>
              <a:rPr lang="en-US" altLang="en-US" sz="1800" smtClean="0">
                <a:solidFill>
                  <a:schemeClr val="bg1"/>
                </a:solidFill>
                <a:latin typeface="Andy" pitchFamily="2" charset="0"/>
              </a:rPr>
              <a:t>Kids who look out on “green” spaces have higher test scores.</a:t>
            </a:r>
          </a:p>
        </p:txBody>
      </p:sp>
      <p:sp>
        <p:nvSpPr>
          <p:cNvPr id="2" name="Footer Placeholder 1"/>
          <p:cNvSpPr>
            <a:spLocks noGrp="1"/>
          </p:cNvSpPr>
          <p:nvPr>
            <p:ph type="ftr" sz="quarter" idx="12"/>
          </p:nvPr>
        </p:nvSpPr>
        <p:spPr>
          <a:xfrm>
            <a:off x="3505200" y="6324600"/>
            <a:ext cx="2286000" cy="381000"/>
          </a:xfrm>
        </p:spPr>
        <p:txBody>
          <a:bodyPr/>
          <a:lstStyle/>
          <a:p>
            <a:pPr algn="ctr">
              <a:defRPr/>
            </a:pP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2240385464"/>
      </p:ext>
    </p:extLst>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 Accommodations for RTI and DI</a:t>
            </a:r>
            <a:endParaRPr lang="en-US" dirty="0"/>
          </a:p>
        </p:txBody>
      </p:sp>
      <p:graphicFrame>
        <p:nvGraphicFramePr>
          <p:cNvPr id="6" name="Diagram 5"/>
          <p:cNvGraphicFramePr/>
          <p:nvPr>
            <p:extLst>
              <p:ext uri="{D42A27DB-BD31-4B8C-83A1-F6EECF244321}">
                <p14:modId xmlns:p14="http://schemas.microsoft.com/office/powerpoint/2010/main" val="356815741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242637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“Pick a Stick”….Pg. 44</a:t>
            </a:r>
            <a:endParaRPr lang="en-US" dirty="0"/>
          </a:p>
        </p:txBody>
      </p:sp>
      <p:graphicFrame>
        <p:nvGraphicFramePr>
          <p:cNvPr id="18" name="Content Placeholder 17"/>
          <p:cNvGraphicFramePr>
            <a:graphicFrameLocks noGrp="1"/>
          </p:cNvGraphicFramePr>
          <p:nvPr>
            <p:ph sz="quarter" idx="2"/>
            <p:extLst>
              <p:ext uri="{D42A27DB-BD31-4B8C-83A1-F6EECF244321}">
                <p14:modId xmlns:p14="http://schemas.microsoft.com/office/powerpoint/2010/main" val="4099699860"/>
              </p:ext>
            </p:extLst>
          </p:nvPr>
        </p:nvGraphicFramePr>
        <p:xfrm>
          <a:off x="4632325" y="2172097"/>
          <a:ext cx="4041774" cy="3923903"/>
        </p:xfrm>
        <a:graphic>
          <a:graphicData uri="http://schemas.openxmlformats.org/drawingml/2006/table">
            <a:tbl>
              <a:tblPr firstRow="1" firstCol="1" bandRow="1">
                <a:tableStyleId>{5C22544A-7EE6-4342-B048-85BDC9FD1C3A}</a:tableStyleId>
              </a:tblPr>
              <a:tblGrid>
                <a:gridCol w="1300528"/>
                <a:gridCol w="1305162"/>
                <a:gridCol w="1436084"/>
              </a:tblGrid>
              <a:tr h="713437">
                <a:tc>
                  <a:txBody>
                    <a:bodyPr/>
                    <a:lstStyle/>
                    <a:p>
                      <a:pPr marL="0" marR="0">
                        <a:lnSpc>
                          <a:spcPct val="115000"/>
                        </a:lnSpc>
                        <a:spcBef>
                          <a:spcPts val="0"/>
                        </a:spcBef>
                        <a:spcAft>
                          <a:spcPts val="0"/>
                        </a:spcAft>
                      </a:pPr>
                      <a:r>
                        <a:rPr lang="en-US" sz="1000">
                          <a:effectLst/>
                        </a:rPr>
                        <a:t>Color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64" marR="62564" marT="0" marB="0"/>
                </a:tc>
                <a:tc>
                  <a:txBody>
                    <a:bodyPr/>
                    <a:lstStyle/>
                    <a:p>
                      <a:pPr marL="0" marR="0">
                        <a:lnSpc>
                          <a:spcPct val="115000"/>
                        </a:lnSpc>
                        <a:spcBef>
                          <a:spcPts val="0"/>
                        </a:spcBef>
                        <a:spcAft>
                          <a:spcPts val="0"/>
                        </a:spcAft>
                      </a:pPr>
                      <a:r>
                        <a:rPr lang="en-US" sz="1000">
                          <a:effectLst/>
                        </a:rPr>
                        <a:t>Ability Level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64" marR="62564" marT="0" marB="0"/>
                </a:tc>
                <a:tc>
                  <a:txBody>
                    <a:bodyPr/>
                    <a:lstStyle/>
                    <a:p>
                      <a:pPr marL="0" marR="0">
                        <a:lnSpc>
                          <a:spcPct val="115000"/>
                        </a:lnSpc>
                        <a:spcBef>
                          <a:spcPts val="0"/>
                        </a:spcBef>
                        <a:spcAft>
                          <a:spcPts val="0"/>
                        </a:spcAft>
                      </a:pPr>
                      <a:r>
                        <a:rPr lang="en-US" sz="1000">
                          <a:effectLst/>
                        </a:rPr>
                        <a:t>Personality or Learning Style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64" marR="62564" marT="0" marB="0"/>
                </a:tc>
              </a:tr>
              <a:tr h="713437">
                <a:tc>
                  <a:txBody>
                    <a:bodyPr/>
                    <a:lstStyle/>
                    <a:p>
                      <a:pPr marL="0" marR="0">
                        <a:lnSpc>
                          <a:spcPct val="115000"/>
                        </a:lnSpc>
                        <a:spcBef>
                          <a:spcPts val="0"/>
                        </a:spcBef>
                        <a:spcAft>
                          <a:spcPts val="0"/>
                        </a:spcAft>
                      </a:pPr>
                      <a:r>
                        <a:rPr lang="en-US" sz="1000">
                          <a:effectLst/>
                        </a:rPr>
                        <a:t>Blue Stick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64" marR="62564" marT="0" marB="0"/>
                </a:tc>
                <a:tc>
                  <a:txBody>
                    <a:bodyPr/>
                    <a:lstStyle/>
                    <a:p>
                      <a:pPr marL="0" marR="0">
                        <a:lnSpc>
                          <a:spcPct val="115000"/>
                        </a:lnSpc>
                        <a:spcBef>
                          <a:spcPts val="0"/>
                        </a:spcBef>
                        <a:spcAft>
                          <a:spcPts val="0"/>
                        </a:spcAft>
                      </a:pPr>
                      <a:r>
                        <a:rPr lang="en-US" sz="1000">
                          <a:effectLst/>
                        </a:rPr>
                        <a:t>Gifted or Advanced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64" marR="62564" marT="0" marB="0"/>
                </a:tc>
                <a:tc>
                  <a:txBody>
                    <a:bodyPr/>
                    <a:lstStyle/>
                    <a:p>
                      <a:pPr marL="0" marR="0">
                        <a:lnSpc>
                          <a:spcPct val="115000"/>
                        </a:lnSpc>
                        <a:spcBef>
                          <a:spcPts val="0"/>
                        </a:spcBef>
                        <a:spcAft>
                          <a:spcPts val="0"/>
                        </a:spcAft>
                      </a:pPr>
                      <a:r>
                        <a:rPr lang="en-US" sz="1000">
                          <a:effectLst/>
                        </a:rPr>
                        <a:t>ADD/ADHD or Creative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64" marR="62564" marT="0" marB="0"/>
                </a:tc>
              </a:tr>
              <a:tr h="713437">
                <a:tc>
                  <a:txBody>
                    <a:bodyPr/>
                    <a:lstStyle/>
                    <a:p>
                      <a:pPr marL="0" marR="0">
                        <a:lnSpc>
                          <a:spcPct val="115000"/>
                        </a:lnSpc>
                        <a:spcBef>
                          <a:spcPts val="0"/>
                        </a:spcBef>
                        <a:spcAft>
                          <a:spcPts val="0"/>
                        </a:spcAft>
                      </a:pPr>
                      <a:r>
                        <a:rPr lang="en-US" sz="1000">
                          <a:effectLst/>
                        </a:rPr>
                        <a:t>Yellow Stick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64" marR="62564" marT="0" marB="0"/>
                </a:tc>
                <a:tc>
                  <a:txBody>
                    <a:bodyPr/>
                    <a:lstStyle/>
                    <a:p>
                      <a:pPr marL="0" marR="0">
                        <a:lnSpc>
                          <a:spcPct val="115000"/>
                        </a:lnSpc>
                        <a:spcBef>
                          <a:spcPts val="0"/>
                        </a:spcBef>
                        <a:spcAft>
                          <a:spcPts val="0"/>
                        </a:spcAft>
                      </a:pPr>
                      <a:r>
                        <a:rPr lang="en-US" sz="1000">
                          <a:effectLst/>
                        </a:rPr>
                        <a:t>Below Basic/Struggling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64" marR="62564" marT="0" marB="0"/>
                </a:tc>
                <a:tc>
                  <a:txBody>
                    <a:bodyPr/>
                    <a:lstStyle/>
                    <a:p>
                      <a:pPr marL="0" marR="0">
                        <a:lnSpc>
                          <a:spcPct val="115000"/>
                        </a:lnSpc>
                        <a:spcBef>
                          <a:spcPts val="0"/>
                        </a:spcBef>
                        <a:spcAft>
                          <a:spcPts val="0"/>
                        </a:spcAft>
                      </a:pPr>
                      <a:r>
                        <a:rPr lang="en-US" sz="1000">
                          <a:effectLst/>
                        </a:rPr>
                        <a:t>Quiet/Introvert/Analytic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64" marR="62564" marT="0" marB="0"/>
                </a:tc>
              </a:tr>
              <a:tr h="1070155">
                <a:tc>
                  <a:txBody>
                    <a:bodyPr/>
                    <a:lstStyle/>
                    <a:p>
                      <a:pPr marL="0" marR="0">
                        <a:lnSpc>
                          <a:spcPct val="115000"/>
                        </a:lnSpc>
                        <a:spcBef>
                          <a:spcPts val="0"/>
                        </a:spcBef>
                        <a:spcAft>
                          <a:spcPts val="0"/>
                        </a:spcAft>
                      </a:pPr>
                      <a:r>
                        <a:rPr lang="en-US" sz="1000">
                          <a:effectLst/>
                        </a:rPr>
                        <a:t>Green Stick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64" marR="62564" marT="0" marB="0"/>
                </a:tc>
                <a:tc>
                  <a:txBody>
                    <a:bodyPr/>
                    <a:lstStyle/>
                    <a:p>
                      <a:pPr marL="0" marR="0">
                        <a:lnSpc>
                          <a:spcPct val="115000"/>
                        </a:lnSpc>
                        <a:spcBef>
                          <a:spcPts val="0"/>
                        </a:spcBef>
                        <a:spcAft>
                          <a:spcPts val="0"/>
                        </a:spcAft>
                      </a:pPr>
                      <a:r>
                        <a:rPr lang="en-US" sz="1000">
                          <a:effectLst/>
                        </a:rPr>
                        <a:t>Proficient</a:t>
                      </a:r>
                    </a:p>
                    <a:p>
                      <a:pPr marL="0" marR="0">
                        <a:lnSpc>
                          <a:spcPct val="115000"/>
                        </a:lnSpc>
                        <a:spcBef>
                          <a:spcPts val="0"/>
                        </a:spcBef>
                        <a:spcAft>
                          <a:spcPts val="0"/>
                        </a:spcAft>
                      </a:pPr>
                      <a:r>
                        <a:rPr lang="en-US" sz="1000">
                          <a:effectLst/>
                        </a:rPr>
                        <a:t> </a:t>
                      </a:r>
                    </a:p>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64" marR="62564" marT="0" marB="0"/>
                </a:tc>
                <a:tc>
                  <a:txBody>
                    <a:bodyPr/>
                    <a:lstStyle/>
                    <a:p>
                      <a:pPr marL="0" marR="0">
                        <a:lnSpc>
                          <a:spcPct val="115000"/>
                        </a:lnSpc>
                        <a:spcBef>
                          <a:spcPts val="0"/>
                        </a:spcBef>
                        <a:spcAft>
                          <a:spcPts val="0"/>
                        </a:spcAft>
                      </a:pPr>
                      <a:r>
                        <a:rPr lang="en-US" sz="1000">
                          <a:effectLst/>
                        </a:rPr>
                        <a:t>Compliant/Curious/ Balanced Style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64" marR="62564" marT="0" marB="0"/>
                </a:tc>
              </a:tr>
              <a:tr h="713437">
                <a:tc>
                  <a:txBody>
                    <a:bodyPr/>
                    <a:lstStyle/>
                    <a:p>
                      <a:pPr marL="0" marR="0">
                        <a:lnSpc>
                          <a:spcPct val="115000"/>
                        </a:lnSpc>
                        <a:spcBef>
                          <a:spcPts val="0"/>
                        </a:spcBef>
                        <a:spcAft>
                          <a:spcPts val="0"/>
                        </a:spcAft>
                      </a:pPr>
                      <a:r>
                        <a:rPr lang="en-US" sz="1000">
                          <a:effectLst/>
                        </a:rPr>
                        <a:t>Red Stick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64" marR="62564" marT="0" marB="0"/>
                </a:tc>
                <a:tc>
                  <a:txBody>
                    <a:bodyPr/>
                    <a:lstStyle/>
                    <a:p>
                      <a:pPr marL="0" marR="0">
                        <a:lnSpc>
                          <a:spcPct val="115000"/>
                        </a:lnSpc>
                        <a:spcBef>
                          <a:spcPts val="0"/>
                        </a:spcBef>
                        <a:spcAft>
                          <a:spcPts val="0"/>
                        </a:spcAft>
                      </a:pPr>
                      <a:r>
                        <a:rPr lang="en-US" sz="1000">
                          <a:effectLst/>
                        </a:rPr>
                        <a:t>Basic Level</a:t>
                      </a:r>
                    </a:p>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64" marR="62564" marT="0" marB="0"/>
                </a:tc>
                <a:tc>
                  <a:txBody>
                    <a:bodyPr/>
                    <a:lstStyle/>
                    <a:p>
                      <a:pPr marL="0" marR="0">
                        <a:lnSpc>
                          <a:spcPct val="115000"/>
                        </a:lnSpc>
                        <a:spcBef>
                          <a:spcPts val="0"/>
                        </a:spcBef>
                        <a:spcAft>
                          <a:spcPts val="0"/>
                        </a:spcAft>
                      </a:pPr>
                      <a:r>
                        <a:rPr lang="en-US" sz="1000" dirty="0">
                          <a:effectLst/>
                        </a:rPr>
                        <a:t>Extrovert/global </a:t>
                      </a:r>
                    </a:p>
                    <a:p>
                      <a:pPr marL="0" marR="0">
                        <a:lnSpc>
                          <a:spcPct val="115000"/>
                        </a:lnSpc>
                        <a:spcBef>
                          <a:spcPts val="0"/>
                        </a:spcBef>
                        <a:spcAft>
                          <a:spcPts val="0"/>
                        </a:spcAft>
                      </a:pPr>
                      <a:r>
                        <a:rPr lang="en-US" sz="1000" dirty="0">
                          <a:effectLst/>
                        </a:rPr>
                        <a:t>learning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64" marR="62564" marT="0" marB="0"/>
                </a:tc>
              </a:tr>
            </a:tbl>
          </a:graphicData>
        </a:graphic>
      </p:graphicFrame>
      <p:pic>
        <p:nvPicPr>
          <p:cNvPr id="14" name="Content Placeholder 13" descr="http://jp1.r0tt.com/l_17e58f90-4cf4-11e1-9be9-3b7064300001.jpg"/>
          <p:cNvPicPr>
            <a:picLocks noGrp="1"/>
          </p:cNvPicPr>
          <p:nvPr>
            <p:ph sz="quarter" idx="1"/>
          </p:nvPr>
        </p:nvPicPr>
        <p:blipFill>
          <a:blip r:embed="rId3" cstate="print"/>
          <a:srcRect/>
          <a:stretch>
            <a:fillRect/>
          </a:stretch>
        </p:blipFill>
        <p:spPr bwMode="auto">
          <a:xfrm>
            <a:off x="457200" y="2172097"/>
            <a:ext cx="4041775" cy="3031331"/>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29214839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6" name="Picture 15" descr="C:\Documents and Settings\Linda Bone\Application Data\Microsoft\Media Catalog\Downloaded Clips\cl9a\j0385803.jpg"/>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6248400"/>
            <a:ext cx="12858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p:txBody>
          <a:bodyPr>
            <a:normAutofit/>
          </a:bodyPr>
          <a:lstStyle/>
          <a:p>
            <a:pPr eaLnBrk="1" fontAlgn="auto" hangingPunct="1">
              <a:spcAft>
                <a:spcPts val="0"/>
              </a:spcAft>
              <a:defRPr/>
            </a:pPr>
            <a:r>
              <a:rPr lang="en-US" dirty="0" smtClean="0">
                <a:solidFill>
                  <a:schemeClr val="accent1">
                    <a:tint val="88000"/>
                    <a:satMod val="150000"/>
                  </a:schemeClr>
                </a:solidFill>
              </a:rPr>
              <a:t>Apply Cognitive SPF..</a:t>
            </a:r>
            <a:r>
              <a:rPr lang="en-US" dirty="0" err="1" smtClean="0">
                <a:solidFill>
                  <a:schemeClr val="accent1">
                    <a:tint val="88000"/>
                    <a:satMod val="150000"/>
                  </a:schemeClr>
                </a:solidFill>
              </a:rPr>
              <a:t>Pg</a:t>
            </a:r>
            <a:r>
              <a:rPr lang="en-US" dirty="0" smtClean="0">
                <a:solidFill>
                  <a:schemeClr val="accent1">
                    <a:tint val="88000"/>
                    <a:satMod val="150000"/>
                  </a:schemeClr>
                </a:solidFill>
              </a:rPr>
              <a:t>. 46</a:t>
            </a:r>
            <a:endParaRPr lang="en-US" dirty="0">
              <a:solidFill>
                <a:schemeClr val="accent1">
                  <a:tint val="88000"/>
                  <a:satMod val="150000"/>
                </a:schemeClr>
              </a:solidFill>
            </a:endParaRPr>
          </a:p>
        </p:txBody>
      </p:sp>
      <p:sp>
        <p:nvSpPr>
          <p:cNvPr id="70659" name="Rectangle 3"/>
          <p:cNvSpPr>
            <a:spLocks noGrp="1" noChangeArrowheads="1"/>
          </p:cNvSpPr>
          <p:nvPr>
            <p:ph sz="quarter" idx="1"/>
          </p:nvPr>
        </p:nvSpPr>
        <p:spPr/>
        <p:txBody>
          <a:bodyPr>
            <a:normAutofit/>
          </a:bodyPr>
          <a:lstStyle/>
          <a:p>
            <a:pPr eaLnBrk="1" hangingPunct="1">
              <a:lnSpc>
                <a:spcPct val="90000"/>
              </a:lnSpc>
            </a:pPr>
            <a:r>
              <a:rPr lang="en-US" altLang="en-US" smtClean="0"/>
              <a:t>New research on how one can improve memory turns up some tried and true results.</a:t>
            </a:r>
          </a:p>
          <a:p>
            <a:pPr eaLnBrk="1" hangingPunct="1">
              <a:lnSpc>
                <a:spcPct val="90000"/>
              </a:lnSpc>
            </a:pPr>
            <a:r>
              <a:rPr lang="en-US" altLang="en-US" smtClean="0"/>
              <a:t>In order to improve memory, you need 3 things:</a:t>
            </a:r>
          </a:p>
          <a:p>
            <a:pPr eaLnBrk="1" hangingPunct="1">
              <a:lnSpc>
                <a:spcPct val="90000"/>
              </a:lnSpc>
            </a:pPr>
            <a:r>
              <a:rPr lang="en-US" altLang="en-US" smtClean="0"/>
              <a:t>Schema ( organizing structure)</a:t>
            </a:r>
          </a:p>
          <a:p>
            <a:pPr eaLnBrk="1" hangingPunct="1">
              <a:lnSpc>
                <a:spcPct val="90000"/>
              </a:lnSpc>
            </a:pPr>
            <a:r>
              <a:rPr lang="en-US" altLang="en-US" smtClean="0"/>
              <a:t>Practice</a:t>
            </a:r>
          </a:p>
          <a:p>
            <a:pPr eaLnBrk="1" hangingPunct="1">
              <a:lnSpc>
                <a:spcPct val="90000"/>
              </a:lnSpc>
            </a:pPr>
            <a:r>
              <a:rPr lang="en-US" altLang="en-US" smtClean="0"/>
              <a:t>Focus</a:t>
            </a:r>
          </a:p>
        </p:txBody>
      </p:sp>
      <p:pic>
        <p:nvPicPr>
          <p:cNvPr id="12" name="Picture 8" descr="The Sun - Facts About The Sun, Our Own Sta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81588" y="2157866"/>
            <a:ext cx="2682874" cy="3176133"/>
          </a:xfrm>
          <a:noFill/>
        </p:spPr>
      </p:pic>
      <p:sp>
        <p:nvSpPr>
          <p:cNvPr id="3" name="Footer Placeholder 2"/>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custDataLst>
      <p:tags r:id="rId1"/>
    </p:custDataLst>
    <p:extLst>
      <p:ext uri="{BB962C8B-B14F-4D97-AF65-F5344CB8AC3E}">
        <p14:creationId xmlns:p14="http://schemas.microsoft.com/office/powerpoint/2010/main" val="1204974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additive="base">
                                        <p:cTn id="25" dur="500" fill="hold"/>
                                        <p:tgtEl>
                                          <p:spTgt spid="7065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06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70659">
                                            <p:txEl>
                                              <p:pRg st="4" end="4"/>
                                            </p:txEl>
                                          </p:spTgt>
                                        </p:tgtEl>
                                        <p:attrNameLst>
                                          <p:attrName>style.visibility</p:attrName>
                                        </p:attrNameLst>
                                      </p:cBhvr>
                                      <p:to>
                                        <p:strVal val="visible"/>
                                      </p:to>
                                    </p:set>
                                    <p:anim calcmode="lin" valueType="num">
                                      <p:cBhvr additive="base">
                                        <p:cTn id="31" dur="500" fill="hold"/>
                                        <p:tgtEl>
                                          <p:spTgt spid="7065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06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4630A"/>
                </a:solidFill>
              </a:rPr>
              <a:t>APPLY SPF</a:t>
            </a:r>
            <a:endParaRPr lang="en-US" dirty="0">
              <a:solidFill>
                <a:srgbClr val="B4630A"/>
              </a:solidFill>
            </a:endParaRPr>
          </a:p>
        </p:txBody>
      </p:sp>
      <p:sp>
        <p:nvSpPr>
          <p:cNvPr id="3" name="Content Placeholder 2"/>
          <p:cNvSpPr>
            <a:spLocks noGrp="1"/>
          </p:cNvSpPr>
          <p:nvPr>
            <p:ph sz="quarter" idx="1"/>
          </p:nvPr>
        </p:nvSpPr>
        <p:spPr>
          <a:xfrm>
            <a:off x="304800" y="1143000"/>
            <a:ext cx="5715000" cy="57150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Text Placeholder 3"/>
          <p:cNvSpPr>
            <a:spLocks noGrp="1"/>
          </p:cNvSpPr>
          <p:nvPr>
            <p:ph type="body" idx="2"/>
          </p:nvPr>
        </p:nvSpPr>
        <p:spPr/>
        <p:txBody>
          <a:bodyPr/>
          <a:lstStyle/>
          <a:p>
            <a:r>
              <a:rPr lang="en-US" dirty="0" smtClean="0"/>
              <a:t>Introduce rich, appropriate </a:t>
            </a:r>
            <a:r>
              <a:rPr lang="en-US" dirty="0" smtClean="0">
                <a:solidFill>
                  <a:srgbClr val="7030A0"/>
                </a:solidFill>
              </a:rPr>
              <a:t>schema </a:t>
            </a:r>
            <a:r>
              <a:rPr lang="en-US" dirty="0" smtClean="0"/>
              <a:t>or knowledge.</a:t>
            </a:r>
          </a:p>
          <a:p>
            <a:r>
              <a:rPr lang="en-US" dirty="0" smtClean="0"/>
              <a:t>‘Connect the  schema for reading to </a:t>
            </a:r>
            <a:r>
              <a:rPr lang="en-US" dirty="0" smtClean="0">
                <a:solidFill>
                  <a:srgbClr val="7030A0"/>
                </a:solidFill>
              </a:rPr>
              <a:t>practice </a:t>
            </a:r>
            <a:r>
              <a:rPr lang="en-US" dirty="0" smtClean="0"/>
              <a:t> while reading.</a:t>
            </a:r>
          </a:p>
          <a:p>
            <a:r>
              <a:rPr lang="en-US" dirty="0" smtClean="0"/>
              <a:t>Continue to model and maintain f</a:t>
            </a:r>
            <a:r>
              <a:rPr lang="en-US" dirty="0" smtClean="0">
                <a:solidFill>
                  <a:srgbClr val="7030A0"/>
                </a:solidFill>
              </a:rPr>
              <a:t>ocus </a:t>
            </a:r>
            <a:r>
              <a:rPr lang="en-US" dirty="0" smtClean="0"/>
              <a:t>carefully while schema and practice  move on concentric neural pathways.</a:t>
            </a:r>
          </a:p>
          <a:p>
            <a:r>
              <a:rPr lang="en-US" dirty="0" smtClean="0"/>
              <a:t>Let’s Practice SPF with </a:t>
            </a:r>
            <a:r>
              <a:rPr lang="en-US" u="sng" dirty="0" smtClean="0"/>
              <a:t>Brain Tips !</a:t>
            </a:r>
            <a:endParaRPr lang="en-US" u="sng" dirty="0"/>
          </a:p>
        </p:txBody>
      </p:sp>
      <p:pic>
        <p:nvPicPr>
          <p:cNvPr id="1026" name="Picture 2" descr="C:\Documents and Settings\Linda\My Documents\My Pictures\mirror neurons.jpg"/>
          <p:cNvPicPr>
            <a:picLocks noChangeAspect="1" noChangeArrowheads="1"/>
          </p:cNvPicPr>
          <p:nvPr/>
        </p:nvPicPr>
        <p:blipFill>
          <a:blip r:embed="rId2" cstate="print"/>
          <a:srcRect/>
          <a:stretch>
            <a:fillRect/>
          </a:stretch>
        </p:blipFill>
        <p:spPr bwMode="auto">
          <a:xfrm>
            <a:off x="381000" y="228600"/>
            <a:ext cx="2286000" cy="1524000"/>
          </a:xfrm>
          <a:prstGeom prst="rect">
            <a:avLst/>
          </a:prstGeom>
          <a:noFill/>
        </p:spPr>
      </p:pic>
      <p:pic>
        <p:nvPicPr>
          <p:cNvPr id="1027" name="Picture 3" descr="C:\Documents and Settings\Linda\My Documents\My Pictures\relax.jpg"/>
          <p:cNvPicPr>
            <a:picLocks noChangeAspect="1" noChangeArrowheads="1"/>
          </p:cNvPicPr>
          <p:nvPr/>
        </p:nvPicPr>
        <p:blipFill>
          <a:blip r:embed="rId3" cstate="print"/>
          <a:srcRect/>
          <a:stretch>
            <a:fillRect/>
          </a:stretch>
        </p:blipFill>
        <p:spPr bwMode="auto">
          <a:xfrm>
            <a:off x="1828800" y="1676400"/>
            <a:ext cx="2819400" cy="1905000"/>
          </a:xfrm>
          <a:prstGeom prst="rect">
            <a:avLst/>
          </a:prstGeom>
          <a:noFill/>
        </p:spPr>
      </p:pic>
      <p:pic>
        <p:nvPicPr>
          <p:cNvPr id="1028" name="Picture 4" descr="C:\Documents and Settings\Linda\My Documents\My Pictures\two-girls-study-geography-using-globe-10628066.jpg"/>
          <p:cNvPicPr>
            <a:picLocks noChangeAspect="1" noChangeArrowheads="1"/>
          </p:cNvPicPr>
          <p:nvPr/>
        </p:nvPicPr>
        <p:blipFill>
          <a:blip r:embed="rId4" cstate="print"/>
          <a:srcRect/>
          <a:stretch>
            <a:fillRect/>
          </a:stretch>
        </p:blipFill>
        <p:spPr bwMode="auto">
          <a:xfrm>
            <a:off x="4038600" y="304800"/>
            <a:ext cx="1905000" cy="1447800"/>
          </a:xfrm>
          <a:prstGeom prst="rect">
            <a:avLst/>
          </a:prstGeom>
          <a:noFill/>
        </p:spPr>
      </p:pic>
      <p:pic>
        <p:nvPicPr>
          <p:cNvPr id="1029" name="Picture 5" descr="C:\Documents and Settings\Linda\My Documents\My Pictures\Portfolio_Boys-School-640x400.jpg"/>
          <p:cNvPicPr>
            <a:picLocks noChangeAspect="1" noChangeArrowheads="1"/>
          </p:cNvPicPr>
          <p:nvPr/>
        </p:nvPicPr>
        <p:blipFill>
          <a:blip r:embed="rId5" cstate="print"/>
          <a:srcRect/>
          <a:stretch>
            <a:fillRect/>
          </a:stretch>
        </p:blipFill>
        <p:spPr bwMode="auto">
          <a:xfrm>
            <a:off x="457200" y="3733800"/>
            <a:ext cx="5029200" cy="2524125"/>
          </a:xfrm>
          <a:prstGeom prst="rect">
            <a:avLst/>
          </a:prstGeom>
          <a:noFill/>
        </p:spPr>
      </p:pic>
      <p:sp>
        <p:nvSpPr>
          <p:cNvPr id="5" name="Footer Placeholder 4"/>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5460639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Practice Tip: ….Page 52…..Layer Practice to Sweeten the Cognitive Outcome</a:t>
            </a:r>
            <a:endParaRPr lang="en-US" dirty="0"/>
          </a:p>
        </p:txBody>
      </p:sp>
      <p:pic>
        <p:nvPicPr>
          <p:cNvPr id="2050" name="Picture 2" descr="C:\Documents and Settings\Linda\Local Settings\Temporary Internet Files\Content.IE5\RB3BD7J2\MP900431759[1].jpg"/>
          <p:cNvPicPr>
            <a:picLocks noGrp="1" noChangeAspect="1" noChangeArrowheads="1"/>
          </p:cNvPicPr>
          <p:nvPr>
            <p:ph sz="quarter" idx="1"/>
          </p:nvPr>
        </p:nvPicPr>
        <p:blipFill>
          <a:blip r:embed="rId2" cstate="print"/>
          <a:srcRect/>
          <a:stretch>
            <a:fillRect/>
          </a:stretch>
        </p:blipFill>
        <p:spPr bwMode="auto">
          <a:xfrm>
            <a:off x="2713346" y="1219200"/>
            <a:ext cx="3717308" cy="4937125"/>
          </a:xfrm>
          <a:prstGeom prst="rect">
            <a:avLst/>
          </a:prstGeom>
          <a:noFill/>
        </p:spPr>
      </p:pic>
      <p:sp>
        <p:nvSpPr>
          <p:cNvPr id="3" name="Footer Placeholder 2"/>
          <p:cNvSpPr>
            <a:spLocks noGrp="1"/>
          </p:cNvSpPr>
          <p:nvPr>
            <p:ph type="ftr" sz="quarter" idx="11"/>
          </p:nvPr>
        </p:nvSpPr>
        <p:spPr/>
        <p:txBody>
          <a:bodyPr/>
          <a:lstStyle/>
          <a:p>
            <a:r>
              <a:rPr lang="en-US" smtClean="0"/>
              <a:t>Education InSite </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609600"/>
            <a:ext cx="7772400" cy="1143000"/>
          </a:xfrm>
        </p:spPr>
        <p:txBody>
          <a:bodyPr/>
          <a:lstStyle/>
          <a:p>
            <a:r>
              <a:rPr lang="en-US" b="1" dirty="0" smtClean="0">
                <a:solidFill>
                  <a:srgbClr val="7030A0"/>
                </a:solidFill>
              </a:rPr>
              <a:t>#6…..Explore Neuro-Architecture</a:t>
            </a:r>
            <a:endParaRPr lang="en-US" b="1" dirty="0">
              <a:solidFill>
                <a:srgbClr val="7030A0"/>
              </a:solidFill>
            </a:endParaRPr>
          </a:p>
        </p:txBody>
      </p:sp>
      <p:sp>
        <p:nvSpPr>
          <p:cNvPr id="12" name="Online Image Placeholder 11"/>
          <p:cNvSpPr>
            <a:spLocks noGrp="1"/>
          </p:cNvSpPr>
          <p:nvPr>
            <p:ph type="clipArt" sz="half" idx="1"/>
          </p:nvPr>
        </p:nvSpPr>
        <p:spPr>
          <a:xfrm>
            <a:off x="685800" y="2133600"/>
            <a:ext cx="3810000" cy="4114800"/>
          </a:xfrm>
        </p:spPr>
      </p:sp>
      <p:sp>
        <p:nvSpPr>
          <p:cNvPr id="13" name="Text Placeholder 12"/>
          <p:cNvSpPr>
            <a:spLocks noGrp="1"/>
          </p:cNvSpPr>
          <p:nvPr>
            <p:ph type="body" sz="half" idx="2"/>
          </p:nvPr>
        </p:nvSpPr>
        <p:spPr/>
        <p:txBody>
          <a:bodyPr>
            <a:normAutofit fontScale="70000" lnSpcReduction="20000"/>
          </a:bodyPr>
          <a:lstStyle/>
          <a:p>
            <a:r>
              <a:rPr lang="en-US" dirty="0"/>
              <a:t>When is a space more than a space? </a:t>
            </a:r>
            <a:endParaRPr lang="en-US" dirty="0" smtClean="0"/>
          </a:p>
          <a:p>
            <a:r>
              <a:rPr lang="en-US" dirty="0" smtClean="0"/>
              <a:t>When </a:t>
            </a:r>
            <a:r>
              <a:rPr lang="en-US" dirty="0"/>
              <a:t>the educator  renames himself or herself as a </a:t>
            </a:r>
            <a:r>
              <a:rPr lang="en-US" i="1" dirty="0"/>
              <a:t>neuro-architect.  </a:t>
            </a:r>
          </a:p>
          <a:p>
            <a:r>
              <a:rPr lang="en-US" dirty="0" smtClean="0"/>
              <a:t>This </a:t>
            </a:r>
            <a:r>
              <a:rPr lang="en-US" dirty="0"/>
              <a:t>hot new field links design, engineering, psychology, and cognitive science in a high tech blend of creativity that feeds the brains of those who experience a space and those who develop the spaces. </a:t>
            </a:r>
            <a:endParaRPr lang="en-US" dirty="0" smtClean="0"/>
          </a:p>
          <a:p>
            <a:r>
              <a:rPr lang="en-US" dirty="0" smtClean="0"/>
              <a:t>Educators </a:t>
            </a:r>
            <a:r>
              <a:rPr lang="en-US" dirty="0"/>
              <a:t>can draw on the emerging field of “</a:t>
            </a:r>
            <a:r>
              <a:rPr lang="en-US" dirty="0" smtClean="0"/>
              <a:t>neuro-architecture</a:t>
            </a:r>
            <a:r>
              <a:rPr lang="en-US" dirty="0"/>
              <a:t>” to create learning environments that send the right “cues” to learners. “</a:t>
            </a:r>
          </a:p>
        </p:txBody>
      </p:sp>
      <p:pic>
        <p:nvPicPr>
          <p:cNvPr id="14" name="Picture 13" descr="https://encrypted-tbn1.gstatic.com/images?q=tbn:ANd9GcRA2pKr_U4THTQCJ-iYbvPc4m3owxls6dus31Bt0TRWwGDi5rx8"/>
          <p:cNvPicPr/>
          <p:nvPr/>
        </p:nvPicPr>
        <p:blipFill>
          <a:blip r:embed="rId2" cstate="print"/>
          <a:srcRect/>
          <a:stretch>
            <a:fillRect/>
          </a:stretch>
        </p:blipFill>
        <p:spPr bwMode="auto">
          <a:xfrm>
            <a:off x="914400" y="2133600"/>
            <a:ext cx="3505200" cy="3886200"/>
          </a:xfrm>
          <a:prstGeom prst="rect">
            <a:avLst/>
          </a:prstGeom>
          <a:noFill/>
          <a:ln w="9525">
            <a:noFill/>
            <a:miter lim="800000"/>
            <a:headEnd/>
            <a:tailEnd/>
          </a:ln>
        </p:spPr>
      </p:pic>
      <p:sp>
        <p:nvSpPr>
          <p:cNvPr id="3" name="Footer Placeholder 2"/>
          <p:cNvSpPr>
            <a:spLocks noGrp="1"/>
          </p:cNvSpPr>
          <p:nvPr>
            <p:ph type="ftr" sz="quarter" idx="12"/>
          </p:nvPr>
        </p:nvSpPr>
        <p:spPr>
          <a:xfrm>
            <a:off x="3505200" y="6324600"/>
            <a:ext cx="2286000" cy="304800"/>
          </a:xfrm>
        </p:spPr>
        <p:txBody>
          <a:bodyPr/>
          <a:lstStyle/>
          <a:p>
            <a:pPr>
              <a:defRPr/>
            </a:pPr>
            <a:r>
              <a:rPr lang="en-US" dirty="0" smtClean="0"/>
              <a:t>Education </a:t>
            </a:r>
            <a:r>
              <a:rPr lang="en-US" dirty="0" err="1" smtClean="0"/>
              <a:t>InSite</a:t>
            </a:r>
            <a:r>
              <a:rPr lang="en-US" dirty="0" smtClean="0"/>
              <a:t> </a:t>
            </a:r>
            <a:endParaRPr lang="en-US" dirty="0"/>
          </a:p>
        </p:txBody>
      </p:sp>
    </p:spTree>
    <p:extLst>
      <p:ext uri="{BB962C8B-B14F-4D97-AF65-F5344CB8AC3E}">
        <p14:creationId xmlns:p14="http://schemas.microsoft.com/office/powerpoint/2010/main" val="1996100037"/>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2" descr="http://thumbnails-visually.netdna-ssl.com/learning-pyramid_539093d579101_w1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38" y="-410528"/>
            <a:ext cx="9509125" cy="713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2898648" y="6722110"/>
            <a:ext cx="3505200" cy="212090"/>
          </a:xfrm>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4226469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371600"/>
          </a:xfrm>
        </p:spPr>
        <p:txBody>
          <a:bodyPr/>
          <a:lstStyle/>
          <a:p>
            <a:pPr>
              <a:defRPr/>
            </a:pPr>
            <a:r>
              <a:rPr lang="en-US" dirty="0" smtClean="0"/>
              <a:t>Enriched environments change </a:t>
            </a:r>
            <a:r>
              <a:rPr lang="en-US" smtClean="0"/>
              <a:t>the brain. </a:t>
            </a:r>
            <a:r>
              <a:rPr lang="en-US" dirty="0" smtClean="0"/>
              <a:t>WSJ 3/19/13</a:t>
            </a:r>
            <a:endParaRPr lang="en-US" dirty="0"/>
          </a:p>
        </p:txBody>
      </p:sp>
      <p:sp>
        <p:nvSpPr>
          <p:cNvPr id="66563" name="Content Placeholder 2"/>
          <p:cNvSpPr>
            <a:spLocks noGrp="1"/>
          </p:cNvSpPr>
          <p:nvPr>
            <p:ph idx="1"/>
          </p:nvPr>
        </p:nvSpPr>
        <p:spPr>
          <a:xfrm>
            <a:off x="503238" y="1676400"/>
            <a:ext cx="8183562" cy="3962400"/>
          </a:xfrm>
        </p:spPr>
        <p:txBody>
          <a:bodyPr/>
          <a:lstStyle/>
          <a:p>
            <a:r>
              <a:rPr lang="en-US" smtClean="0"/>
              <a:t>Harvard University</a:t>
            </a:r>
          </a:p>
          <a:p>
            <a:r>
              <a:rPr lang="en-US" smtClean="0"/>
              <a:t>Studied the brains of mice</a:t>
            </a:r>
          </a:p>
          <a:p>
            <a:r>
              <a:rPr lang="en-US" smtClean="0"/>
              <a:t>Applied toxic Oligomers to the hippocampus</a:t>
            </a:r>
          </a:p>
          <a:p>
            <a:r>
              <a:rPr lang="en-US" smtClean="0"/>
              <a:t>Compared experimental/control groups raised in enriched/sterile settings.</a:t>
            </a:r>
          </a:p>
          <a:p>
            <a:r>
              <a:rPr lang="en-US" smtClean="0"/>
              <a:t>Stimuli seemed to “block” the toxins.</a:t>
            </a:r>
          </a:p>
        </p:txBody>
      </p:sp>
      <p:pic>
        <p:nvPicPr>
          <p:cNvPr id="66565" name="Picture 2"/>
          <p:cNvPicPr>
            <a:picLocks noChangeAspect="1" noChangeArrowheads="1"/>
          </p:cNvPicPr>
          <p:nvPr/>
        </p:nvPicPr>
        <p:blipFill>
          <a:blip r:embed="rId2" cstate="print"/>
          <a:srcRect/>
          <a:stretch>
            <a:fillRect/>
          </a:stretch>
        </p:blipFill>
        <p:spPr bwMode="auto">
          <a:xfrm>
            <a:off x="6770688" y="4267200"/>
            <a:ext cx="1822450" cy="1909763"/>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Education InSite </a:t>
            </a: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8229600" cy="868362"/>
          </a:xfrm>
        </p:spPr>
        <p:txBody>
          <a:bodyPr/>
          <a:lstStyle/>
          <a:p>
            <a:r>
              <a:rPr lang="en-US" altLang="en-US" smtClean="0">
                <a:solidFill>
                  <a:srgbClr val="0066FF"/>
                </a:solidFill>
              </a:rPr>
              <a:t>The Latest Brain News</a:t>
            </a:r>
          </a:p>
        </p:txBody>
      </p:sp>
      <p:sp>
        <p:nvSpPr>
          <p:cNvPr id="41987" name="Text Placeholder 3"/>
          <p:cNvSpPr>
            <a:spLocks noGrp="1"/>
          </p:cNvSpPr>
          <p:nvPr>
            <p:ph idx="1"/>
          </p:nvPr>
        </p:nvSpPr>
        <p:spPr/>
        <p:txBody>
          <a:bodyPr/>
          <a:lstStyle/>
          <a:p>
            <a:r>
              <a:rPr lang="en-US" altLang="en-US" sz="2400" smtClean="0"/>
              <a:t>When the children were re-tested five to 20 days after the end of the training programs, researchers did not find any significant increase in verbal intelligence or brain changes for the children who participated in the </a:t>
            </a:r>
            <a:r>
              <a:rPr lang="en-US" altLang="en-US" sz="2400" i="1" smtClean="0"/>
              <a:t>visual art</a:t>
            </a:r>
            <a:r>
              <a:rPr lang="en-US" altLang="en-US" sz="2400" smtClean="0"/>
              <a:t> training module. However, they found quite a different result in the children who took the </a:t>
            </a:r>
            <a:r>
              <a:rPr lang="en-US" altLang="en-US" sz="2400" i="1" smtClean="0"/>
              <a:t>music-based</a:t>
            </a:r>
            <a:r>
              <a:rPr lang="en-US" altLang="en-US" sz="2400" smtClean="0"/>
              <a:t>, cognitive training. </a:t>
            </a:r>
            <a:r>
              <a:rPr lang="en-US" altLang="en-US" sz="2400" b="1" smtClean="0"/>
              <a:t>Ninety percent</a:t>
            </a:r>
            <a:r>
              <a:rPr lang="en-US" altLang="en-US" sz="2400" smtClean="0"/>
              <a:t> of those children exhibited </a:t>
            </a:r>
            <a:r>
              <a:rPr lang="en-US" altLang="en-US" sz="2400" b="1" smtClean="0"/>
              <a:t>intelligence improvements</a:t>
            </a:r>
            <a:r>
              <a:rPr lang="en-US" altLang="en-US" sz="2400" smtClean="0"/>
              <a:t> – five times larger than the other group – on a measure of vocabulary knowledge, as well as increased accuracy and reaction time. The music group also showed brain changes that co-related to their enhanced cognitive performance. </a:t>
            </a:r>
          </a:p>
        </p:txBody>
      </p:sp>
      <p:sp>
        <p:nvSpPr>
          <p:cNvPr id="2" name="Footer Placeholder 1"/>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360221569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r>
              <a:rPr lang="en-US" altLang="en-US" smtClean="0"/>
              <a:t>Stress and Short-Term Memory</a:t>
            </a:r>
          </a:p>
        </p:txBody>
      </p:sp>
      <p:sp>
        <p:nvSpPr>
          <p:cNvPr id="43011" name="Text Placeholder 4"/>
          <p:cNvSpPr>
            <a:spLocks noGrp="1"/>
          </p:cNvSpPr>
          <p:nvPr>
            <p:ph type="body" idx="1"/>
          </p:nvPr>
        </p:nvSpPr>
        <p:spPr/>
        <p:txBody>
          <a:bodyPr/>
          <a:lstStyle/>
          <a:p>
            <a:r>
              <a:rPr lang="en-US" altLang="en-US" smtClean="0"/>
              <a:t>Scientific American , 6/ 13</a:t>
            </a:r>
          </a:p>
        </p:txBody>
      </p:sp>
      <p:sp>
        <p:nvSpPr>
          <p:cNvPr id="43012" name="Text Placeholder 6"/>
          <p:cNvSpPr>
            <a:spLocks noGrp="1"/>
          </p:cNvSpPr>
          <p:nvPr>
            <p:ph type="body" sz="quarter" idx="3"/>
          </p:nvPr>
        </p:nvSpPr>
        <p:spPr/>
        <p:txBody>
          <a:bodyPr>
            <a:normAutofit fontScale="92500" lnSpcReduction="20000"/>
          </a:bodyPr>
          <a:lstStyle/>
          <a:p>
            <a:r>
              <a:rPr lang="en-US" altLang="en-US" smtClean="0"/>
              <a:t>Oink, Oink…if you remember</a:t>
            </a:r>
          </a:p>
        </p:txBody>
      </p:sp>
      <p:sp>
        <p:nvSpPr>
          <p:cNvPr id="43013" name="Content Placeholder 7"/>
          <p:cNvSpPr>
            <a:spLocks noGrp="1"/>
          </p:cNvSpPr>
          <p:nvPr>
            <p:ph sz="quarter" idx="4"/>
          </p:nvPr>
        </p:nvSpPr>
        <p:spPr>
          <a:xfrm>
            <a:off x="4645025" y="2174875"/>
            <a:ext cx="4041775" cy="4149725"/>
          </a:xfrm>
        </p:spPr>
        <p:txBody>
          <a:bodyPr>
            <a:normAutofit fontScale="92500" lnSpcReduction="10000"/>
          </a:bodyPr>
          <a:lstStyle/>
          <a:p>
            <a:r>
              <a:rPr lang="en-US" altLang="en-US" smtClean="0"/>
              <a:t>Pigs living in either enriched or barren pens were studied to determine if stress, defined by lack of access to stimulation, affected memory.</a:t>
            </a:r>
          </a:p>
          <a:p>
            <a:r>
              <a:rPr lang="en-US" altLang="en-US" smtClean="0"/>
              <a:t>Short-term memory was impacted.</a:t>
            </a:r>
          </a:p>
          <a:p>
            <a:r>
              <a:rPr lang="en-US" altLang="en-US" smtClean="0"/>
              <a:t>Pigs are actually, potentially “smart”,  10% pre-frontal cortex.</a:t>
            </a:r>
          </a:p>
        </p:txBody>
      </p:sp>
      <p:pic>
        <p:nvPicPr>
          <p:cNvPr id="43014" name="Picture 2" descr="C:\Documents and Settings\Linda\Local Settings\Temporary Internet Files\Content.IE5\DXZAGRJU\MC900444786[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50913" y="2174875"/>
            <a:ext cx="3052762" cy="3951288"/>
          </a:xfrm>
          <a:noFill/>
        </p:spPr>
      </p:pic>
      <p:sp>
        <p:nvSpPr>
          <p:cNvPr id="2" name="Footer Placeholder 1"/>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36336426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Neuro-Architecture Tips</a:t>
            </a:r>
            <a:endParaRPr lang="en-US" dirty="0"/>
          </a:p>
        </p:txBody>
      </p:sp>
      <p:sp>
        <p:nvSpPr>
          <p:cNvPr id="8" name="Content Placeholder 7"/>
          <p:cNvSpPr>
            <a:spLocks noGrp="1"/>
          </p:cNvSpPr>
          <p:nvPr>
            <p:ph sz="quarter" idx="2"/>
          </p:nvPr>
        </p:nvSpPr>
        <p:spPr/>
        <p:txBody>
          <a:bodyPr>
            <a:noAutofit/>
          </a:bodyPr>
          <a:lstStyle/>
          <a:p>
            <a:r>
              <a:rPr lang="en-US" sz="2800" dirty="0" smtClean="0">
                <a:solidFill>
                  <a:srgbClr val="00B050"/>
                </a:solidFill>
              </a:rPr>
              <a:t>Take the quiz on page 53</a:t>
            </a:r>
          </a:p>
          <a:p>
            <a:r>
              <a:rPr lang="en-US" sz="2800" dirty="0" smtClean="0">
                <a:solidFill>
                  <a:srgbClr val="00B050"/>
                </a:solidFill>
              </a:rPr>
              <a:t>Explore lighting, water features, music, color, sound, groupings, props, and centers.</a:t>
            </a:r>
          </a:p>
          <a:p>
            <a:r>
              <a:rPr lang="en-US" sz="2800" dirty="0" smtClean="0">
                <a:solidFill>
                  <a:srgbClr val="00B050"/>
                </a:solidFill>
              </a:rPr>
              <a:t>Consider both indoor and outdoor spaces as instructional tools.</a:t>
            </a:r>
            <a:endParaRPr lang="en-US" sz="2800" dirty="0">
              <a:solidFill>
                <a:srgbClr val="00B050"/>
              </a:solidFill>
            </a:endParaRPr>
          </a:p>
        </p:txBody>
      </p:sp>
      <p:pic>
        <p:nvPicPr>
          <p:cNvPr id="9" name="Content Placeholder 8" descr="http://cdn.superbwallpapers.com/wallpapers/abstract/overlapping-circles-24924-1920x1080.jpg"/>
          <p:cNvPicPr>
            <a:picLocks noGrp="1"/>
          </p:cNvPicPr>
          <p:nvPr>
            <p:ph sz="quarter" idx="1"/>
          </p:nvPr>
        </p:nvPicPr>
        <p:blipFill>
          <a:blip r:embed="rId2" cstate="print"/>
          <a:srcRect/>
          <a:stretch>
            <a:fillRect/>
          </a:stretch>
        </p:blipFill>
        <p:spPr bwMode="auto">
          <a:xfrm>
            <a:off x="838200" y="1905000"/>
            <a:ext cx="3581400" cy="3886199"/>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1100511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7030A0"/>
                </a:solidFill>
              </a:rPr>
              <a:t>#7……Creative and Critical Thinking Tips</a:t>
            </a:r>
            <a:endParaRPr lang="en-US" b="1" dirty="0">
              <a:solidFill>
                <a:srgbClr val="7030A0"/>
              </a:solidFill>
            </a:endParaRPr>
          </a:p>
        </p:txBody>
      </p:sp>
      <p:sp>
        <p:nvSpPr>
          <p:cNvPr id="4" name="Content Placeholder 3"/>
          <p:cNvSpPr>
            <a:spLocks noGrp="1"/>
          </p:cNvSpPr>
          <p:nvPr>
            <p:ph sz="quarter" idx="2"/>
          </p:nvPr>
        </p:nvSpPr>
        <p:spPr/>
        <p:txBody>
          <a:bodyPr>
            <a:normAutofit fontScale="77500" lnSpcReduction="20000"/>
          </a:bodyPr>
          <a:lstStyle/>
          <a:p>
            <a:pPr lvl="0"/>
            <a:r>
              <a:rPr lang="en-US" b="1" dirty="0"/>
              <a:t>The ability to produce something original and useful by applying divergent thinking.</a:t>
            </a:r>
            <a:endParaRPr lang="en-US" dirty="0"/>
          </a:p>
          <a:p>
            <a:pPr lvl="0"/>
            <a:r>
              <a:rPr lang="en-US" b="1" dirty="0"/>
              <a:t>Seeing the world in ways that are hidden from others.</a:t>
            </a:r>
            <a:endParaRPr lang="en-US" dirty="0"/>
          </a:p>
          <a:p>
            <a:pPr lvl="0"/>
            <a:r>
              <a:rPr lang="en-US" b="1" dirty="0"/>
              <a:t>A state of being…creative. </a:t>
            </a:r>
            <a:endParaRPr lang="en-US" dirty="0"/>
          </a:p>
          <a:p>
            <a:r>
              <a:rPr lang="en-US" dirty="0"/>
              <a:t>Research suggests that students in the US are becoming “less creative”. Scores on IQ tests have inched higher, while scores on assessments of creativity have been declining for more than a decade. </a:t>
            </a:r>
          </a:p>
          <a:p>
            <a:r>
              <a:rPr lang="en-US" dirty="0"/>
              <a:t>We need an Innovation Infusion!</a:t>
            </a:r>
          </a:p>
          <a:p>
            <a:endParaRPr lang="en-US" dirty="0"/>
          </a:p>
        </p:txBody>
      </p:sp>
      <p:pic>
        <p:nvPicPr>
          <p:cNvPr id="16390" name="Picture 6" descr="https://encrypted-tbn1.gstatic.com/images?q=tbn:ANd9GcT9jXOZgOd_bBrtnvB6c9UEA8LuY2eSoRn0qKn00kD_IuWZqkWP"/>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2717800" cy="271780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s://encrypted-tbn2.gstatic.com/images?q=tbn:ANd9GcT8FOEzTmYgafz0k4S8WQTiS5KE06yDjCqPHGTPEtcCDbuzFX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660900"/>
            <a:ext cx="4076700" cy="112395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8154627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Pg. 64  Lay a Creative Egg</a:t>
            </a:r>
            <a:endParaRPr lang="en-US" b="1" dirty="0">
              <a:solidFill>
                <a:srgbClr val="7030A0"/>
              </a:solidFill>
            </a:endParaRPr>
          </a:p>
        </p:txBody>
      </p:sp>
      <p:graphicFrame>
        <p:nvGraphicFramePr>
          <p:cNvPr id="6" name="Content Placeholder 5"/>
          <p:cNvGraphicFramePr>
            <a:graphicFrameLocks noGrp="1"/>
          </p:cNvGraphicFramePr>
          <p:nvPr>
            <p:ph sz="quarter" idx="1"/>
          </p:nvPr>
        </p:nvGraphicFramePr>
        <p:xfrm>
          <a:off x="457200" y="1347448"/>
          <a:ext cx="4041775" cy="4680629"/>
        </p:xfrm>
        <a:graphic>
          <a:graphicData uri="http://schemas.openxmlformats.org/drawingml/2006/table">
            <a:tbl>
              <a:tblPr firstRow="1" firstCol="1" bandRow="1">
                <a:tableStyleId>{5C22544A-7EE6-4342-B048-85BDC9FD1C3A}</a:tableStyleId>
              </a:tblPr>
              <a:tblGrid>
                <a:gridCol w="1353659"/>
                <a:gridCol w="689096"/>
                <a:gridCol w="1999020"/>
              </a:tblGrid>
              <a:tr h="441086">
                <a:tc>
                  <a:txBody>
                    <a:bodyPr/>
                    <a:lstStyle/>
                    <a:p>
                      <a:pPr marL="0" marR="0" algn="ctr">
                        <a:lnSpc>
                          <a:spcPct val="115000"/>
                        </a:lnSpc>
                        <a:spcBef>
                          <a:spcPts val="0"/>
                        </a:spcBef>
                        <a:spcAft>
                          <a:spcPts val="0"/>
                        </a:spcAft>
                      </a:pPr>
                      <a:r>
                        <a:rPr lang="en-US" sz="1000">
                          <a:effectLst/>
                        </a:rPr>
                        <a:t>Activity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marL="0" marR="0" algn="ctr">
                        <a:lnSpc>
                          <a:spcPct val="115000"/>
                        </a:lnSpc>
                        <a:spcBef>
                          <a:spcPts val="0"/>
                        </a:spcBef>
                        <a:spcAft>
                          <a:spcPts val="0"/>
                        </a:spcAft>
                      </a:pPr>
                      <a:r>
                        <a:rPr lang="en-US" sz="1000">
                          <a:effectLst/>
                        </a:rPr>
                        <a:t>Critical Thinking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marL="0" marR="0" algn="ctr">
                        <a:lnSpc>
                          <a:spcPct val="115000"/>
                        </a:lnSpc>
                        <a:spcBef>
                          <a:spcPts val="0"/>
                        </a:spcBef>
                        <a:spcAft>
                          <a:spcPts val="0"/>
                        </a:spcAft>
                      </a:pPr>
                      <a:r>
                        <a:rPr lang="en-US" sz="1000">
                          <a:effectLst/>
                        </a:rPr>
                        <a:t>Creative</a:t>
                      </a:r>
                      <a:endParaRPr lang="en-US" sz="900">
                        <a:effectLst/>
                      </a:endParaRPr>
                    </a:p>
                    <a:p>
                      <a:pPr marL="0" marR="0" algn="ctr">
                        <a:lnSpc>
                          <a:spcPct val="115000"/>
                        </a:lnSpc>
                        <a:spcBef>
                          <a:spcPts val="0"/>
                        </a:spcBef>
                        <a:spcAft>
                          <a:spcPts val="0"/>
                        </a:spcAft>
                      </a:pPr>
                      <a:r>
                        <a:rPr lang="en-US" sz="1000">
                          <a:effectLst/>
                        </a:rPr>
                        <a:t>Thinking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413181">
                <a:tc>
                  <a:txBody>
                    <a:bodyPr/>
                    <a:lstStyle/>
                    <a:p>
                      <a:pPr marL="0" marR="0" algn="ctr">
                        <a:lnSpc>
                          <a:spcPct val="115000"/>
                        </a:lnSpc>
                        <a:spcBef>
                          <a:spcPts val="0"/>
                        </a:spcBef>
                        <a:spcAft>
                          <a:spcPts val="0"/>
                        </a:spcAft>
                      </a:pPr>
                      <a:r>
                        <a:rPr lang="en-US" sz="1000">
                          <a:effectLst/>
                        </a:rPr>
                        <a:t>Review for a test by putting “clues” such as page numbers or key vocabulary in an egg and having students search out the evidence in the textbook.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marL="0" marR="0" algn="ctr">
                        <a:lnSpc>
                          <a:spcPct val="115000"/>
                        </a:lnSpc>
                        <a:spcBef>
                          <a:spcPts val="0"/>
                        </a:spcBef>
                        <a:spcAft>
                          <a:spcPts val="0"/>
                        </a:spcAft>
                      </a:pPr>
                      <a:r>
                        <a:rPr lang="en-US" sz="1000">
                          <a:effectLst/>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marL="0" marR="0" algn="ctr">
                        <a:lnSpc>
                          <a:spcPct val="115000"/>
                        </a:lnSpc>
                        <a:spcBef>
                          <a:spcPts val="0"/>
                        </a:spcBef>
                        <a:spcAft>
                          <a:spcPts val="0"/>
                        </a:spcAft>
                      </a:pPr>
                      <a:r>
                        <a:rPr lang="en-US"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236533">
                <a:tc>
                  <a:txBody>
                    <a:bodyPr/>
                    <a:lstStyle/>
                    <a:p>
                      <a:pPr marL="0" marR="0">
                        <a:lnSpc>
                          <a:spcPct val="115000"/>
                        </a:lnSpc>
                        <a:spcBef>
                          <a:spcPts val="0"/>
                        </a:spcBef>
                        <a:spcAft>
                          <a:spcPts val="0"/>
                        </a:spcAft>
                      </a:pPr>
                      <a:r>
                        <a:rPr lang="en-US" sz="1000">
                          <a:effectLst/>
                        </a:rPr>
                        <a:t>“Hide”  math problems in eggs around the room and have students find and solve them on a worksheet or whiteboard.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marL="0" marR="0" algn="ctr">
                        <a:lnSpc>
                          <a:spcPct val="115000"/>
                        </a:lnSpc>
                        <a:spcBef>
                          <a:spcPts val="0"/>
                        </a:spcBef>
                        <a:spcAft>
                          <a:spcPts val="0"/>
                        </a:spcAft>
                      </a:pPr>
                      <a:r>
                        <a:rPr lang="en-US"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marL="0" marR="0" algn="ctr">
                        <a:lnSpc>
                          <a:spcPct val="115000"/>
                        </a:lnSpc>
                        <a:spcBef>
                          <a:spcPts val="0"/>
                        </a:spcBef>
                        <a:spcAft>
                          <a:spcPts val="0"/>
                        </a:spcAft>
                      </a:pPr>
                      <a:r>
                        <a:rPr lang="en-US" sz="1000">
                          <a:effectLst/>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589829">
                <a:tc>
                  <a:txBody>
                    <a:bodyPr/>
                    <a:lstStyle/>
                    <a:p>
                      <a:pPr marL="0" marR="0" algn="ctr">
                        <a:lnSpc>
                          <a:spcPct val="115000"/>
                        </a:lnSpc>
                        <a:spcBef>
                          <a:spcPts val="0"/>
                        </a:spcBef>
                        <a:spcAft>
                          <a:spcPts val="0"/>
                        </a:spcAft>
                      </a:pPr>
                      <a:r>
                        <a:rPr lang="en-US" sz="1000">
                          <a:effectLst/>
                        </a:rPr>
                        <a:t>After reading a story in the basal, nest examples of the literary elements such as setting, point of view, plot, conflict in eggs and toss them out to students to identify.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marL="0" marR="0" algn="ctr">
                        <a:lnSpc>
                          <a:spcPct val="115000"/>
                        </a:lnSpc>
                        <a:spcBef>
                          <a:spcPts val="0"/>
                        </a:spcBef>
                        <a:spcAft>
                          <a:spcPts val="0"/>
                        </a:spcAft>
                      </a:pPr>
                      <a:r>
                        <a:rPr lang="en-US" sz="1000">
                          <a:effectLst/>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marL="0" marR="0" algn="ctr">
                        <a:lnSpc>
                          <a:spcPct val="115000"/>
                        </a:lnSpc>
                        <a:spcBef>
                          <a:spcPts val="0"/>
                        </a:spcBef>
                        <a:spcAft>
                          <a:spcPts val="0"/>
                        </a:spcAft>
                      </a:pPr>
                      <a:r>
                        <a:rPr lang="en-US" sz="1000" dirty="0">
                          <a:effectLst/>
                        </a:rPr>
                        <a:t>X</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bl>
          </a:graphicData>
        </a:graphic>
      </p:graphicFrame>
      <p:pic>
        <p:nvPicPr>
          <p:cNvPr id="5" name="Content Placeholder 4" descr="http://upload.wikimedia.org/wikipedia/commons/d/d3/6_pack_of_large_plastic_Easter_eggs.JPG"/>
          <p:cNvPicPr>
            <a:picLocks noGrp="1"/>
          </p:cNvPicPr>
          <p:nvPr>
            <p:ph sz="quarter" idx="2"/>
          </p:nvPr>
        </p:nvPicPr>
        <p:blipFill>
          <a:blip r:embed="rId2" cstate="print"/>
          <a:srcRect/>
          <a:stretch>
            <a:fillRect/>
          </a:stretch>
        </p:blipFill>
        <p:spPr bwMode="auto">
          <a:xfrm>
            <a:off x="5257800" y="1905000"/>
            <a:ext cx="3005051" cy="1828800"/>
          </a:xfrm>
          <a:prstGeom prst="rect">
            <a:avLst/>
          </a:prstGeom>
          <a:noFill/>
          <a:ln w="9525">
            <a:noFill/>
            <a:miter lim="800000"/>
            <a:headEnd/>
            <a:tailEnd/>
          </a:ln>
        </p:spPr>
      </p:pic>
      <p:pic>
        <p:nvPicPr>
          <p:cNvPr id="18434" name="Picture 2" descr="https://encrypted-tbn2.gstatic.com/images?q=tbn:ANd9GcRF_nUyeJ9WGvTerlUTNJZv-8UqjYZ2L4JXwpD3-sySRig8XbU6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038600"/>
            <a:ext cx="2133600" cy="1771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207133" y="74711"/>
            <a:ext cx="672972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B050"/>
                </a:solidFill>
                <a:effectLst/>
                <a:latin typeface="Arial" panose="020B0604020202020204" pitchFamily="34" charset="0"/>
                <a:ea typeface="Calibri" panose="020F0502020204030204" pitchFamily="34" charset="0"/>
                <a:cs typeface="Arial" panose="020B0604020202020204" pitchFamily="34" charset="0"/>
              </a:rPr>
              <a:t>Both creativity and critical thinking feed on </a:t>
            </a:r>
            <a:r>
              <a:rPr kumimoji="0" lang="en-US" altLang="en-US" sz="1400" b="1" i="0" u="none" strike="noStrike" cap="none" normalizeH="0" baseline="0" dirty="0" smtClean="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400" b="1" i="0" u="none" strike="noStrike" cap="none" normalizeH="0" baseline="0" dirty="0" smtClean="0">
                <a:ln>
                  <a:noFill/>
                </a:ln>
                <a:solidFill>
                  <a:srgbClr val="00B050"/>
                </a:solidFill>
                <a:effectLst/>
                <a:latin typeface="Arial" panose="020B0604020202020204" pitchFamily="34" charset="0"/>
                <a:ea typeface="Calibri" panose="020F0502020204030204" pitchFamily="34" charset="0"/>
                <a:cs typeface="Arial" panose="020B0604020202020204" pitchFamily="34" charset="0"/>
              </a:rPr>
              <a:t>Novelty</a:t>
            </a:r>
            <a:r>
              <a:rPr kumimoji="0" lang="en-US" altLang="en-US" sz="1400" b="1" i="0" u="none" strike="noStrike" cap="none" normalizeH="0" baseline="0" dirty="0" smtClean="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400" b="1" i="0" u="none" strike="noStrike" cap="none" normalizeH="0" baseline="0" dirty="0" smtClean="0">
                <a:ln>
                  <a:noFill/>
                </a:ln>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altLang="en-US" sz="1400" b="1" dirty="0" smtClean="0">
                <a:solidFill>
                  <a:srgbClr val="00B050"/>
                </a:solidFill>
                <a:latin typeface="Arial" panose="020B0604020202020204" pitchFamily="34" charset="0"/>
                <a:ea typeface="Calibri" panose="020F0502020204030204" pitchFamily="34" charset="0"/>
                <a:cs typeface="Arial" panose="020B0604020202020204" pitchFamily="34" charset="0"/>
              </a:rPr>
              <a:t>Dopamine is essential</a:t>
            </a:r>
            <a:r>
              <a:rPr kumimoji="0" lang="en-US" altLang="en-US" sz="1400" b="1" i="0" u="none" strike="noStrike" cap="none" normalizeH="0" baseline="0" dirty="0" smtClean="0">
                <a:ln>
                  <a:noFill/>
                </a:ln>
                <a:solidFill>
                  <a:srgbClr val="00B05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800" b="1" i="0" u="none" strike="noStrike" cap="none" normalizeH="0" baseline="0" dirty="0" smtClean="0">
              <a:ln>
                <a:noFill/>
              </a:ln>
              <a:solidFill>
                <a:srgbClr val="00B050"/>
              </a:solidFill>
              <a:effectLst/>
              <a:latin typeface="Arial" panose="020B0604020202020204" pitchFamily="34" charset="0"/>
            </a:endParaRPr>
          </a:p>
        </p:txBody>
      </p:sp>
      <p:sp>
        <p:nvSpPr>
          <p:cNvPr id="3" name="Footer Placeholder 2"/>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28306342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 and Play</a:t>
            </a:r>
            <a:endParaRPr lang="en-US" dirty="0"/>
          </a:p>
        </p:txBody>
      </p:sp>
      <p:sp>
        <p:nvSpPr>
          <p:cNvPr id="3" name="Footer Placeholder 2"/>
          <p:cNvSpPr>
            <a:spLocks noGrp="1"/>
          </p:cNvSpPr>
          <p:nvPr>
            <p:ph type="ftr" sz="quarter" idx="11"/>
          </p:nvPr>
        </p:nvSpPr>
        <p:spPr/>
        <p:txBody>
          <a:bodyPr/>
          <a:lstStyle/>
          <a:p>
            <a:r>
              <a:rPr lang="en-US" smtClean="0"/>
              <a:t>Education InSite </a:t>
            </a:r>
            <a:endParaRPr lang="en-US"/>
          </a:p>
        </p:txBody>
      </p:sp>
      <p:sp>
        <p:nvSpPr>
          <p:cNvPr id="4" name="Content Placeholder 3"/>
          <p:cNvSpPr>
            <a:spLocks noGrp="1"/>
          </p:cNvSpPr>
          <p:nvPr>
            <p:ph sz="quarter" idx="1"/>
          </p:nvPr>
        </p:nvSpPr>
        <p:spPr/>
        <p:txBody>
          <a:bodyPr/>
          <a:lstStyle/>
          <a:p>
            <a:r>
              <a:rPr lang="en-US" dirty="0" smtClean="0"/>
              <a:t>Center time.</a:t>
            </a:r>
          </a:p>
          <a:p>
            <a:r>
              <a:rPr lang="en-US" dirty="0" smtClean="0"/>
              <a:t>Working in teams.</a:t>
            </a:r>
          </a:p>
          <a:p>
            <a:r>
              <a:rPr lang="en-US" dirty="0" smtClean="0"/>
              <a:t>Create a set of “brain eggs” for your discipline or department.</a:t>
            </a:r>
          </a:p>
          <a:p>
            <a:r>
              <a:rPr lang="en-US" dirty="0" smtClean="0"/>
              <a:t>What content will you address?</a:t>
            </a:r>
          </a:p>
          <a:p>
            <a:r>
              <a:rPr lang="en-US" dirty="0" smtClean="0"/>
              <a:t>What words will you use for focus?</a:t>
            </a:r>
          </a:p>
          <a:p>
            <a:r>
              <a:rPr lang="en-US" dirty="0" smtClean="0"/>
              <a:t>When will you use them?</a:t>
            </a:r>
            <a:endParaRPr lang="en-US" dirty="0"/>
          </a:p>
        </p:txBody>
      </p:sp>
      <p:pic>
        <p:nvPicPr>
          <p:cNvPr id="6" name="Content Placeholder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352752" y="2384127"/>
            <a:ext cx="2600921" cy="2600921"/>
          </a:xfrm>
        </p:spPr>
      </p:pic>
    </p:spTree>
    <p:extLst>
      <p:ext uri="{BB962C8B-B14F-4D97-AF65-F5344CB8AC3E}">
        <p14:creationId xmlns:p14="http://schemas.microsoft.com/office/powerpoint/2010/main" val="3918537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609600"/>
            <a:ext cx="7772400" cy="1143000"/>
          </a:xfrm>
        </p:spPr>
        <p:txBody>
          <a:bodyPr>
            <a:normAutofit/>
          </a:bodyPr>
          <a:lstStyle/>
          <a:p>
            <a:pPr>
              <a:defRPr/>
            </a:pPr>
            <a:r>
              <a:rPr lang="en-US" dirty="0" smtClean="0"/>
              <a:t>What if you can’t give out treats?</a:t>
            </a:r>
            <a:endParaRPr lang="en-US" dirty="0"/>
          </a:p>
        </p:txBody>
      </p:sp>
      <p:sp>
        <p:nvSpPr>
          <p:cNvPr id="116740" name="ClipArt Placeholder 5"/>
          <p:cNvSpPr>
            <a:spLocks noGrp="1" noTextEdit="1"/>
          </p:cNvSpPr>
          <p:nvPr>
            <p:ph type="clipArt" sz="half" idx="1"/>
          </p:nvPr>
        </p:nvSpPr>
        <p:spPr/>
      </p:sp>
      <p:sp>
        <p:nvSpPr>
          <p:cNvPr id="116739" name="Text Placeholder 3"/>
          <p:cNvSpPr>
            <a:spLocks noGrp="1"/>
          </p:cNvSpPr>
          <p:nvPr>
            <p:ph type="body" sz="half" idx="2"/>
          </p:nvPr>
        </p:nvSpPr>
        <p:spPr/>
        <p:txBody>
          <a:bodyPr/>
          <a:lstStyle/>
          <a:p>
            <a:r>
              <a:rPr lang="en-US" dirty="0" smtClean="0"/>
              <a:t>Mr. </a:t>
            </a:r>
            <a:r>
              <a:rPr lang="en-US" dirty="0" err="1" smtClean="0"/>
              <a:t>Rayme</a:t>
            </a:r>
            <a:r>
              <a:rPr lang="en-US" dirty="0" smtClean="0"/>
              <a:t> </a:t>
            </a:r>
            <a:r>
              <a:rPr lang="en-US" dirty="0" err="1" smtClean="0"/>
              <a:t>Scalise</a:t>
            </a:r>
            <a:endParaRPr lang="en-US" dirty="0" smtClean="0"/>
          </a:p>
          <a:p>
            <a:r>
              <a:rPr lang="en-US" dirty="0" smtClean="0"/>
              <a:t>Mary Massa</a:t>
            </a:r>
          </a:p>
          <a:p>
            <a:r>
              <a:rPr lang="en-US" dirty="0" smtClean="0"/>
              <a:t>Warren, PA</a:t>
            </a:r>
          </a:p>
          <a:p>
            <a:r>
              <a:rPr lang="en-US" dirty="0" smtClean="0"/>
              <a:t>Suggests using “</a:t>
            </a:r>
            <a:r>
              <a:rPr lang="en-US" dirty="0" err="1" smtClean="0"/>
              <a:t>Scenty</a:t>
            </a:r>
            <a:r>
              <a:rPr lang="en-US" dirty="0" smtClean="0"/>
              <a:t> Sticks” an inexpensive balm to run on the wrist to utilize the power of “scent”. Pg. 69</a:t>
            </a:r>
          </a:p>
        </p:txBody>
      </p:sp>
      <p:pic>
        <p:nvPicPr>
          <p:cNvPr id="116741" name="Picture 4" descr="Bonne Bell Lip Smackers Fruit Flavored Lip Balm, Skittles, 16-Count Party Pack">
            <a:hlinkClick r:id="rId2"/>
          </p:cNvPr>
          <p:cNvPicPr>
            <a:picLocks noChangeAspect="1" noChangeArrowheads="1"/>
          </p:cNvPicPr>
          <p:nvPr/>
        </p:nvPicPr>
        <p:blipFill>
          <a:blip r:embed="rId3" cstate="print"/>
          <a:srcRect/>
          <a:stretch>
            <a:fillRect/>
          </a:stretch>
        </p:blipFill>
        <p:spPr bwMode="auto">
          <a:xfrm>
            <a:off x="533400" y="1981200"/>
            <a:ext cx="3810000" cy="3810000"/>
          </a:xfrm>
          <a:prstGeom prst="rect">
            <a:avLst/>
          </a:prstGeom>
          <a:noFill/>
          <a:ln w="9525">
            <a:noFill/>
            <a:miter lim="800000"/>
            <a:headEnd/>
            <a:tailEnd/>
          </a:ln>
        </p:spPr>
      </p:pic>
      <p:sp>
        <p:nvSpPr>
          <p:cNvPr id="3" name="Footer Placeholder 2"/>
          <p:cNvSpPr>
            <a:spLocks noGrp="1"/>
          </p:cNvSpPr>
          <p:nvPr>
            <p:ph type="ftr" sz="quarter" idx="12"/>
          </p:nvPr>
        </p:nvSpPr>
        <p:spPr>
          <a:xfrm>
            <a:off x="3505200" y="6172200"/>
            <a:ext cx="2286000" cy="457200"/>
          </a:xfrm>
        </p:spPr>
        <p:txBody>
          <a:bodyPr/>
          <a:lstStyle/>
          <a:p>
            <a:pPr algn="ctr">
              <a:defRPr/>
            </a:pP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1535752773"/>
      </p:ext>
    </p:extLst>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#8……..Parents and Brain Tips</a:t>
            </a:r>
            <a:endParaRPr lang="en-US" b="1" dirty="0">
              <a:solidFill>
                <a:srgbClr val="7030A0"/>
              </a:solidFill>
            </a:endParaRPr>
          </a:p>
        </p:txBody>
      </p:sp>
      <p:sp>
        <p:nvSpPr>
          <p:cNvPr id="3" name="Content Placeholder 2"/>
          <p:cNvSpPr>
            <a:spLocks noGrp="1"/>
          </p:cNvSpPr>
          <p:nvPr>
            <p:ph sz="quarter" idx="1"/>
          </p:nvPr>
        </p:nvSpPr>
        <p:spPr/>
        <p:txBody>
          <a:bodyPr/>
          <a:lstStyle/>
          <a:p>
            <a:r>
              <a:rPr lang="en-US" dirty="0" smtClean="0"/>
              <a:t>Section 8</a:t>
            </a:r>
          </a:p>
          <a:p>
            <a:r>
              <a:rPr lang="en-US" dirty="0" smtClean="0"/>
              <a:t>Strategies for raising smarter children</a:t>
            </a:r>
          </a:p>
          <a:p>
            <a:r>
              <a:rPr lang="en-US" dirty="0" smtClean="0"/>
              <a:t>Brain Foods</a:t>
            </a:r>
          </a:p>
          <a:p>
            <a:r>
              <a:rPr lang="en-US" dirty="0" smtClean="0"/>
              <a:t>Sleep Issues</a:t>
            </a:r>
          </a:p>
          <a:p>
            <a:r>
              <a:rPr lang="en-US" dirty="0" smtClean="0"/>
              <a:t>Creating a literacy rich environment</a:t>
            </a:r>
          </a:p>
          <a:p>
            <a:r>
              <a:rPr lang="en-US" dirty="0" smtClean="0"/>
              <a:t>Brain Toys</a:t>
            </a:r>
          </a:p>
          <a:p>
            <a:r>
              <a:rPr lang="en-US" dirty="0" smtClean="0"/>
              <a:t>The role of Technology</a:t>
            </a:r>
          </a:p>
          <a:p>
            <a:r>
              <a:rPr lang="en-US" dirty="0" smtClean="0"/>
              <a:t>Reducing Cortisol</a:t>
            </a:r>
            <a:endParaRPr lang="en-US" dirty="0"/>
          </a:p>
        </p:txBody>
      </p:sp>
      <p:pic>
        <p:nvPicPr>
          <p:cNvPr id="19458" name="Picture 2" descr="https://encrypted-tbn1.gstatic.com/images?q=tbn:ANd9GcQF6cjftXJQeR9eHYiIB0U-O03b2QupyyMSBySs0cOEpd9JrMgk"/>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800601" y="1905000"/>
            <a:ext cx="3276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33260398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220980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319056501"/>
              </p:ext>
            </p:extLst>
          </p:nvPr>
        </p:nvGraphicFramePr>
        <p:xfrm>
          <a:off x="1981200" y="1905000"/>
          <a:ext cx="6076950" cy="4316413"/>
        </p:xfrm>
        <a:graphic>
          <a:graphicData uri="http://schemas.openxmlformats.org/presentationml/2006/ole">
            <mc:AlternateContent xmlns:mc="http://schemas.openxmlformats.org/markup-compatibility/2006">
              <mc:Choice xmlns:v="urn:schemas-microsoft-com:vml" Requires="v">
                <p:oleObj spid="_x0000_s23592" name="Slide" r:id="rId4" imgW="4570544" imgH="3427357" progId="PowerPoint.Slide.12">
                  <p:embed/>
                </p:oleObj>
              </mc:Choice>
              <mc:Fallback>
                <p:oleObj name="Slide" r:id="rId4" imgW="4570544" imgH="3427357" progId="PowerPoint.Slide.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905000"/>
                        <a:ext cx="6076950" cy="4316413"/>
                      </a:xfrm>
                      <a:prstGeom prst="rect">
                        <a:avLst/>
                      </a:prstGeom>
                      <a:noFill/>
                    </p:spPr>
                  </p:pic>
                </p:oleObj>
              </mc:Fallback>
            </mc:AlternateContent>
          </a:graphicData>
        </a:graphic>
      </p:graphicFrame>
      <p:sp>
        <p:nvSpPr>
          <p:cNvPr id="10" name="Title 9"/>
          <p:cNvSpPr>
            <a:spLocks noGrp="1"/>
          </p:cNvSpPr>
          <p:nvPr>
            <p:ph type="title"/>
          </p:nvPr>
        </p:nvSpPr>
        <p:spPr>
          <a:xfrm>
            <a:off x="228600" y="228600"/>
            <a:ext cx="8458200" cy="2133600"/>
          </a:xfrm>
        </p:spPr>
        <p:txBody>
          <a:bodyPr>
            <a:normAutofit/>
          </a:bodyPr>
          <a:lstStyle/>
          <a:p>
            <a:pPr lvl="0" algn="ctr"/>
            <a:r>
              <a:rPr lang="en-US" sz="2200" dirty="0" smtClean="0">
                <a:solidFill>
                  <a:srgbClr val="7030A0"/>
                </a:solidFill>
              </a:rPr>
              <a:t>Sleep Issues…the Top Parenting Priority for Brain Health and Development</a:t>
            </a:r>
            <a:r>
              <a:rPr lang="en-US" dirty="0" smtClean="0"/>
              <a:t/>
            </a:r>
            <a:br>
              <a:rPr lang="en-US" dirty="0" smtClean="0"/>
            </a:br>
            <a:endParaRPr lang="en-US" dirty="0"/>
          </a:p>
        </p:txBody>
      </p:sp>
      <p:sp>
        <p:nvSpPr>
          <p:cNvPr id="2" name="Footer Placeholder 1"/>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1313141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5080" y="0"/>
            <a:ext cx="8153400" cy="1143000"/>
          </a:xfrm>
        </p:spPr>
        <p:txBody>
          <a:bodyPr>
            <a:normAutofit/>
          </a:bodyPr>
          <a:lstStyle/>
          <a:p>
            <a:pPr>
              <a:defRPr/>
            </a:pPr>
            <a:r>
              <a:rPr lang="en-US" dirty="0" smtClean="0"/>
              <a:t>Dr. Jill </a:t>
            </a:r>
            <a:r>
              <a:rPr lang="en-US" dirty="0" err="1" smtClean="0"/>
              <a:t>Bolte</a:t>
            </a:r>
            <a:r>
              <a:rPr lang="en-US" dirty="0" smtClean="0"/>
              <a:t> Taylor: </a:t>
            </a:r>
            <a:r>
              <a:rPr lang="en-US" u="sng" dirty="0" smtClean="0"/>
              <a:t>My Stroke of Insight </a:t>
            </a:r>
            <a:r>
              <a:rPr lang="en-US" dirty="0" smtClean="0"/>
              <a:t> says….</a:t>
            </a:r>
            <a:endParaRPr lang="en-US" dirty="0"/>
          </a:p>
        </p:txBody>
      </p:sp>
      <p:sp>
        <p:nvSpPr>
          <p:cNvPr id="99331" name="Text Placeholder 7"/>
          <p:cNvSpPr>
            <a:spLocks noGrp="1"/>
          </p:cNvSpPr>
          <p:nvPr>
            <p:ph type="body" sz="half" idx="1"/>
          </p:nvPr>
        </p:nvSpPr>
        <p:spPr>
          <a:xfrm>
            <a:off x="685800" y="1524000"/>
            <a:ext cx="3810000" cy="4572000"/>
          </a:xfrm>
        </p:spPr>
        <p:txBody>
          <a:bodyPr/>
          <a:lstStyle/>
          <a:p>
            <a:r>
              <a:rPr lang="en-US" altLang="en-US" smtClean="0"/>
              <a:t>“It might be of interest to note that all of today’s “brain based learning” techniques… capitalize on what neuroscientists understand about the functions of the limbic system. “</a:t>
            </a:r>
          </a:p>
        </p:txBody>
      </p:sp>
      <p:pic>
        <p:nvPicPr>
          <p:cNvPr id="99333" name="Picture 2" descr="My Stroke Of Insight - A Brain Scientist's Personal Journey"/>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94287" y="1828800"/>
            <a:ext cx="3598863" cy="3598863"/>
          </a:xfrm>
          <a:noFill/>
        </p:spPr>
      </p:pic>
      <p:sp>
        <p:nvSpPr>
          <p:cNvPr id="2" name="Rectangle 1"/>
          <p:cNvSpPr/>
          <p:nvPr/>
        </p:nvSpPr>
        <p:spPr>
          <a:xfrm>
            <a:off x="3810000" y="6873607"/>
            <a:ext cx="1747594" cy="369332"/>
          </a:xfrm>
          <a:prstGeom prst="rect">
            <a:avLst/>
          </a:prstGeom>
        </p:spPr>
        <p:txBody>
          <a:bodyPr wrap="none">
            <a:spAutoFit/>
          </a:bodyPr>
          <a:lstStyle/>
          <a:p>
            <a:r>
              <a:rPr lang="en-US" dirty="0"/>
              <a:t>Education </a:t>
            </a:r>
            <a:r>
              <a:rPr lang="en-US" dirty="0" err="1"/>
              <a:t>InSite</a:t>
            </a:r>
            <a:r>
              <a:rPr lang="en-US" dirty="0"/>
              <a:t> </a:t>
            </a:r>
          </a:p>
        </p:txBody>
      </p:sp>
    </p:spTree>
    <p:extLst>
      <p:ext uri="{BB962C8B-B14F-4D97-AF65-F5344CB8AC3E}">
        <p14:creationId xmlns:p14="http://schemas.microsoft.com/office/powerpoint/2010/main" val="805418170"/>
      </p:ext>
    </p:extLst>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B050"/>
                </a:solidFill>
              </a:rPr>
              <a:t>The hippocampus requires a minimum of 6 hours of deep cycle sleep to process learning. Pg. 74</a:t>
            </a:r>
            <a:endParaRPr lang="en-US" sz="2400" b="1" dirty="0">
              <a:solidFill>
                <a:srgbClr val="00B050"/>
              </a:solidFill>
            </a:endParaRPr>
          </a:p>
        </p:txBody>
      </p:sp>
      <p:sp>
        <p:nvSpPr>
          <p:cNvPr id="3" name="Rectangle 2"/>
          <p:cNvSpPr/>
          <p:nvPr/>
        </p:nvSpPr>
        <p:spPr>
          <a:xfrm>
            <a:off x="2286000" y="1502575"/>
            <a:ext cx="4572000" cy="3852850"/>
          </a:xfrm>
          <a:prstGeom prst="rect">
            <a:avLst/>
          </a:prstGeom>
        </p:spPr>
        <p:txBody>
          <a:bodyPr>
            <a:spAutoFit/>
          </a:bodyPr>
          <a:lstStyle/>
          <a:p>
            <a:pPr marL="342900" marR="0" lvl="0" indent="-342900" algn="ctr">
              <a:lnSpc>
                <a:spcPct val="115000"/>
              </a:lnSpc>
              <a:spcBef>
                <a:spcPts val="0"/>
              </a:spcBef>
              <a:spcAft>
                <a:spcPts val="1000"/>
              </a:spcAft>
              <a:buFont typeface="Monotype Sorts" panose="01010601010101010101" pitchFamily="2" charset="2"/>
              <a:buChar char=""/>
              <a:tabLst>
                <a:tab pos="457200" algn="l"/>
              </a:tabLst>
            </a:pPr>
            <a:r>
              <a:rPr lang="en-US" b="1" dirty="0">
                <a:latin typeface="Arial" panose="020B0604020202020204" pitchFamily="34" charset="0"/>
                <a:ea typeface="Calibri" panose="020F0502020204030204" pitchFamily="34" charset="0"/>
                <a:cs typeface="Times New Roman" panose="02020603050405020304" pitchFamily="18" charset="0"/>
              </a:rPr>
              <a:t>10,000 Children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1000"/>
              </a:spcAft>
              <a:buFont typeface="Monotype Sorts" panose="01010601010101010101" pitchFamily="2" charset="2"/>
              <a:buChar char=""/>
              <a:tabLst>
                <a:tab pos="457200" algn="l"/>
              </a:tabLst>
            </a:pPr>
            <a:r>
              <a:rPr lang="en-US" b="1" dirty="0">
                <a:latin typeface="Arial" panose="020B0604020202020204" pitchFamily="34" charset="0"/>
                <a:ea typeface="Calibri" panose="020F0502020204030204" pitchFamily="34" charset="0"/>
                <a:cs typeface="Times New Roman" panose="02020603050405020304" pitchFamily="18" charset="0"/>
              </a:rPr>
              <a:t>University of London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1000"/>
              </a:spcAft>
              <a:buFont typeface="Monotype Sorts" panose="01010601010101010101" pitchFamily="2" charset="2"/>
              <a:buChar char=""/>
              <a:tabLst>
                <a:tab pos="457200" algn="l"/>
              </a:tabLst>
            </a:pPr>
            <a:r>
              <a:rPr lang="en-US" b="1" dirty="0">
                <a:latin typeface="Arial" panose="020B0604020202020204" pitchFamily="34" charset="0"/>
                <a:ea typeface="Calibri" panose="020F0502020204030204" pitchFamily="34" charset="0"/>
                <a:cs typeface="Times New Roman" panose="02020603050405020304" pitchFamily="18" charset="0"/>
              </a:rPr>
              <a:t>Their analysis revealed a clear clinical and statistically significant link between bedtimes and behavior. The researchers say irregular bedtimes affected children’s behavior by disrupting their bodies’ natural rhythms, leading to sleep deprivation that affects the developing brain.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smtClean="0"/>
              <a:t>Education </a:t>
            </a:r>
            <a:r>
              <a:rPr lang="en-US" dirty="0" err="1" smtClean="0"/>
              <a:t>InSite</a:t>
            </a:r>
            <a:r>
              <a:rPr lang="en-US" dirty="0" smtClean="0"/>
              <a:t> </a:t>
            </a:r>
            <a:endParaRPr lang="en-US" dirty="0"/>
          </a:p>
        </p:txBody>
      </p:sp>
    </p:spTree>
    <p:extLst>
      <p:ext uri="{BB962C8B-B14F-4D97-AF65-F5344CB8AC3E}">
        <p14:creationId xmlns:p14="http://schemas.microsoft.com/office/powerpoint/2010/main" val="35231681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normAutofit/>
          </a:bodyPr>
          <a:lstStyle/>
          <a:p>
            <a:pPr eaLnBrk="1" hangingPunct="1">
              <a:defRPr/>
            </a:pPr>
            <a:r>
              <a:rPr lang="en-US" smtClean="0"/>
              <a:t>Thanks for your attention!</a:t>
            </a:r>
          </a:p>
        </p:txBody>
      </p:sp>
      <p:sp>
        <p:nvSpPr>
          <p:cNvPr id="268291" name="Rectangle 3"/>
          <p:cNvSpPr>
            <a:spLocks noGrp="1" noChangeArrowheads="1"/>
          </p:cNvSpPr>
          <p:nvPr>
            <p:ph sz="half" idx="1"/>
          </p:nvPr>
        </p:nvSpPr>
        <p:spPr/>
        <p:txBody>
          <a:bodyPr/>
          <a:lstStyle/>
          <a:p>
            <a:pPr eaLnBrk="1" hangingPunct="1"/>
            <a:r>
              <a:rPr lang="en-US" sz="1800" dirty="0" smtClean="0">
                <a:hlinkClick r:id="rId4"/>
              </a:rPr>
              <a:t>dr.lbone@knology.net</a:t>
            </a:r>
            <a:r>
              <a:rPr lang="en-US" sz="1800" dirty="0" smtClean="0"/>
              <a:t> or </a:t>
            </a:r>
            <a:r>
              <a:rPr lang="en-US" sz="1800" dirty="0" smtClean="0">
                <a:hlinkClick r:id="rId5"/>
              </a:rPr>
              <a:t>lbone@csuniv.edu</a:t>
            </a:r>
            <a:endParaRPr lang="en-US" sz="1800" dirty="0" smtClean="0"/>
          </a:p>
          <a:p>
            <a:pPr eaLnBrk="1" hangingPunct="1"/>
            <a:r>
              <a:rPr lang="en-US" sz="1800" dirty="0" smtClean="0"/>
              <a:t>Visit my web page at </a:t>
            </a:r>
            <a:r>
              <a:rPr lang="en-US" sz="1800" dirty="0" smtClean="0">
                <a:hlinkClick r:id="rId6"/>
              </a:rPr>
              <a:t>www.educationinsite.com</a:t>
            </a:r>
            <a:endParaRPr lang="en-US" sz="1800" dirty="0" smtClean="0"/>
          </a:p>
          <a:p>
            <a:pPr eaLnBrk="1" hangingPunct="1"/>
            <a:r>
              <a:rPr lang="en-US" sz="1800" dirty="0" smtClean="0"/>
              <a:t>Like my FB Page for Education </a:t>
            </a:r>
            <a:r>
              <a:rPr lang="en-US" sz="1800" dirty="0" err="1" smtClean="0"/>
              <a:t>InSite</a:t>
            </a:r>
            <a:endParaRPr lang="en-US" sz="1800" dirty="0" smtClean="0"/>
          </a:p>
          <a:p>
            <a:pPr eaLnBrk="1" hangingPunct="1"/>
            <a:r>
              <a:rPr lang="en-US" sz="1800" dirty="0" smtClean="0"/>
              <a:t>Read my new book </a:t>
            </a:r>
            <a:r>
              <a:rPr lang="en-US" sz="1800" u="sng" dirty="0" smtClean="0"/>
              <a:t>Brain Tips</a:t>
            </a:r>
          </a:p>
          <a:p>
            <a:pPr eaLnBrk="1" hangingPunct="1"/>
            <a:r>
              <a:rPr lang="en-US" sz="1800" dirty="0" smtClean="0"/>
              <a:t>Explore the exciting research on brain and gender in </a:t>
            </a:r>
            <a:r>
              <a:rPr lang="en-US" sz="1800" u="sng" dirty="0" smtClean="0"/>
              <a:t>Differentiated Pathways of the Brain</a:t>
            </a:r>
            <a:r>
              <a:rPr lang="en-US" sz="1800" dirty="0" smtClean="0"/>
              <a:t> or </a:t>
            </a:r>
            <a:r>
              <a:rPr lang="en-US" sz="1800" u="sng" dirty="0" smtClean="0"/>
              <a:t>Breaking Brain Barriers.</a:t>
            </a:r>
          </a:p>
          <a:p>
            <a:pPr eaLnBrk="1" hangingPunct="1"/>
            <a:r>
              <a:rPr lang="en-US" sz="1800" dirty="0" smtClean="0"/>
              <a:t>Look for my new book </a:t>
            </a:r>
            <a:r>
              <a:rPr lang="en-US" sz="1800" u="sng" dirty="0" err="1" smtClean="0"/>
              <a:t>Bibliotherapy</a:t>
            </a:r>
            <a:r>
              <a:rPr lang="en-US" sz="1800" u="sng" dirty="0" smtClean="0"/>
              <a:t>: Children’s Books that Train the Brain and JumpStart the Heart</a:t>
            </a:r>
            <a:endParaRPr lang="en-US" sz="1800" dirty="0" smtClean="0"/>
          </a:p>
          <a:p>
            <a:pPr eaLnBrk="1" hangingPunct="1"/>
            <a:endParaRPr lang="en-US" sz="1800" dirty="0" smtClean="0"/>
          </a:p>
          <a:p>
            <a:pPr eaLnBrk="1" hangingPunct="1">
              <a:buFont typeface="Wingdings" pitchFamily="2" charset="2"/>
              <a:buNone/>
            </a:pPr>
            <a:endParaRPr lang="en-US" sz="1800" dirty="0" smtClean="0">
              <a:hlinkClick r:id="rId7"/>
            </a:endParaRPr>
          </a:p>
          <a:p>
            <a:pPr eaLnBrk="1" hangingPunct="1">
              <a:buFont typeface="Wingdings" pitchFamily="2" charset="2"/>
              <a:buNone/>
            </a:pPr>
            <a:endParaRPr lang="en-US" sz="1800" dirty="0" smtClean="0">
              <a:hlinkClick r:id="rId7"/>
            </a:endParaRPr>
          </a:p>
          <a:p>
            <a:pPr eaLnBrk="1" hangingPunct="1">
              <a:buFont typeface="Wingdings" pitchFamily="2" charset="2"/>
              <a:buNone/>
            </a:pPr>
            <a:endParaRPr lang="en-US" sz="2800" dirty="0" smtClean="0">
              <a:hlinkClick r:id="rId7"/>
            </a:endParaRPr>
          </a:p>
          <a:p>
            <a:pPr eaLnBrk="1" hangingPunct="1"/>
            <a:endParaRPr lang="en-US" sz="2800" dirty="0" smtClean="0">
              <a:hlinkClick r:id="rId7"/>
            </a:endParaRPr>
          </a:p>
          <a:p>
            <a:pPr eaLnBrk="1" hangingPunct="1"/>
            <a:endParaRPr lang="en-US" sz="2800" dirty="0" smtClean="0"/>
          </a:p>
        </p:txBody>
      </p:sp>
      <p:pic>
        <p:nvPicPr>
          <p:cNvPr id="10" name="Content Placeholder 9" descr="brain book set.jpg"/>
          <p:cNvPicPr>
            <a:picLocks noGrp="1" noChangeAspect="1"/>
          </p:cNvPicPr>
          <p:nvPr>
            <p:ph sz="half" idx="2"/>
          </p:nvPr>
        </p:nvPicPr>
        <p:blipFill>
          <a:blip r:embed="rId8" cstate="print"/>
          <a:stretch>
            <a:fillRect/>
          </a:stretch>
        </p:blipFill>
        <p:spPr>
          <a:xfrm>
            <a:off x="5181600" y="1447800"/>
            <a:ext cx="2376487" cy="3482181"/>
          </a:xfrm>
        </p:spPr>
      </p:pic>
      <p:pic>
        <p:nvPicPr>
          <p:cNvPr id="6" name="Picture 5" descr="Brain tips book.jpg"/>
          <p:cNvPicPr>
            <a:picLocks noChangeAspect="1"/>
          </p:cNvPicPr>
          <p:nvPr/>
        </p:nvPicPr>
        <p:blipFill>
          <a:blip r:embed="rId9" cstate="print"/>
          <a:stretch>
            <a:fillRect/>
          </a:stretch>
        </p:blipFill>
        <p:spPr>
          <a:xfrm>
            <a:off x="4572000" y="3886200"/>
            <a:ext cx="1323975" cy="2030637"/>
          </a:xfrm>
          <a:prstGeom prst="rect">
            <a:avLst/>
          </a:prstGeom>
        </p:spPr>
      </p:pic>
      <p:sp>
        <p:nvSpPr>
          <p:cNvPr id="2" name="Footer Placeholder 1"/>
          <p:cNvSpPr>
            <a:spLocks noGrp="1"/>
          </p:cNvSpPr>
          <p:nvPr>
            <p:ph type="ftr" sz="quarter" idx="11"/>
          </p:nvPr>
        </p:nvSpPr>
        <p:spPr/>
        <p:txBody>
          <a:bodyPr/>
          <a:lstStyle/>
          <a:p>
            <a:pPr algn="ctr"/>
            <a:r>
              <a:rPr lang="en-US" smtClean="0"/>
              <a:t>Education InSite </a:t>
            </a:r>
            <a:endParaRPr lang="en-US"/>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89409" y="3786981"/>
            <a:ext cx="1731264" cy="2286000"/>
          </a:xfrm>
          <a:prstGeom prst="rect">
            <a:avLst/>
          </a:prstGeom>
        </p:spPr>
      </p:pic>
    </p:spTree>
    <p:custDataLst>
      <p:tags r:id="rId1"/>
    </p:custDataLst>
    <p:extLst>
      <p:ext uri="{BB962C8B-B14F-4D97-AF65-F5344CB8AC3E}">
        <p14:creationId xmlns:p14="http://schemas.microsoft.com/office/powerpoint/2010/main" val="250151823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8290"/>
                                        </p:tgtEl>
                                        <p:attrNameLst>
                                          <p:attrName>style.visibility</p:attrName>
                                        </p:attrNameLst>
                                      </p:cBhvr>
                                      <p:to>
                                        <p:strVal val="visible"/>
                                      </p:to>
                                    </p:set>
                                    <p:anim calcmode="lin" valueType="num">
                                      <p:cBhvr additive="base">
                                        <p:cTn id="7" dur="500" fill="hold"/>
                                        <p:tgtEl>
                                          <p:spTgt spid="268290"/>
                                        </p:tgtEl>
                                        <p:attrNameLst>
                                          <p:attrName>ppt_x</p:attrName>
                                        </p:attrNameLst>
                                      </p:cBhvr>
                                      <p:tavLst>
                                        <p:tav tm="0">
                                          <p:val>
                                            <p:strVal val="0-#ppt_w/2"/>
                                          </p:val>
                                        </p:tav>
                                        <p:tav tm="100000">
                                          <p:val>
                                            <p:strVal val="#ppt_x"/>
                                          </p:val>
                                        </p:tav>
                                      </p:tavLst>
                                    </p:anim>
                                    <p:anim calcmode="lin" valueType="num">
                                      <p:cBhvr additive="base">
                                        <p:cTn id="8" dur="500" fill="hold"/>
                                        <p:tgtEl>
                                          <p:spTgt spid="2682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8291">
                                            <p:txEl>
                                              <p:pRg st="0" end="0"/>
                                            </p:txEl>
                                          </p:spTgt>
                                        </p:tgtEl>
                                        <p:attrNameLst>
                                          <p:attrName>style.visibility</p:attrName>
                                        </p:attrNameLst>
                                      </p:cBhvr>
                                      <p:to>
                                        <p:strVal val="visible"/>
                                      </p:to>
                                    </p:set>
                                    <p:anim calcmode="lin" valueType="num">
                                      <p:cBhvr additive="base">
                                        <p:cTn id="13" dur="500" fill="hold"/>
                                        <p:tgtEl>
                                          <p:spTgt spid="2682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82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8291">
                                            <p:txEl>
                                              <p:pRg st="1" end="1"/>
                                            </p:txEl>
                                          </p:spTgt>
                                        </p:tgtEl>
                                        <p:attrNameLst>
                                          <p:attrName>style.visibility</p:attrName>
                                        </p:attrNameLst>
                                      </p:cBhvr>
                                      <p:to>
                                        <p:strVal val="visible"/>
                                      </p:to>
                                    </p:set>
                                    <p:anim calcmode="lin" valueType="num">
                                      <p:cBhvr additive="base">
                                        <p:cTn id="19" dur="500" fill="hold"/>
                                        <p:tgtEl>
                                          <p:spTgt spid="2682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82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8291">
                                            <p:txEl>
                                              <p:pRg st="2" end="2"/>
                                            </p:txEl>
                                          </p:spTgt>
                                        </p:tgtEl>
                                        <p:attrNameLst>
                                          <p:attrName>style.visibility</p:attrName>
                                        </p:attrNameLst>
                                      </p:cBhvr>
                                      <p:to>
                                        <p:strVal val="visible"/>
                                      </p:to>
                                    </p:set>
                                    <p:anim calcmode="lin" valueType="num">
                                      <p:cBhvr additive="base">
                                        <p:cTn id="25" dur="500" fill="hold"/>
                                        <p:tgtEl>
                                          <p:spTgt spid="26829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82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8291">
                                            <p:txEl>
                                              <p:pRg st="3" end="3"/>
                                            </p:txEl>
                                          </p:spTgt>
                                        </p:tgtEl>
                                        <p:attrNameLst>
                                          <p:attrName>style.visibility</p:attrName>
                                        </p:attrNameLst>
                                      </p:cBhvr>
                                      <p:to>
                                        <p:strVal val="visible"/>
                                      </p:to>
                                    </p:set>
                                    <p:anim calcmode="lin" valueType="num">
                                      <p:cBhvr additive="base">
                                        <p:cTn id="31" dur="500" fill="hold"/>
                                        <p:tgtEl>
                                          <p:spTgt spid="26829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82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8291">
                                            <p:txEl>
                                              <p:pRg st="4" end="4"/>
                                            </p:txEl>
                                          </p:spTgt>
                                        </p:tgtEl>
                                        <p:attrNameLst>
                                          <p:attrName>style.visibility</p:attrName>
                                        </p:attrNameLst>
                                      </p:cBhvr>
                                      <p:to>
                                        <p:strVal val="visible"/>
                                      </p:to>
                                    </p:set>
                                    <p:anim calcmode="lin" valueType="num">
                                      <p:cBhvr additive="base">
                                        <p:cTn id="37" dur="500" fill="hold"/>
                                        <p:tgtEl>
                                          <p:spTgt spid="26829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82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8291">
                                            <p:txEl>
                                              <p:pRg st="5" end="5"/>
                                            </p:txEl>
                                          </p:spTgt>
                                        </p:tgtEl>
                                        <p:attrNameLst>
                                          <p:attrName>style.visibility</p:attrName>
                                        </p:attrNameLst>
                                      </p:cBhvr>
                                      <p:to>
                                        <p:strVal val="visible"/>
                                      </p:to>
                                    </p:set>
                                    <p:anim calcmode="lin" valueType="num">
                                      <p:cBhvr additive="base">
                                        <p:cTn id="43" dur="500" fill="hold"/>
                                        <p:tgtEl>
                                          <p:spTgt spid="268291">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829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autoUpdateAnimBg="0"/>
      <p:bldP spid="268291"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Education InSite </a:t>
            </a:r>
            <a:endParaRPr lang="en-US"/>
          </a:p>
        </p:txBody>
      </p:sp>
      <p:sp>
        <p:nvSpPr>
          <p:cNvPr id="8" name="Title 7"/>
          <p:cNvSpPr>
            <a:spLocks noGrp="1"/>
          </p:cNvSpPr>
          <p:nvPr>
            <p:ph type="title"/>
          </p:nvPr>
        </p:nvSpPr>
        <p:spPr/>
        <p:txBody>
          <a:bodyPr>
            <a:normAutofit/>
          </a:bodyPr>
          <a:lstStyle/>
          <a:p>
            <a:r>
              <a:rPr lang="en-US" sz="2800" dirty="0" smtClean="0"/>
              <a:t>Wrapping It Up: Make a list of three brain tips that YOU want to DO the first week of school!</a:t>
            </a:r>
            <a:endParaRPr lang="en-US" sz="2800"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524000"/>
            <a:ext cx="1295400" cy="1295400"/>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108195"/>
            <a:ext cx="1295400" cy="1295400"/>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906" y="4718827"/>
            <a:ext cx="1295400" cy="1295400"/>
          </a:xfrm>
          <a:prstGeom prst="rect">
            <a:avLst/>
          </a:prstGeom>
        </p:spPr>
      </p:pic>
    </p:spTree>
    <p:extLst>
      <p:ext uri="{BB962C8B-B14F-4D97-AF65-F5344CB8AC3E}">
        <p14:creationId xmlns:p14="http://schemas.microsoft.com/office/powerpoint/2010/main" val="21407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03238" y="4983163"/>
            <a:ext cx="8183562" cy="1052512"/>
          </a:xfrm>
        </p:spPr>
        <p:txBody>
          <a:bodyPr>
            <a:normAutofit fontScale="90000"/>
          </a:bodyPr>
          <a:lstStyle/>
          <a:p>
            <a:pPr>
              <a:defRPr/>
            </a:pPr>
            <a:r>
              <a:rPr lang="en-US" b="1" dirty="0" smtClean="0">
                <a:solidFill>
                  <a:srgbClr val="00B050"/>
                </a:solidFill>
              </a:rPr>
              <a:t>Brain Tips Make Classrooms SAFE for learning.</a:t>
            </a:r>
            <a:endParaRPr lang="en-US" b="1" dirty="0">
              <a:solidFill>
                <a:srgbClr val="00B050"/>
              </a:solidFill>
            </a:endParaRPr>
          </a:p>
        </p:txBody>
      </p:sp>
      <p:sp>
        <p:nvSpPr>
          <p:cNvPr id="100355" name="Content Placeholder 9"/>
          <p:cNvSpPr>
            <a:spLocks noGrp="1"/>
          </p:cNvSpPr>
          <p:nvPr>
            <p:ph idx="1"/>
          </p:nvPr>
        </p:nvSpPr>
        <p:spPr>
          <a:xfrm>
            <a:off x="503238" y="530225"/>
            <a:ext cx="8183562" cy="4187825"/>
          </a:xfrm>
        </p:spPr>
        <p:txBody>
          <a:bodyPr>
            <a:normAutofit lnSpcReduction="10000"/>
          </a:bodyPr>
          <a:lstStyle/>
          <a:p>
            <a:pPr algn="ctr"/>
            <a:endParaRPr lang="en-US" altLang="en-US" dirty="0" smtClean="0"/>
          </a:p>
          <a:p>
            <a:pPr algn="ctr"/>
            <a:endParaRPr lang="en-US" altLang="en-US" dirty="0"/>
          </a:p>
          <a:p>
            <a:pPr algn="ctr"/>
            <a:r>
              <a:rPr lang="en-US" altLang="en-US" dirty="0" smtClean="0"/>
              <a:t>“With these learning techniques, we try to transform our classrooms into environments that feel safe and familiar. The objective is to create an environment where the brain’s fear/rage response  ( amygdala) is not triggered. </a:t>
            </a:r>
            <a:r>
              <a:rPr lang="en-US" altLang="en-US" dirty="0" smtClean="0">
                <a:solidFill>
                  <a:srgbClr val="7030A0"/>
                </a:solidFill>
              </a:rPr>
              <a:t>Although many of us think of ourselves as </a:t>
            </a:r>
            <a:r>
              <a:rPr lang="en-US" altLang="en-US" smtClean="0">
                <a:solidFill>
                  <a:srgbClr val="7030A0"/>
                </a:solidFill>
              </a:rPr>
              <a:t>thinking creatures </a:t>
            </a:r>
            <a:r>
              <a:rPr lang="en-US" altLang="en-US" dirty="0" smtClean="0">
                <a:solidFill>
                  <a:srgbClr val="7030A0"/>
                </a:solidFill>
              </a:rPr>
              <a:t>that feel, biologically, we are feeling creatures that think.” </a:t>
            </a:r>
          </a:p>
          <a:p>
            <a:pPr algn="ctr"/>
            <a:r>
              <a:rPr lang="en-US" altLang="en-US" dirty="0" smtClean="0"/>
              <a:t>Jill </a:t>
            </a:r>
            <a:r>
              <a:rPr lang="en-US" altLang="en-US" dirty="0" err="1" smtClean="0"/>
              <a:t>Bolte</a:t>
            </a:r>
            <a:r>
              <a:rPr lang="en-US" altLang="en-US" dirty="0" smtClean="0"/>
              <a:t> Taylor in “My Stroke of Insight”</a:t>
            </a:r>
          </a:p>
        </p:txBody>
      </p:sp>
      <p:sp>
        <p:nvSpPr>
          <p:cNvPr id="2" name="Footer Placeholder 1"/>
          <p:cNvSpPr>
            <a:spLocks noGrp="1"/>
          </p:cNvSpPr>
          <p:nvPr>
            <p:ph type="ftr" sz="quarter" idx="11"/>
          </p:nvPr>
        </p:nvSpPr>
        <p:spPr/>
        <p:txBody>
          <a:bodyPr/>
          <a:lstStyle/>
          <a:p>
            <a:pPr algn="ctr"/>
            <a:r>
              <a:rPr lang="en-US" b="1" dirty="0" smtClean="0"/>
              <a:t>Education </a:t>
            </a:r>
            <a:r>
              <a:rPr lang="en-US" b="1" dirty="0" err="1" smtClean="0"/>
              <a:t>InSite</a:t>
            </a:r>
            <a:r>
              <a:rPr lang="en-US" b="1" dirty="0" smtClean="0"/>
              <a:t> </a:t>
            </a:r>
            <a:endParaRPr lang="en-US" b="1" dirty="0"/>
          </a:p>
        </p:txBody>
      </p:sp>
    </p:spTree>
    <p:extLst>
      <p:ext uri="{BB962C8B-B14F-4D97-AF65-F5344CB8AC3E}">
        <p14:creationId xmlns:p14="http://schemas.microsoft.com/office/powerpoint/2010/main" val="151510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Education InSite </a:t>
            </a:r>
            <a:endParaRPr lang="en-US"/>
          </a:p>
        </p:txBody>
      </p:sp>
      <p:sp>
        <p:nvSpPr>
          <p:cNvPr id="7" name="Text Placeholder 6"/>
          <p:cNvSpPr>
            <a:spLocks noGrp="1"/>
          </p:cNvSpPr>
          <p:nvPr>
            <p:ph type="body" idx="4294967295"/>
          </p:nvPr>
        </p:nvSpPr>
        <p:spPr>
          <a:xfrm>
            <a:off x="5943600" y="762000"/>
            <a:ext cx="2514600" cy="4843463"/>
          </a:xfrm>
        </p:spPr>
        <p:txBody>
          <a:bodyPr/>
          <a:lstStyle/>
          <a:p>
            <a:r>
              <a:rPr lang="en-US" dirty="0" smtClean="0">
                <a:solidFill>
                  <a:srgbClr val="00B050"/>
                </a:solidFill>
              </a:rPr>
              <a:t> Our purpose is to take the medical and psychological research in cognitive science and translate it into practical strategies for classroom use.</a:t>
            </a:r>
            <a:endParaRPr lang="en-US" dirty="0">
              <a:solidFill>
                <a:srgbClr val="00B050"/>
              </a:solidFill>
            </a:endParaRPr>
          </a:p>
        </p:txBody>
      </p:sp>
      <p:sp>
        <p:nvSpPr>
          <p:cNvPr id="9" name="Title 5"/>
          <p:cNvSpPr txBox="1">
            <a:spLocks/>
          </p:cNvSpPr>
          <p:nvPr/>
        </p:nvSpPr>
        <p:spPr>
          <a:xfrm>
            <a:off x="685800" y="1974963"/>
            <a:ext cx="4773527" cy="1548301"/>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solidFill>
                  <a:srgbClr val="7030A0"/>
                </a:solidFill>
              </a:rPr>
              <a:t>Teaching in Title I Sites is tough….</a:t>
            </a:r>
          </a:p>
        </p:txBody>
      </p:sp>
      <p:pic>
        <p:nvPicPr>
          <p:cNvPr id="10" name="Picture 2" descr="https://encrypted-tbn3.gstatic.com/images?q=tbn:ANd9GcS7bjP9vtwBS9T_gNWaZK0x16b-X_IizCqIod7VmIL9FbuZ5r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204912" cy="138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047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TRANSITION" val="Revcube.p3d 3"/>
  <p:tag name="POWER3D OPTIONS" val="Medium "/>
  <p:tag name="POWER3D SOUND" val="Revolving Cube"/>
</p:tagLst>
</file>

<file path=ppt/tags/tag10.xml><?xml version="1.0" encoding="utf-8"?>
<p:tagLst xmlns:a="http://schemas.openxmlformats.org/drawingml/2006/main" xmlns:r="http://schemas.openxmlformats.org/officeDocument/2006/relationships" xmlns:p="http://schemas.openxmlformats.org/presentationml/2006/main">
  <p:tag name="POWER3D TRANSITION" val="Shnroll.p3d 3"/>
  <p:tag name="POWER3D OPTIONS" val="Medium "/>
  <p:tag name="POWER3D SOUND" val="Shrink to Corner and Roll"/>
</p:tagLst>
</file>

<file path=ppt/tags/tag2.xml><?xml version="1.0" encoding="utf-8"?>
<p:tagLst xmlns:a="http://schemas.openxmlformats.org/drawingml/2006/main" xmlns:r="http://schemas.openxmlformats.org/officeDocument/2006/relationships" xmlns:p="http://schemas.openxmlformats.org/presentationml/2006/main">
  <p:tag name="POWER3D TRANSITION" val="Swing.p3d 1"/>
  <p:tag name="POWER3D OPTIONS" val="Medium "/>
  <p:tag name="POWER3D SOUND" val="Swing"/>
</p:tagLst>
</file>

<file path=ppt/tags/tag3.xml><?xml version="1.0" encoding="utf-8"?>
<p:tagLst xmlns:a="http://schemas.openxmlformats.org/drawingml/2006/main" xmlns:r="http://schemas.openxmlformats.org/officeDocument/2006/relationships" xmlns:p="http://schemas.openxmlformats.org/presentationml/2006/main">
  <p:tag name="POWER3D TRANSITION" val="Revdoors.p3d 0"/>
  <p:tag name="POWER3D OPTIONS" val="Medium "/>
  <p:tag name="POWER3D SOUND" val="Revolving Doors"/>
</p:tagLst>
</file>

<file path=ppt/tags/tag4.xml><?xml version="1.0" encoding="utf-8"?>
<p:tagLst xmlns:a="http://schemas.openxmlformats.org/drawingml/2006/main" xmlns:r="http://schemas.openxmlformats.org/officeDocument/2006/relationships" xmlns:p="http://schemas.openxmlformats.org/presentationml/2006/main">
  <p:tag name="POWER3D TRANSITION" val="Slabrota.p3d 2"/>
  <p:tag name="POWER3D OPTIONS" val="Medium "/>
  <p:tag name="POWER3D IMAGE0" val="PINBUMP.TGA"/>
  <p:tag name="POWER3D SOUND" val="Slab Rotate"/>
</p:tagLst>
</file>

<file path=ppt/tags/tag5.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6.xml><?xml version="1.0" encoding="utf-8"?>
<p:tagLst xmlns:a="http://schemas.openxmlformats.org/drawingml/2006/main" xmlns:r="http://schemas.openxmlformats.org/officeDocument/2006/relationships" xmlns:p="http://schemas.openxmlformats.org/presentationml/2006/main">
  <p:tag name="POWER3D TRANSITION" val="Tumbling.p3d 0"/>
  <p:tag name="POWER3D OPTIONS" val="Medium "/>
  <p:tag name="POWER3D IMAGE0" val="PINBUMP.TGA"/>
  <p:tag name="POWER3D SOUND" val="Tumbling Away"/>
</p:tagLst>
</file>

<file path=ppt/tags/tag7.xml><?xml version="1.0" encoding="utf-8"?>
<p:tagLst xmlns:a="http://schemas.openxmlformats.org/drawingml/2006/main" xmlns:r="http://schemas.openxmlformats.org/officeDocument/2006/relationships" xmlns:p="http://schemas.openxmlformats.org/presentationml/2006/main">
  <p:tag name="POWER3D TRANSITION" val="Revcube.p3d 1"/>
  <p:tag name="POWER3D OPTIONS" val="Medium "/>
  <p:tag name="POWER3D SOUND" val="Revolving Cube"/>
</p:tagLst>
</file>

<file path=ppt/tags/tag8.xml><?xml version="1.0" encoding="utf-8"?>
<p:tagLst xmlns:a="http://schemas.openxmlformats.org/drawingml/2006/main" xmlns:r="http://schemas.openxmlformats.org/officeDocument/2006/relationships" xmlns:p="http://schemas.openxmlformats.org/presentationml/2006/main">
  <p:tag name="POWER3D TRANSITION" val="Revdoors.p3d 3"/>
  <p:tag name="POWER3D OPTIONS" val="Medium "/>
  <p:tag name="POWER3D SOUND" val="Revolving Doors"/>
</p:tagLst>
</file>

<file path=ppt/tags/tag9.xml><?xml version="1.0" encoding="utf-8"?>
<p:tagLst xmlns:a="http://schemas.openxmlformats.org/drawingml/2006/main" xmlns:r="http://schemas.openxmlformats.org/officeDocument/2006/relationships" xmlns:p="http://schemas.openxmlformats.org/presentationml/2006/main">
  <p:tag name="POWER3D TRANSITION" val="Revdoors.p3d 1"/>
  <p:tag name="POWER3D OPTIONS" val="Medium "/>
  <p:tag name="POWER3D SOUND" val="Revolving Door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11394</TotalTime>
  <Words>3901</Words>
  <Application>Microsoft Office PowerPoint</Application>
  <PresentationFormat>On-screen Show (4:3)</PresentationFormat>
  <Paragraphs>545</Paragraphs>
  <Slides>72</Slides>
  <Notes>8</Notes>
  <HiddenSlides>0</HiddenSlides>
  <MMClips>1</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2</vt:i4>
      </vt:variant>
      <vt:variant>
        <vt:lpstr>Slide Titles</vt:lpstr>
      </vt:variant>
      <vt:variant>
        <vt:i4>72</vt:i4>
      </vt:variant>
    </vt:vector>
  </HeadingPairs>
  <TitlesOfParts>
    <vt:vector size="91" baseType="lpstr">
      <vt:lpstr>Arial Unicode MS</vt:lpstr>
      <vt:lpstr>Andy</vt:lpstr>
      <vt:lpstr>Arial</vt:lpstr>
      <vt:lpstr>Arial Narrow</vt:lpstr>
      <vt:lpstr>Bookman Old Style</vt:lpstr>
      <vt:lpstr>Calibri</vt:lpstr>
      <vt:lpstr>Calibri Light</vt:lpstr>
      <vt:lpstr>Gill Sans MT</vt:lpstr>
      <vt:lpstr>Monotype Sorts</vt:lpstr>
      <vt:lpstr>Symbol</vt:lpstr>
      <vt:lpstr>Times New Roman</vt:lpstr>
      <vt:lpstr>Wingdings</vt:lpstr>
      <vt:lpstr>Wingdings 2</vt:lpstr>
      <vt:lpstr>Wingdings 3</vt:lpstr>
      <vt:lpstr>Origin</vt:lpstr>
      <vt:lpstr>1_Custom Design</vt:lpstr>
      <vt:lpstr>Custom Design</vt:lpstr>
      <vt:lpstr>Photo Editor Photo</vt:lpstr>
      <vt:lpstr>Slide</vt:lpstr>
      <vt:lpstr>Brain Tips for Literacy</vt:lpstr>
      <vt:lpstr>Title One On Demand</vt:lpstr>
      <vt:lpstr>Apply “Brain Tips” to Increase Capacity</vt:lpstr>
      <vt:lpstr>8 Ways to Tip the Brain in Your Favor</vt:lpstr>
      <vt:lpstr>Emily Dickinson Poem #632</vt:lpstr>
      <vt:lpstr>PowerPoint Presentation</vt:lpstr>
      <vt:lpstr>Dr. Jill Bolte Taylor: My Stroke of Insight  says….</vt:lpstr>
      <vt:lpstr>Brain Tips Make Classrooms SAFE for learning.</vt:lpstr>
      <vt:lpstr>PowerPoint Presentation</vt:lpstr>
      <vt:lpstr>According to research in the US, Great Britain , and Canada</vt:lpstr>
      <vt:lpstr>How can we address the stress?</vt:lpstr>
      <vt:lpstr>Many of the Tips</vt:lpstr>
      <vt:lpstr>Background for Brain Friendly Teaching</vt:lpstr>
      <vt:lpstr>The Poverty/Literacy Risk=ACE</vt:lpstr>
      <vt:lpstr>PowerPoint Presentation</vt:lpstr>
      <vt:lpstr>The 1995 Hart &amp; Risley Study </vt:lpstr>
      <vt:lpstr>Our Task is to Replicate and Refresh</vt:lpstr>
      <vt:lpstr>Brain Tips: Tools to Bridge the Poverty Gap</vt:lpstr>
      <vt:lpstr>Set up with schema…..</vt:lpstr>
      <vt:lpstr>Key Terms for the Brain Tips Journey</vt:lpstr>
      <vt:lpstr>The Gray Matter: Cerebral Cortex</vt:lpstr>
      <vt:lpstr>Teaching should be easy….</vt:lpstr>
      <vt:lpstr>A few facts at first…..</vt:lpstr>
      <vt:lpstr>Organization of the Brain</vt:lpstr>
      <vt:lpstr>Start With the Brain in Mind: The Cerebrum: Grey Matter and                      Higher Order Thinking</vt:lpstr>
      <vt:lpstr>It centers on the Cortex</vt:lpstr>
      <vt:lpstr>Remember this rhyme!</vt:lpstr>
      <vt:lpstr>Hebb’s Postulate  Introduced by Donald Hebb…1949</vt:lpstr>
      <vt:lpstr>Making Connections is our Goal…</vt:lpstr>
      <vt:lpstr>Unlock the puzzle of brain friendly teaching.</vt:lpstr>
      <vt:lpstr>#1….Teacher Stress Must Be Addressed</vt:lpstr>
      <vt:lpstr>Who Is the “Mindful” Teacher?</vt:lpstr>
      <vt:lpstr>Teachers must hide their true feelings and perform at high levels.</vt:lpstr>
      <vt:lpstr>Teacher….heal thyself.</vt:lpstr>
      <vt:lpstr>Brain Berry Smoothie</vt:lpstr>
      <vt:lpstr>Pause and Play</vt:lpstr>
      <vt:lpstr>PowerPoint Presentation</vt:lpstr>
      <vt:lpstr>PowerPoint Presentation</vt:lpstr>
      <vt:lpstr>PowerPoint Presentation</vt:lpstr>
      <vt:lpstr>#2 and #3  Gender Friendly Brain Tips</vt:lpstr>
      <vt:lpstr>Subtle, yet Significant</vt:lpstr>
      <vt:lpstr>There are gender differences in our brains</vt:lpstr>
      <vt:lpstr>Male/Female Brains “listening”</vt:lpstr>
      <vt:lpstr>Men and Women and Conversation</vt:lpstr>
      <vt:lpstr>Grey or White? Why Fight?</vt:lpstr>
      <vt:lpstr>The Brains of Boys</vt:lpstr>
      <vt:lpstr>The Brains of Girls</vt:lpstr>
      <vt:lpstr>Boys: Have a ball with the brain!</vt:lpstr>
      <vt:lpstr>Pause and Play!</vt:lpstr>
      <vt:lpstr>Girls often prefer collaboration. Pg. 25</vt:lpstr>
      <vt:lpstr>#4….The Sensory Brain</vt:lpstr>
      <vt:lpstr>Sensory Tips…Pg. 34</vt:lpstr>
      <vt:lpstr>Go Green? Pg. 37</vt:lpstr>
      <vt:lpstr>#5 Accommodations for RTI and DI</vt:lpstr>
      <vt:lpstr>“Pick a Stick”….Pg. 44</vt:lpstr>
      <vt:lpstr>Apply Cognitive SPF..Pg. 46</vt:lpstr>
      <vt:lpstr>APPLY SPF</vt:lpstr>
      <vt:lpstr>Practice Tip: ….Page 52…..Layer Practice to Sweeten the Cognitive Outcome</vt:lpstr>
      <vt:lpstr>#6…..Explore Neuro-Architecture</vt:lpstr>
      <vt:lpstr>Enriched environments change the brain. WSJ 3/19/13</vt:lpstr>
      <vt:lpstr>The Latest Brain News</vt:lpstr>
      <vt:lpstr>Stress and Short-Term Memory</vt:lpstr>
      <vt:lpstr>Neuro-Architecture Tips</vt:lpstr>
      <vt:lpstr>#7……Creative and Critical Thinking Tips</vt:lpstr>
      <vt:lpstr>Pg. 64  Lay a Creative Egg</vt:lpstr>
      <vt:lpstr>Pause and Play</vt:lpstr>
      <vt:lpstr>What if you can’t give out treats?</vt:lpstr>
      <vt:lpstr>#8……..Parents and Brain Tips</vt:lpstr>
      <vt:lpstr>Sleep Issues…the Top Parenting Priority for Brain Health and Development </vt:lpstr>
      <vt:lpstr>The hippocampus requires a minimum of 6 hours of deep cycle sleep to process learning. Pg. 74</vt:lpstr>
      <vt:lpstr>Thanks for your attention!</vt:lpstr>
      <vt:lpstr>Wrapping It Up: Make a list of three brain tips that YOU want to DO the first week of school!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Tips for Literacy</dc:title>
  <dc:creator>test1</dc:creator>
  <cp:lastModifiedBy>Linda Bone</cp:lastModifiedBy>
  <cp:revision>91</cp:revision>
  <cp:lastPrinted>2016-05-25T16:13:16Z</cp:lastPrinted>
  <dcterms:created xsi:type="dcterms:W3CDTF">2014-06-07T18:26:46Z</dcterms:created>
  <dcterms:modified xsi:type="dcterms:W3CDTF">2019-07-22T21:01:07Z</dcterms:modified>
</cp:coreProperties>
</file>