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11"/>
  </p:notesMasterIdLst>
  <p:sldIdLst>
    <p:sldId id="261" r:id="rId2"/>
    <p:sldId id="263" r:id="rId3"/>
    <p:sldId id="265" r:id="rId4"/>
    <p:sldId id="280" r:id="rId5"/>
    <p:sldId id="309" r:id="rId6"/>
    <p:sldId id="290" r:id="rId7"/>
    <p:sldId id="307" r:id="rId8"/>
    <p:sldId id="308" r:id="rId9"/>
    <p:sldId id="30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channel/UC3yA8nDwraeOfnYfBWun83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youtube.com/attribution?v=Gv8BhUCYJMc" TargetMode="External"/><Relationship Id="rId4" Type="http://schemas.openxmlformats.org/officeDocument/2006/relationships/hyperlink" Target="https://www.youtube.com/t/creative_common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chemeClr val="dk1"/>
                </a:solidFill>
                <a:latin typeface="Calibri"/>
                <a:ea typeface="Calibri"/>
                <a:cs typeface="Calibri"/>
                <a:sym typeface="Calibri"/>
              </a:rPr>
              <a:t>Password OER by Laura Rachfalski - My award-winning entry for the "Why Open Education Matters" video contest.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chemeClr val="dk1"/>
                </a:solidFill>
                <a:latin typeface="Calibri"/>
                <a:ea typeface="Calibri"/>
                <a:cs typeface="Calibri"/>
                <a:sym typeface="Calibri"/>
              </a:rPr>
              <a:t>Category - </a:t>
            </a:r>
            <a:r>
              <a:rPr lang="en" sz="1200" b="0" i="0" u="sng" strike="noStrike" cap="none">
                <a:solidFill>
                  <a:schemeClr val="hlink"/>
                </a:solidFill>
                <a:latin typeface="Calibri"/>
                <a:ea typeface="Calibri"/>
                <a:cs typeface="Calibri"/>
                <a:sym typeface="Calibri"/>
                <a:hlinkClick r:id="rId3"/>
              </a:rPr>
              <a:t>Education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chemeClr val="dk1"/>
                </a:solidFill>
                <a:latin typeface="Calibri"/>
                <a:ea typeface="Calibri"/>
                <a:cs typeface="Calibri"/>
                <a:sym typeface="Calibri"/>
              </a:rPr>
              <a:t>License - </a:t>
            </a:r>
            <a:r>
              <a:rPr lang="en" sz="1200" b="0" i="0" u="sng" strike="noStrike" cap="none">
                <a:solidFill>
                  <a:schemeClr val="hlink"/>
                </a:solidFill>
                <a:latin typeface="Calibri"/>
                <a:ea typeface="Calibri"/>
                <a:cs typeface="Calibri"/>
                <a:sym typeface="Calibri"/>
                <a:hlinkClick r:id="rId4"/>
              </a:rPr>
              <a:t>Creative Commons Attribution license (reuse allowed)</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chemeClr val="dk1"/>
                </a:solidFill>
                <a:latin typeface="Calibri"/>
                <a:ea typeface="Calibri"/>
                <a:cs typeface="Calibri"/>
                <a:sym typeface="Calibri"/>
              </a:rPr>
              <a:t>Source videos - </a:t>
            </a:r>
            <a:r>
              <a:rPr lang="en" sz="1200" b="0" i="0" u="sng" strike="noStrike" cap="none">
                <a:solidFill>
                  <a:schemeClr val="hlink"/>
                </a:solidFill>
                <a:latin typeface="Calibri"/>
                <a:ea typeface="Calibri"/>
                <a:cs typeface="Calibri"/>
                <a:sym typeface="Calibri"/>
                <a:hlinkClick r:id="rId5"/>
              </a:rPr>
              <a:t>View attributions</a:t>
            </a:r>
            <a:r>
              <a:rPr lang="en" sz="1200" b="0" i="0" u="none" strike="noStrike" cap="none">
                <a:solidFill>
                  <a:schemeClr val="dk1"/>
                </a:solidFill>
                <a:latin typeface="Calibri"/>
                <a:ea typeface="Calibri"/>
                <a:cs typeface="Calibri"/>
                <a:sym typeface="Calibri"/>
              </a:rPr>
              <a:t> https://youtu.be/Gv8BhUCYJMc</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147" name="Google Shape;147;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t>Lacey - take this</a:t>
            </a:r>
            <a:endParaRPr sz="1100" b="0" i="0" u="none" strike="noStrike" cap="none">
              <a:solidFill>
                <a:srgbClr val="000000"/>
              </a:solidFill>
              <a:latin typeface="Arial"/>
              <a:ea typeface="Arial"/>
              <a:cs typeface="Arial"/>
              <a:sym typeface="Arial"/>
            </a:endParaRPr>
          </a:p>
        </p:txBody>
      </p:sp>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 name="Google Shape;1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2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1" name="Google Shape;291;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40d45835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40d45835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5ee740ac0d_3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5ee740ac0d_3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3"/>
              </a:buClr>
              <a:buSzPts val="3300"/>
              <a:buFont typeface="Century Gothic"/>
              <a:buNone/>
              <a:defRPr sz="3300" b="0" i="0" u="none" strike="noStrike" cap="none">
                <a:solidFill>
                  <a:schemeClr val="accent3"/>
                </a:solidFill>
                <a:latin typeface="Century Gothic"/>
                <a:ea typeface="Century Gothic"/>
                <a:cs typeface="Century Gothic"/>
                <a:sym typeface="Century Gothic"/>
              </a:defRPr>
            </a:lvl1pPr>
            <a:lvl2pPr marR="0" lvl="1"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9pPr>
          </a:lstStyle>
          <a:p>
            <a:endParaRPr/>
          </a:p>
        </p:txBody>
      </p:sp>
      <p:sp>
        <p:nvSpPr>
          <p:cNvPr id="28" name="Google Shape;28;p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727272"/>
              </a:buClr>
              <a:buSzPts val="2100"/>
              <a:buFont typeface="Arial"/>
              <a:buChar char="•"/>
              <a:defRPr sz="2100" b="0" i="0" u="none" strike="noStrike" cap="none">
                <a:solidFill>
                  <a:srgbClr val="727272"/>
                </a:solidFill>
                <a:latin typeface="Century Gothic"/>
                <a:ea typeface="Century Gothic"/>
                <a:cs typeface="Century Gothic"/>
                <a:sym typeface="Century Gothic"/>
              </a:defRPr>
            </a:lvl1pPr>
            <a:lvl2pPr marL="914400" marR="0" lvl="1" indent="-342900" algn="l" rtl="0">
              <a:lnSpc>
                <a:spcPct val="90000"/>
              </a:lnSpc>
              <a:spcBef>
                <a:spcPts val="1600"/>
              </a:spcBef>
              <a:spcAft>
                <a:spcPts val="0"/>
              </a:spcAft>
              <a:buClr>
                <a:srgbClr val="727272"/>
              </a:buClr>
              <a:buSzPts val="1800"/>
              <a:buFont typeface="Arial"/>
              <a:buChar char="•"/>
              <a:defRPr sz="1800" b="0" i="0" u="none" strike="noStrike" cap="none">
                <a:solidFill>
                  <a:srgbClr val="727272"/>
                </a:solidFill>
                <a:latin typeface="Century Gothic"/>
                <a:ea typeface="Century Gothic"/>
                <a:cs typeface="Century Gothic"/>
                <a:sym typeface="Century Gothic"/>
              </a:defRPr>
            </a:lvl2pPr>
            <a:lvl3pPr marL="1371600" marR="0" lvl="2" indent="-323850" algn="l" rtl="0">
              <a:lnSpc>
                <a:spcPct val="90000"/>
              </a:lnSpc>
              <a:spcBef>
                <a:spcPts val="1600"/>
              </a:spcBef>
              <a:spcAft>
                <a:spcPts val="0"/>
              </a:spcAft>
              <a:buClr>
                <a:srgbClr val="727272"/>
              </a:buClr>
              <a:buSzPts val="1500"/>
              <a:buFont typeface="Arial"/>
              <a:buChar char="•"/>
              <a:defRPr sz="1500" b="0" i="0" u="none" strike="noStrike" cap="none">
                <a:solidFill>
                  <a:srgbClr val="727272"/>
                </a:solidFill>
                <a:latin typeface="Century Gothic"/>
                <a:ea typeface="Century Gothic"/>
                <a:cs typeface="Century Gothic"/>
                <a:sym typeface="Century Gothic"/>
              </a:defRPr>
            </a:lvl3pPr>
            <a:lvl4pPr marL="1828800" marR="0" lvl="3" indent="-317500" algn="l" rtl="0">
              <a:lnSpc>
                <a:spcPct val="90000"/>
              </a:lnSpc>
              <a:spcBef>
                <a:spcPts val="1600"/>
              </a:spcBef>
              <a:spcAft>
                <a:spcPts val="0"/>
              </a:spcAft>
              <a:buClr>
                <a:srgbClr val="727272"/>
              </a:buClr>
              <a:buSzPts val="1400"/>
              <a:buFont typeface="Arial"/>
              <a:buChar char="•"/>
              <a:defRPr sz="1400" b="0" i="0" u="none" strike="noStrike" cap="none">
                <a:solidFill>
                  <a:srgbClr val="727272"/>
                </a:solidFill>
                <a:latin typeface="Century Gothic"/>
                <a:ea typeface="Century Gothic"/>
                <a:cs typeface="Century Gothic"/>
                <a:sym typeface="Century Gothic"/>
              </a:defRPr>
            </a:lvl4pPr>
            <a:lvl5pPr marL="2286000" marR="0" lvl="4" indent="-317500" algn="l" rtl="0">
              <a:lnSpc>
                <a:spcPct val="90000"/>
              </a:lnSpc>
              <a:spcBef>
                <a:spcPts val="1600"/>
              </a:spcBef>
              <a:spcAft>
                <a:spcPts val="0"/>
              </a:spcAft>
              <a:buClr>
                <a:srgbClr val="727272"/>
              </a:buClr>
              <a:buSzPts val="1400"/>
              <a:buFont typeface="Arial"/>
              <a:buChar char="•"/>
              <a:defRPr sz="1400" b="0" i="0" u="none" strike="noStrike" cap="none">
                <a:solidFill>
                  <a:srgbClr val="727272"/>
                </a:solidFill>
                <a:latin typeface="Century Gothic"/>
                <a:ea typeface="Century Gothic"/>
                <a:cs typeface="Century Gothic"/>
                <a:sym typeface="Century Gothic"/>
              </a:defRPr>
            </a:lvl5pPr>
            <a:lvl6pPr marL="2743200" marR="0" lvl="5"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29" name="Google Shape;29;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
        <p:cNvGrpSpPr/>
        <p:nvPr/>
      </p:nvGrpSpPr>
      <p:grpSpPr>
        <a:xfrm>
          <a:off x="0" y="0"/>
          <a:ext cx="0" cy="0"/>
          <a:chOff x="0" y="0"/>
          <a:chExt cx="0" cy="0"/>
        </a:xfrm>
      </p:grpSpPr>
      <p:sp>
        <p:nvSpPr>
          <p:cNvPr id="83" name="Google Shape;83;p15"/>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5"/>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1pPr>
            <a:lvl2pPr marR="0" lvl="1"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2pPr>
            <a:lvl3pPr marR="0" lvl="2"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3pPr>
            <a:lvl4pPr marR="0" lvl="3"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4pPr>
            <a:lvl5pPr marR="0" lvl="4"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5pPr>
            <a:lvl6pPr marR="0" lvl="5"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6pPr>
            <a:lvl7pPr marR="0" lvl="6"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7pPr>
            <a:lvl8pPr marR="0" lvl="7"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8pPr>
            <a:lvl9pPr marR="0" lvl="8"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9pPr>
          </a:lstStyle>
          <a:p>
            <a:r>
              <a:t>xx%</a:t>
            </a:r>
          </a:p>
        </p:txBody>
      </p:sp>
      <p:sp>
        <p:nvSpPr>
          <p:cNvPr id="85" name="Google Shape;85;p15"/>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ctr"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6" name="Google Shape;8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590739" y="81482"/>
            <a:ext cx="8209800" cy="7878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3"/>
              </a:buClr>
              <a:buSzPts val="3300"/>
              <a:buFont typeface="Century Gothic"/>
              <a:buNone/>
              <a:defRPr sz="3300" b="1" i="0" u="none" strike="noStrike" cap="none">
                <a:solidFill>
                  <a:schemeClr val="accent3"/>
                </a:solidFill>
                <a:latin typeface="Century Gothic"/>
                <a:ea typeface="Century Gothic"/>
                <a:cs typeface="Century Gothic"/>
                <a:sym typeface="Century Gothic"/>
              </a:defRPr>
            </a:lvl1pPr>
            <a:lvl2pPr marR="0" lvl="1"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9pPr>
          </a:lstStyle>
          <a:p>
            <a:endParaRPr/>
          </a:p>
        </p:txBody>
      </p:sp>
      <p:sp>
        <p:nvSpPr>
          <p:cNvPr id="32" name="Google Shape;32;p5"/>
          <p:cNvSpPr txBox="1">
            <a:spLocks noGrp="1"/>
          </p:cNvSpPr>
          <p:nvPr>
            <p:ph type="body" idx="1"/>
          </p:nvPr>
        </p:nvSpPr>
        <p:spPr>
          <a:xfrm>
            <a:off x="590740" y="1663575"/>
            <a:ext cx="1704300" cy="24444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chemeClr val="lt1"/>
              </a:buClr>
              <a:buSzPts val="2100"/>
              <a:buFont typeface="Arial"/>
              <a:buNone/>
              <a:defRPr sz="2100" b="1" i="0" u="none" strike="noStrike" cap="none">
                <a:solidFill>
                  <a:schemeClr val="lt1"/>
                </a:solidFill>
                <a:latin typeface="Century Gothic"/>
                <a:ea typeface="Century Gothic"/>
                <a:cs typeface="Century Gothic"/>
                <a:sym typeface="Century Gothic"/>
              </a:defRPr>
            </a:lvl1pPr>
            <a:lvl2pPr marL="914400" marR="0" lvl="1" indent="-228600" algn="ctr" rtl="0">
              <a:lnSpc>
                <a:spcPct val="90000"/>
              </a:lnSpc>
              <a:spcBef>
                <a:spcPts val="16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1600"/>
              </a:spcBef>
              <a:spcAft>
                <a:spcPts val="0"/>
              </a:spcAft>
              <a:buClr>
                <a:srgbClr val="727272"/>
              </a:buClr>
              <a:buSzPts val="1500"/>
              <a:buFont typeface="Arial"/>
              <a:buNone/>
              <a:defRPr sz="1500" b="0" i="0" u="none" strike="noStrike" cap="none">
                <a:solidFill>
                  <a:srgbClr val="727272"/>
                </a:solidFill>
                <a:latin typeface="Century Gothic"/>
                <a:ea typeface="Century Gothic"/>
                <a:cs typeface="Century Gothic"/>
                <a:sym typeface="Century Gothic"/>
              </a:defRPr>
            </a:lvl3pPr>
            <a:lvl4pPr marL="1828800" marR="0" lvl="3" indent="-317500" algn="l" rtl="0">
              <a:lnSpc>
                <a:spcPct val="90000"/>
              </a:lnSpc>
              <a:spcBef>
                <a:spcPts val="1600"/>
              </a:spcBef>
              <a:spcAft>
                <a:spcPts val="0"/>
              </a:spcAft>
              <a:buClr>
                <a:srgbClr val="727272"/>
              </a:buClr>
              <a:buSzPts val="1400"/>
              <a:buFont typeface="Arial"/>
              <a:buChar char="•"/>
              <a:defRPr sz="1400" b="0" i="0" u="none" strike="noStrike" cap="none">
                <a:solidFill>
                  <a:srgbClr val="727272"/>
                </a:solidFill>
                <a:latin typeface="Century Gothic"/>
                <a:ea typeface="Century Gothic"/>
                <a:cs typeface="Century Gothic"/>
                <a:sym typeface="Century Gothic"/>
              </a:defRPr>
            </a:lvl4pPr>
            <a:lvl5pPr marL="2286000" marR="0" lvl="4" indent="-317500" algn="l" rtl="0">
              <a:lnSpc>
                <a:spcPct val="90000"/>
              </a:lnSpc>
              <a:spcBef>
                <a:spcPts val="1600"/>
              </a:spcBef>
              <a:spcAft>
                <a:spcPts val="0"/>
              </a:spcAft>
              <a:buClr>
                <a:srgbClr val="727272"/>
              </a:buClr>
              <a:buSzPts val="1400"/>
              <a:buFont typeface="Arial"/>
              <a:buChar char="•"/>
              <a:defRPr sz="1400" b="0" i="0" u="none" strike="noStrike" cap="none">
                <a:solidFill>
                  <a:srgbClr val="727272"/>
                </a:solidFill>
                <a:latin typeface="Century Gothic"/>
                <a:ea typeface="Century Gothic"/>
                <a:cs typeface="Century Gothic"/>
                <a:sym typeface="Century Gothic"/>
              </a:defRPr>
            </a:lvl5pPr>
            <a:lvl6pPr marL="2743200" marR="0" lvl="5"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33" name="Google Shape;33;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27272"/>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27272"/>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27272"/>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27272"/>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27272"/>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27272"/>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27272"/>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27272"/>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2727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5"/>
          <p:cNvSpPr txBox="1">
            <a:spLocks noGrp="1"/>
          </p:cNvSpPr>
          <p:nvPr>
            <p:ph type="body" idx="2"/>
          </p:nvPr>
        </p:nvSpPr>
        <p:spPr>
          <a:xfrm>
            <a:off x="2675864" y="1663575"/>
            <a:ext cx="1704300" cy="24444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chemeClr val="lt1"/>
              </a:buClr>
              <a:buSzPts val="2100"/>
              <a:buFont typeface="Arial"/>
              <a:buNone/>
              <a:defRPr sz="2100" b="1" i="0" u="none" strike="noStrike" cap="none">
                <a:solidFill>
                  <a:schemeClr val="lt1"/>
                </a:solidFill>
                <a:latin typeface="Century Gothic"/>
                <a:ea typeface="Century Gothic"/>
                <a:cs typeface="Century Gothic"/>
                <a:sym typeface="Century Gothic"/>
              </a:defRPr>
            </a:lvl1pPr>
            <a:lvl2pPr marL="914400" marR="0" lvl="1" indent="-228600" algn="ctr" rtl="0">
              <a:lnSpc>
                <a:spcPct val="90000"/>
              </a:lnSpc>
              <a:spcBef>
                <a:spcPts val="16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1600"/>
              </a:spcBef>
              <a:spcAft>
                <a:spcPts val="0"/>
              </a:spcAft>
              <a:buClr>
                <a:srgbClr val="727272"/>
              </a:buClr>
              <a:buSzPts val="1500"/>
              <a:buFont typeface="Arial"/>
              <a:buNone/>
              <a:defRPr sz="1500" b="0" i="0" u="none" strike="noStrike" cap="none">
                <a:solidFill>
                  <a:srgbClr val="727272"/>
                </a:solidFill>
                <a:latin typeface="Century Gothic"/>
                <a:ea typeface="Century Gothic"/>
                <a:cs typeface="Century Gothic"/>
                <a:sym typeface="Century Gothic"/>
              </a:defRPr>
            </a:lvl3pPr>
            <a:lvl4pPr marL="1828800" marR="0" lvl="3" indent="-317500" algn="l" rtl="0">
              <a:lnSpc>
                <a:spcPct val="90000"/>
              </a:lnSpc>
              <a:spcBef>
                <a:spcPts val="1600"/>
              </a:spcBef>
              <a:spcAft>
                <a:spcPts val="0"/>
              </a:spcAft>
              <a:buClr>
                <a:srgbClr val="727272"/>
              </a:buClr>
              <a:buSzPts val="1400"/>
              <a:buFont typeface="Arial"/>
              <a:buChar char="•"/>
              <a:defRPr sz="1400" b="0" i="0" u="none" strike="noStrike" cap="none">
                <a:solidFill>
                  <a:srgbClr val="727272"/>
                </a:solidFill>
                <a:latin typeface="Century Gothic"/>
                <a:ea typeface="Century Gothic"/>
                <a:cs typeface="Century Gothic"/>
                <a:sym typeface="Century Gothic"/>
              </a:defRPr>
            </a:lvl4pPr>
            <a:lvl5pPr marL="2286000" marR="0" lvl="4" indent="-317500" algn="l" rtl="0">
              <a:lnSpc>
                <a:spcPct val="90000"/>
              </a:lnSpc>
              <a:spcBef>
                <a:spcPts val="1600"/>
              </a:spcBef>
              <a:spcAft>
                <a:spcPts val="0"/>
              </a:spcAft>
              <a:buClr>
                <a:srgbClr val="727272"/>
              </a:buClr>
              <a:buSzPts val="1400"/>
              <a:buFont typeface="Arial"/>
              <a:buChar char="•"/>
              <a:defRPr sz="1400" b="0" i="0" u="none" strike="noStrike" cap="none">
                <a:solidFill>
                  <a:srgbClr val="727272"/>
                </a:solidFill>
                <a:latin typeface="Century Gothic"/>
                <a:ea typeface="Century Gothic"/>
                <a:cs typeface="Century Gothic"/>
                <a:sym typeface="Century Gothic"/>
              </a:defRPr>
            </a:lvl5pPr>
            <a:lvl6pPr marL="2743200" marR="0" lvl="5"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35" name="Google Shape;35;p5"/>
          <p:cNvSpPr txBox="1">
            <a:spLocks noGrp="1"/>
          </p:cNvSpPr>
          <p:nvPr>
            <p:ph type="body" idx="3"/>
          </p:nvPr>
        </p:nvSpPr>
        <p:spPr>
          <a:xfrm>
            <a:off x="4739490" y="1663575"/>
            <a:ext cx="1704300" cy="24444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chemeClr val="lt1"/>
              </a:buClr>
              <a:buSzPts val="2100"/>
              <a:buFont typeface="Arial"/>
              <a:buNone/>
              <a:defRPr sz="2100" b="1" i="0" u="none" strike="noStrike" cap="none">
                <a:solidFill>
                  <a:schemeClr val="lt1"/>
                </a:solidFill>
                <a:latin typeface="Century Gothic"/>
                <a:ea typeface="Century Gothic"/>
                <a:cs typeface="Century Gothic"/>
                <a:sym typeface="Century Gothic"/>
              </a:defRPr>
            </a:lvl1pPr>
            <a:lvl2pPr marL="914400" marR="0" lvl="1" indent="-228600" algn="ctr" rtl="0">
              <a:lnSpc>
                <a:spcPct val="90000"/>
              </a:lnSpc>
              <a:spcBef>
                <a:spcPts val="16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1600"/>
              </a:spcBef>
              <a:spcAft>
                <a:spcPts val="0"/>
              </a:spcAft>
              <a:buClr>
                <a:srgbClr val="727272"/>
              </a:buClr>
              <a:buSzPts val="1500"/>
              <a:buFont typeface="Arial"/>
              <a:buNone/>
              <a:defRPr sz="1500" b="0" i="0" u="none" strike="noStrike" cap="none">
                <a:solidFill>
                  <a:srgbClr val="727272"/>
                </a:solidFill>
                <a:latin typeface="Century Gothic"/>
                <a:ea typeface="Century Gothic"/>
                <a:cs typeface="Century Gothic"/>
                <a:sym typeface="Century Gothic"/>
              </a:defRPr>
            </a:lvl3pPr>
            <a:lvl4pPr marL="1828800" marR="0" lvl="3" indent="-317500" algn="l" rtl="0">
              <a:lnSpc>
                <a:spcPct val="90000"/>
              </a:lnSpc>
              <a:spcBef>
                <a:spcPts val="1600"/>
              </a:spcBef>
              <a:spcAft>
                <a:spcPts val="0"/>
              </a:spcAft>
              <a:buClr>
                <a:srgbClr val="727272"/>
              </a:buClr>
              <a:buSzPts val="1400"/>
              <a:buFont typeface="Arial"/>
              <a:buChar char="•"/>
              <a:defRPr sz="1400" b="0" i="0" u="none" strike="noStrike" cap="none">
                <a:solidFill>
                  <a:srgbClr val="727272"/>
                </a:solidFill>
                <a:latin typeface="Century Gothic"/>
                <a:ea typeface="Century Gothic"/>
                <a:cs typeface="Century Gothic"/>
                <a:sym typeface="Century Gothic"/>
              </a:defRPr>
            </a:lvl4pPr>
            <a:lvl5pPr marL="2286000" marR="0" lvl="4" indent="-317500" algn="l" rtl="0">
              <a:lnSpc>
                <a:spcPct val="90000"/>
              </a:lnSpc>
              <a:spcBef>
                <a:spcPts val="1600"/>
              </a:spcBef>
              <a:spcAft>
                <a:spcPts val="0"/>
              </a:spcAft>
              <a:buClr>
                <a:srgbClr val="727272"/>
              </a:buClr>
              <a:buSzPts val="1400"/>
              <a:buFont typeface="Arial"/>
              <a:buChar char="•"/>
              <a:defRPr sz="1400" b="0" i="0" u="none" strike="noStrike" cap="none">
                <a:solidFill>
                  <a:srgbClr val="727272"/>
                </a:solidFill>
                <a:latin typeface="Century Gothic"/>
                <a:ea typeface="Century Gothic"/>
                <a:cs typeface="Century Gothic"/>
                <a:sym typeface="Century Gothic"/>
              </a:defRPr>
            </a:lvl5pPr>
            <a:lvl6pPr marL="2743200" marR="0" lvl="5"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5"/>
          <p:cNvSpPr txBox="1">
            <a:spLocks noGrp="1"/>
          </p:cNvSpPr>
          <p:nvPr>
            <p:ph type="body" idx="4"/>
          </p:nvPr>
        </p:nvSpPr>
        <p:spPr>
          <a:xfrm>
            <a:off x="6811035" y="1663575"/>
            <a:ext cx="1704300" cy="24444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chemeClr val="lt1"/>
              </a:buClr>
              <a:buSzPts val="2100"/>
              <a:buFont typeface="Arial"/>
              <a:buNone/>
              <a:defRPr sz="2100" b="1" i="0" u="none" strike="noStrike" cap="none">
                <a:solidFill>
                  <a:schemeClr val="lt1"/>
                </a:solidFill>
                <a:latin typeface="Century Gothic"/>
                <a:ea typeface="Century Gothic"/>
                <a:cs typeface="Century Gothic"/>
                <a:sym typeface="Century Gothic"/>
              </a:defRPr>
            </a:lvl1pPr>
            <a:lvl2pPr marL="914400" marR="0" lvl="1" indent="-228600" algn="ctr" rtl="0">
              <a:lnSpc>
                <a:spcPct val="90000"/>
              </a:lnSpc>
              <a:spcBef>
                <a:spcPts val="16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1600"/>
              </a:spcBef>
              <a:spcAft>
                <a:spcPts val="0"/>
              </a:spcAft>
              <a:buClr>
                <a:srgbClr val="727272"/>
              </a:buClr>
              <a:buSzPts val="1500"/>
              <a:buFont typeface="Arial"/>
              <a:buNone/>
              <a:defRPr sz="1500" b="0" i="0" u="none" strike="noStrike" cap="none">
                <a:solidFill>
                  <a:srgbClr val="727272"/>
                </a:solidFill>
                <a:latin typeface="Century Gothic"/>
                <a:ea typeface="Century Gothic"/>
                <a:cs typeface="Century Gothic"/>
                <a:sym typeface="Century Gothic"/>
              </a:defRPr>
            </a:lvl3pPr>
            <a:lvl4pPr marL="1828800" marR="0" lvl="3" indent="-317500" algn="l" rtl="0">
              <a:lnSpc>
                <a:spcPct val="90000"/>
              </a:lnSpc>
              <a:spcBef>
                <a:spcPts val="1600"/>
              </a:spcBef>
              <a:spcAft>
                <a:spcPts val="0"/>
              </a:spcAft>
              <a:buClr>
                <a:srgbClr val="727272"/>
              </a:buClr>
              <a:buSzPts val="1400"/>
              <a:buFont typeface="Arial"/>
              <a:buChar char="•"/>
              <a:defRPr sz="1400" b="0" i="0" u="none" strike="noStrike" cap="none">
                <a:solidFill>
                  <a:srgbClr val="727272"/>
                </a:solidFill>
                <a:latin typeface="Century Gothic"/>
                <a:ea typeface="Century Gothic"/>
                <a:cs typeface="Century Gothic"/>
                <a:sym typeface="Century Gothic"/>
              </a:defRPr>
            </a:lvl4pPr>
            <a:lvl5pPr marL="2286000" marR="0" lvl="4" indent="-317500" algn="l" rtl="0">
              <a:lnSpc>
                <a:spcPct val="90000"/>
              </a:lnSpc>
              <a:spcBef>
                <a:spcPts val="1600"/>
              </a:spcBef>
              <a:spcAft>
                <a:spcPts val="0"/>
              </a:spcAft>
              <a:buClr>
                <a:srgbClr val="727272"/>
              </a:buClr>
              <a:buSzPts val="1400"/>
              <a:buFont typeface="Arial"/>
              <a:buChar char="•"/>
              <a:defRPr sz="1400" b="0" i="0" u="none" strike="noStrike" cap="none">
                <a:solidFill>
                  <a:srgbClr val="727272"/>
                </a:solidFill>
                <a:latin typeface="Century Gothic"/>
                <a:ea typeface="Century Gothic"/>
                <a:cs typeface="Century Gothic"/>
                <a:sym typeface="Century Gothic"/>
              </a:defRPr>
            </a:lvl5pPr>
            <a:lvl6pPr marL="2743200" marR="0" lvl="5"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3"/>
              </a:buClr>
              <a:buSzPts val="3300"/>
              <a:buFont typeface="Century Gothic"/>
              <a:buNone/>
              <a:defRPr sz="3300" b="1" i="0" u="none" strike="noStrike" cap="none">
                <a:solidFill>
                  <a:schemeClr val="accent3"/>
                </a:solidFill>
                <a:latin typeface="Century Gothic"/>
                <a:ea typeface="Century Gothic"/>
                <a:cs typeface="Century Gothic"/>
                <a:sym typeface="Century Gothic"/>
              </a:defRPr>
            </a:lvl1pPr>
            <a:lvl2pPr marR="0" lvl="1"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1400" b="1" i="0" u="none" strike="noStrike" cap="none">
                <a:solidFill>
                  <a:schemeClr val="accent1"/>
                </a:solidFill>
                <a:latin typeface="PT Sans Narrow"/>
                <a:ea typeface="PT Sans Narrow"/>
                <a:cs typeface="PT Sans Narrow"/>
                <a:sym typeface="PT Sans Narrow"/>
              </a:defRPr>
            </a:lvl9pPr>
          </a:lstStyle>
          <a:p>
            <a:endParaRPr/>
          </a:p>
        </p:txBody>
      </p:sp>
      <p:sp>
        <p:nvSpPr>
          <p:cNvPr id="39" name="Google Shape;39;p6"/>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727272"/>
              </a:buClr>
              <a:buSzPts val="2100"/>
              <a:buFont typeface="Arial"/>
              <a:buChar char="•"/>
              <a:defRPr sz="2100" b="0" i="0" u="none" strike="noStrike" cap="none">
                <a:solidFill>
                  <a:srgbClr val="727272"/>
                </a:solidFill>
                <a:latin typeface="Century Gothic"/>
                <a:ea typeface="Century Gothic"/>
                <a:cs typeface="Century Gothic"/>
                <a:sym typeface="Century Gothic"/>
              </a:defRPr>
            </a:lvl1pPr>
            <a:lvl2pPr marL="914400" marR="0" lvl="1" indent="-342900" algn="l" rtl="0">
              <a:lnSpc>
                <a:spcPct val="90000"/>
              </a:lnSpc>
              <a:spcBef>
                <a:spcPts val="1600"/>
              </a:spcBef>
              <a:spcAft>
                <a:spcPts val="0"/>
              </a:spcAft>
              <a:buClr>
                <a:srgbClr val="727272"/>
              </a:buClr>
              <a:buSzPts val="1800"/>
              <a:buFont typeface="Arial"/>
              <a:buChar char="•"/>
              <a:defRPr sz="1800" b="0" i="0" u="none" strike="noStrike" cap="none">
                <a:solidFill>
                  <a:srgbClr val="727272"/>
                </a:solidFill>
                <a:latin typeface="Century Gothic"/>
                <a:ea typeface="Century Gothic"/>
                <a:cs typeface="Century Gothic"/>
                <a:sym typeface="Century Gothic"/>
              </a:defRPr>
            </a:lvl2pPr>
            <a:lvl3pPr marL="1371600" marR="0" lvl="2" indent="-323850" algn="l" rtl="0">
              <a:lnSpc>
                <a:spcPct val="90000"/>
              </a:lnSpc>
              <a:spcBef>
                <a:spcPts val="1600"/>
              </a:spcBef>
              <a:spcAft>
                <a:spcPts val="0"/>
              </a:spcAft>
              <a:buClr>
                <a:srgbClr val="727272"/>
              </a:buClr>
              <a:buSzPts val="1500"/>
              <a:buFont typeface="Arial"/>
              <a:buChar char="•"/>
              <a:defRPr sz="1500" b="0" i="0" u="none" strike="noStrike" cap="none">
                <a:solidFill>
                  <a:srgbClr val="727272"/>
                </a:solidFill>
                <a:latin typeface="Century Gothic"/>
                <a:ea typeface="Century Gothic"/>
                <a:cs typeface="Century Gothic"/>
                <a:sym typeface="Century Gothic"/>
              </a:defRPr>
            </a:lvl3pPr>
            <a:lvl4pPr marL="1828800" marR="0" lvl="3" indent="-317500" algn="l" rtl="0">
              <a:lnSpc>
                <a:spcPct val="90000"/>
              </a:lnSpc>
              <a:spcBef>
                <a:spcPts val="1600"/>
              </a:spcBef>
              <a:spcAft>
                <a:spcPts val="0"/>
              </a:spcAft>
              <a:buClr>
                <a:srgbClr val="727272"/>
              </a:buClr>
              <a:buSzPts val="1400"/>
              <a:buFont typeface="Arial"/>
              <a:buChar char="•"/>
              <a:defRPr sz="1400" b="0" i="0" u="none" strike="noStrike" cap="none">
                <a:solidFill>
                  <a:srgbClr val="727272"/>
                </a:solidFill>
                <a:latin typeface="Century Gothic"/>
                <a:ea typeface="Century Gothic"/>
                <a:cs typeface="Century Gothic"/>
                <a:sym typeface="Century Gothic"/>
              </a:defRPr>
            </a:lvl4pPr>
            <a:lvl5pPr marL="2286000" marR="0" lvl="4" indent="-317500" algn="l" rtl="0">
              <a:lnSpc>
                <a:spcPct val="90000"/>
              </a:lnSpc>
              <a:spcBef>
                <a:spcPts val="1600"/>
              </a:spcBef>
              <a:spcAft>
                <a:spcPts val="0"/>
              </a:spcAft>
              <a:buClr>
                <a:srgbClr val="727272"/>
              </a:buClr>
              <a:buSzPts val="1400"/>
              <a:buFont typeface="Arial"/>
              <a:buChar char="•"/>
              <a:defRPr sz="1400" b="0" i="0" u="none" strike="noStrike" cap="none">
                <a:solidFill>
                  <a:srgbClr val="727272"/>
                </a:solidFill>
                <a:latin typeface="Century Gothic"/>
                <a:ea typeface="Century Gothic"/>
                <a:cs typeface="Century Gothic"/>
                <a:sym typeface="Century Gothic"/>
              </a:defRPr>
            </a:lvl5pPr>
            <a:lvl6pPr marL="2743200" marR="0" lvl="5"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6"/>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727272"/>
              </a:buClr>
              <a:buSzPts val="2100"/>
              <a:buFont typeface="Arial"/>
              <a:buChar char="•"/>
              <a:defRPr sz="2100" b="0" i="0" u="none" strike="noStrike" cap="none">
                <a:solidFill>
                  <a:srgbClr val="727272"/>
                </a:solidFill>
                <a:latin typeface="Century Gothic"/>
                <a:ea typeface="Century Gothic"/>
                <a:cs typeface="Century Gothic"/>
                <a:sym typeface="Century Gothic"/>
              </a:defRPr>
            </a:lvl1pPr>
            <a:lvl2pPr marL="914400" marR="0" lvl="1" indent="-342900" algn="l" rtl="0">
              <a:lnSpc>
                <a:spcPct val="90000"/>
              </a:lnSpc>
              <a:spcBef>
                <a:spcPts val="1600"/>
              </a:spcBef>
              <a:spcAft>
                <a:spcPts val="0"/>
              </a:spcAft>
              <a:buClr>
                <a:srgbClr val="727272"/>
              </a:buClr>
              <a:buSzPts val="1800"/>
              <a:buFont typeface="Arial"/>
              <a:buChar char="•"/>
              <a:defRPr sz="1800" b="0" i="0" u="none" strike="noStrike" cap="none">
                <a:solidFill>
                  <a:srgbClr val="727272"/>
                </a:solidFill>
                <a:latin typeface="Century Gothic"/>
                <a:ea typeface="Century Gothic"/>
                <a:cs typeface="Century Gothic"/>
                <a:sym typeface="Century Gothic"/>
              </a:defRPr>
            </a:lvl2pPr>
            <a:lvl3pPr marL="1371600" marR="0" lvl="2" indent="-323850" algn="l" rtl="0">
              <a:lnSpc>
                <a:spcPct val="90000"/>
              </a:lnSpc>
              <a:spcBef>
                <a:spcPts val="1600"/>
              </a:spcBef>
              <a:spcAft>
                <a:spcPts val="0"/>
              </a:spcAft>
              <a:buClr>
                <a:srgbClr val="727272"/>
              </a:buClr>
              <a:buSzPts val="1500"/>
              <a:buFont typeface="Arial"/>
              <a:buChar char="•"/>
              <a:defRPr sz="1500" b="0" i="0" u="none" strike="noStrike" cap="none">
                <a:solidFill>
                  <a:srgbClr val="727272"/>
                </a:solidFill>
                <a:latin typeface="Century Gothic"/>
                <a:ea typeface="Century Gothic"/>
                <a:cs typeface="Century Gothic"/>
                <a:sym typeface="Century Gothic"/>
              </a:defRPr>
            </a:lvl3pPr>
            <a:lvl4pPr marL="1828800" marR="0" lvl="3" indent="-317500" algn="l" rtl="0">
              <a:lnSpc>
                <a:spcPct val="90000"/>
              </a:lnSpc>
              <a:spcBef>
                <a:spcPts val="1600"/>
              </a:spcBef>
              <a:spcAft>
                <a:spcPts val="0"/>
              </a:spcAft>
              <a:buClr>
                <a:srgbClr val="727272"/>
              </a:buClr>
              <a:buSzPts val="1400"/>
              <a:buFont typeface="Arial"/>
              <a:buChar char="•"/>
              <a:defRPr sz="1400" b="0" i="0" u="none" strike="noStrike" cap="none">
                <a:solidFill>
                  <a:srgbClr val="727272"/>
                </a:solidFill>
                <a:latin typeface="Century Gothic"/>
                <a:ea typeface="Century Gothic"/>
                <a:cs typeface="Century Gothic"/>
                <a:sym typeface="Century Gothic"/>
              </a:defRPr>
            </a:lvl4pPr>
            <a:lvl5pPr marL="2286000" marR="0" lvl="4" indent="-317500" algn="l" rtl="0">
              <a:lnSpc>
                <a:spcPct val="90000"/>
              </a:lnSpc>
              <a:spcBef>
                <a:spcPts val="1600"/>
              </a:spcBef>
              <a:spcAft>
                <a:spcPts val="0"/>
              </a:spcAft>
              <a:buClr>
                <a:srgbClr val="727272"/>
              </a:buClr>
              <a:buSzPts val="1400"/>
              <a:buFont typeface="Arial"/>
              <a:buChar char="•"/>
              <a:defRPr sz="1400" b="0" i="0" u="none" strike="noStrike" cap="none">
                <a:solidFill>
                  <a:srgbClr val="727272"/>
                </a:solidFill>
                <a:latin typeface="Century Gothic"/>
                <a:ea typeface="Century Gothic"/>
                <a:cs typeface="Century Gothic"/>
                <a:sym typeface="Century Gothic"/>
              </a:defRPr>
            </a:lvl5pPr>
            <a:lvl6pPr marL="2743200" marR="0" lvl="5"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59" name="Google Shape;59;p9"/>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endParaRPr/>
          </a:p>
        </p:txBody>
      </p:sp>
      <p:sp>
        <p:nvSpPr>
          <p:cNvPr id="60" name="Google Shape;60;p9"/>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endParaRPr/>
          </a:p>
        </p:txBody>
      </p:sp>
      <p:sp>
        <p:nvSpPr>
          <p:cNvPr id="61" name="Google Shape;6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64" name="Google Shape;6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9pPr>
          </a:lstStyle>
          <a:p>
            <a:endParaRPr/>
          </a:p>
        </p:txBody>
      </p:sp>
      <p:sp>
        <p:nvSpPr>
          <p:cNvPr id="67" name="Google Shape;67;p1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5000"/>
              </a:lnSpc>
              <a:spcBef>
                <a:spcPts val="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endParaRPr/>
          </a:p>
        </p:txBody>
      </p:sp>
      <p:sp>
        <p:nvSpPr>
          <p:cNvPr id="68" name="Google Shape;6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dk2"/>
              </a:buClr>
              <a:buSzPts val="5400"/>
              <a:buFont typeface="PT Sans Narrow"/>
              <a:buNone/>
              <a:defRPr sz="5400" b="0" i="0" u="none" strike="noStrike" cap="none">
                <a:solidFill>
                  <a:schemeClr val="dk2"/>
                </a:solidFill>
                <a:latin typeface="PT Sans Narrow"/>
                <a:ea typeface="PT Sans Narrow"/>
                <a:cs typeface="PT Sans Narrow"/>
                <a:sym typeface="PT Sans Narrow"/>
              </a:defRPr>
            </a:lvl9pPr>
          </a:lstStyle>
          <a:p>
            <a:endParaRPr/>
          </a:p>
        </p:txBody>
      </p:sp>
      <p:sp>
        <p:nvSpPr>
          <p:cNvPr id="71" name="Google Shape;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
        <p:cNvGrpSpPr/>
        <p:nvPr/>
      </p:nvGrpSpPr>
      <p:grpSpPr>
        <a:xfrm>
          <a:off x="0" y="0"/>
          <a:ext cx="0" cy="0"/>
          <a:chOff x="0" y="0"/>
          <a:chExt cx="0" cy="0"/>
        </a:xfrm>
      </p:grpSpPr>
      <p:sp>
        <p:nvSpPr>
          <p:cNvPr id="73" name="Google Shape;73;p13"/>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4" name="Google Shape;74;p1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75" name="Google Shape;75;p13"/>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1pPr>
            <a:lvl2pPr marR="0" lvl="1" algn="ctr" rtl="0">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2pPr>
            <a:lvl3pPr marR="0" lvl="2" algn="ctr" rtl="0">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3pPr>
            <a:lvl4pPr marR="0" lvl="3" algn="ctr" rtl="0">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4pPr>
            <a:lvl5pPr marR="0" lvl="4" algn="ctr" rtl="0">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5pPr>
            <a:lvl6pPr marR="0" lvl="5" algn="ctr" rtl="0">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6pPr>
            <a:lvl7pPr marR="0" lvl="6" algn="ctr" rtl="0">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7pPr>
            <a:lvl8pPr marR="0" lvl="7" algn="ctr" rtl="0">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8pPr>
            <a:lvl9pPr marR="0" lvl="8" algn="ctr" rtl="0">
              <a:lnSpc>
                <a:spcPct val="100000"/>
              </a:lnSpc>
              <a:spcBef>
                <a:spcPts val="0"/>
              </a:spcBef>
              <a:spcAft>
                <a:spcPts val="0"/>
              </a:spcAft>
              <a:buClr>
                <a:schemeClr val="accent1"/>
              </a:buClr>
              <a:buSzPts val="4200"/>
              <a:buFont typeface="PT Sans Narrow"/>
              <a:buNone/>
              <a:defRPr sz="4200" b="1" i="0" u="none" strike="noStrike" cap="none">
                <a:solidFill>
                  <a:schemeClr val="accent1"/>
                </a:solidFill>
                <a:latin typeface="PT Sans Narrow"/>
                <a:ea typeface="PT Sans Narrow"/>
                <a:cs typeface="PT Sans Narrow"/>
                <a:sym typeface="PT Sans Narrow"/>
              </a:defRPr>
            </a:lvl9pPr>
          </a:lstStyle>
          <a:p>
            <a:endParaRPr/>
          </a:p>
        </p:txBody>
      </p:sp>
      <p:sp>
        <p:nvSpPr>
          <p:cNvPr id="76" name="Google Shape;76;p13"/>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1pPr>
            <a:lvl2pPr marR="0" lvl="1"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2pPr>
            <a:lvl3pPr marR="0" lvl="2"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3pPr>
            <a:lvl4pPr marR="0" lvl="3"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4pPr>
            <a:lvl5pPr marR="0" lvl="4"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5pPr>
            <a:lvl6pPr marR="0" lvl="5"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6pPr>
            <a:lvl7pPr marR="0" lvl="6"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7pPr>
            <a:lvl8pPr marR="0" lvl="7"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8pPr>
            <a:lvl9pPr marR="0" lvl="8" algn="ctr" rtl="0">
              <a:lnSpc>
                <a:spcPct val="100000"/>
              </a:lnSpc>
              <a:spcBef>
                <a:spcPts val="0"/>
              </a:spcBef>
              <a:spcAft>
                <a:spcPts val="0"/>
              </a:spcAft>
              <a:buClr>
                <a:schemeClr val="dk2"/>
              </a:buClr>
              <a:buSzPts val="2100"/>
              <a:buFont typeface="Open Sans"/>
              <a:buNone/>
              <a:defRPr sz="2100" b="0" i="0" u="none" strike="noStrike" cap="none">
                <a:solidFill>
                  <a:schemeClr val="dk2"/>
                </a:solidFill>
                <a:latin typeface="Open Sans"/>
                <a:ea typeface="Open Sans"/>
                <a:cs typeface="Open Sans"/>
                <a:sym typeface="Open Sans"/>
              </a:defRPr>
            </a:lvl9pPr>
          </a:lstStyle>
          <a:p>
            <a:endParaRPr/>
          </a:p>
        </p:txBody>
      </p:sp>
      <p:sp>
        <p:nvSpPr>
          <p:cNvPr id="77" name="Google Shape;77;p1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marR="0" lvl="0" indent="-342900" algn="l" rtl="0">
              <a:lnSpc>
                <a:spcPct val="115000"/>
              </a:lnSpc>
              <a:spcBef>
                <a:spcPts val="0"/>
              </a:spcBef>
              <a:spcAft>
                <a:spcPts val="0"/>
              </a:spcAft>
              <a:buClr>
                <a:schemeClr val="lt1"/>
              </a:buClr>
              <a:buSzPts val="1800"/>
              <a:buFont typeface="Open Sans"/>
              <a:buChar char="●"/>
              <a:defRPr sz="1800" b="0" i="0" u="none" strike="noStrike" cap="none">
                <a:solidFill>
                  <a:schemeClr val="lt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lt1"/>
              </a:buClr>
              <a:buSzPts val="1400"/>
              <a:buFont typeface="Open Sans"/>
              <a:buChar char="■"/>
              <a:defRPr sz="1400" b="0" i="0" u="none" strike="noStrike" cap="none">
                <a:solidFill>
                  <a:schemeClr val="lt1"/>
                </a:solidFill>
                <a:latin typeface="Open Sans"/>
                <a:ea typeface="Open Sans"/>
                <a:cs typeface="Open Sans"/>
                <a:sym typeface="Open Sans"/>
              </a:defRPr>
            </a:lvl9pPr>
          </a:lstStyle>
          <a:p>
            <a:endParaRPr/>
          </a:p>
        </p:txBody>
      </p:sp>
      <p:sp>
        <p:nvSpPr>
          <p:cNvPr id="78" name="Google Shape;7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9"/>
        <p:cNvGrpSpPr/>
        <p:nvPr/>
      </p:nvGrpSpPr>
      <p:grpSpPr>
        <a:xfrm>
          <a:off x="0" y="0"/>
          <a:ext cx="0" cy="0"/>
          <a:chOff x="0" y="0"/>
          <a:chExt cx="0" cy="0"/>
        </a:xfrm>
      </p:grpSpPr>
      <p:sp>
        <p:nvSpPr>
          <p:cNvPr id="80" name="Google Shape;80;p14"/>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dk2"/>
              </a:buClr>
              <a:buSzPts val="2400"/>
              <a:buFont typeface="PT Sans Narrow"/>
              <a:buNone/>
              <a:defRPr sz="2400" b="0" i="0" u="none" strike="noStrike" cap="none">
                <a:solidFill>
                  <a:schemeClr val="dk2"/>
                </a:solidFill>
                <a:latin typeface="PT Sans Narrow"/>
                <a:ea typeface="PT Sans Narrow"/>
                <a:cs typeface="PT Sans Narrow"/>
                <a:sym typeface="PT Sans Narrow"/>
              </a:defRPr>
            </a:lvl1pPr>
          </a:lstStyle>
          <a:p>
            <a:endParaRPr/>
          </a:p>
        </p:txBody>
      </p:sp>
      <p:sp>
        <p:nvSpPr>
          <p:cNvPr id="81" name="Google Shape;8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Gv8BhUCYJM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youtube.com/watch?v=Gv8BhUCYJMc"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oercommons.org/hubs/nebraska"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dorann.avey@nebraska.go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p:nvPr/>
        </p:nvSpPr>
        <p:spPr>
          <a:xfrm>
            <a:off x="4478705" y="2433250"/>
            <a:ext cx="1866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entury Gothic"/>
                <a:ea typeface="Century Gothic"/>
                <a:cs typeface="Century Gothic"/>
                <a:sym typeface="Century Gothic"/>
              </a:rPr>
              <a:t> </a:t>
            </a:r>
            <a:endParaRPr sz="1100" b="0" i="0" u="none" strike="noStrike" cap="none">
              <a:solidFill>
                <a:srgbClr val="000000"/>
              </a:solidFill>
              <a:latin typeface="Arial"/>
              <a:ea typeface="Arial"/>
              <a:cs typeface="Arial"/>
              <a:sym typeface="Arial"/>
            </a:endParaRPr>
          </a:p>
        </p:txBody>
      </p:sp>
      <p:sp>
        <p:nvSpPr>
          <p:cNvPr id="150" name="Google Shape;150;p22"/>
          <p:cNvSpPr/>
          <p:nvPr/>
        </p:nvSpPr>
        <p:spPr>
          <a:xfrm>
            <a:off x="4478705" y="2433250"/>
            <a:ext cx="1866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entury Gothic"/>
                <a:ea typeface="Century Gothic"/>
                <a:cs typeface="Century Gothic"/>
                <a:sym typeface="Century Gothic"/>
              </a:rPr>
              <a:t> </a:t>
            </a:r>
            <a:endParaRPr sz="1100" b="0" i="0" u="none" strike="noStrike" cap="none">
              <a:solidFill>
                <a:srgbClr val="000000"/>
              </a:solidFill>
              <a:latin typeface="Arial"/>
              <a:ea typeface="Arial"/>
              <a:cs typeface="Arial"/>
              <a:sym typeface="Arial"/>
            </a:endParaRPr>
          </a:p>
        </p:txBody>
      </p:sp>
      <p:sp>
        <p:nvSpPr>
          <p:cNvPr id="151" name="Google Shape;151;p22"/>
          <p:cNvSpPr txBox="1"/>
          <p:nvPr/>
        </p:nvSpPr>
        <p:spPr>
          <a:xfrm>
            <a:off x="122722" y="4814286"/>
            <a:ext cx="8835900" cy="484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entury Gothic"/>
                <a:ea typeface="Century Gothic"/>
                <a:cs typeface="Century Gothic"/>
                <a:sym typeface="Century Gothic"/>
              </a:rPr>
              <a:t>                     “Password OER” by Laura Rachfalski  </a:t>
            </a:r>
            <a:r>
              <a:rPr lang="en" sz="1400" b="0" i="0" u="sng" strike="noStrike" cap="none">
                <a:solidFill>
                  <a:schemeClr val="hlink"/>
                </a:solidFill>
                <a:latin typeface="Century Gothic"/>
                <a:ea typeface="Century Gothic"/>
                <a:cs typeface="Century Gothic"/>
                <a:sym typeface="Century Gothic"/>
                <a:hlinkClick r:id="rId3"/>
              </a:rPr>
              <a:t>https://youtu.be/Gv8BhUCYJMc</a:t>
            </a:r>
            <a:endParaRPr sz="1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p:txBody>
      </p:sp>
      <p:pic>
        <p:nvPicPr>
          <p:cNvPr id="152" name="Google Shape;152;p22" descr="Hablamos de… &lt;strong&gt;Creative Commons&lt;/strong&gt; - Educ.ar"/>
          <p:cNvPicPr preferRelativeResize="0"/>
          <p:nvPr/>
        </p:nvPicPr>
        <p:blipFill rotWithShape="1">
          <a:blip r:embed="rId4">
            <a:alphaModFix/>
          </a:blip>
          <a:srcRect r="50526" b="67199"/>
          <a:stretch/>
        </p:blipFill>
        <p:spPr>
          <a:xfrm>
            <a:off x="151598" y="4778943"/>
            <a:ext cx="948088" cy="347685"/>
          </a:xfrm>
          <a:prstGeom prst="rect">
            <a:avLst/>
          </a:prstGeom>
          <a:noFill/>
          <a:ln>
            <a:noFill/>
          </a:ln>
        </p:spPr>
      </p:pic>
      <p:pic>
        <p:nvPicPr>
          <p:cNvPr id="153" name="Google Shape;153;p22" descr="Image result for open educational resources">
            <a:hlinkClick r:id="rId5"/>
          </p:cNvPr>
          <p:cNvPicPr preferRelativeResize="0"/>
          <p:nvPr/>
        </p:nvPicPr>
        <p:blipFill rotWithShape="1">
          <a:blip r:embed="rId6">
            <a:alphaModFix/>
          </a:blip>
          <a:srcRect/>
          <a:stretch/>
        </p:blipFill>
        <p:spPr>
          <a:xfrm>
            <a:off x="2197118" y="1400646"/>
            <a:ext cx="4749756" cy="3166504"/>
          </a:xfrm>
          <a:prstGeom prst="rect">
            <a:avLst/>
          </a:prstGeom>
          <a:noFill/>
          <a:ln>
            <a:noFill/>
          </a:ln>
        </p:spPr>
      </p:pic>
      <p:sp>
        <p:nvSpPr>
          <p:cNvPr id="154" name="Google Shape;154;p22"/>
          <p:cNvSpPr txBox="1"/>
          <p:nvPr/>
        </p:nvSpPr>
        <p:spPr>
          <a:xfrm>
            <a:off x="435777" y="204224"/>
            <a:ext cx="8209800" cy="787800"/>
          </a:xfrm>
          <a:prstGeom prst="rect">
            <a:avLst/>
          </a:prstGeom>
          <a:noFill/>
          <a:ln w="9525" cap="flat" cmpd="sng">
            <a:solidFill>
              <a:srgbClr val="0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4100"/>
              <a:buFont typeface="Century Gothic"/>
              <a:buNone/>
            </a:pPr>
            <a:r>
              <a:rPr lang="en" sz="4100" b="1" i="0" u="none" strike="noStrike" cap="none">
                <a:solidFill>
                  <a:srgbClr val="000000"/>
                </a:solidFill>
                <a:latin typeface="Century Gothic"/>
                <a:ea typeface="Century Gothic"/>
                <a:cs typeface="Century Gothic"/>
                <a:sym typeface="Century Gothic"/>
              </a:rPr>
              <a:t>What is OER?</a:t>
            </a:r>
            <a:endParaRPr sz="4100" b="1"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467100" y="290000"/>
            <a:ext cx="8209800" cy="41733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2000"/>
              <a:buFont typeface="Century Gothic"/>
              <a:buNone/>
            </a:pPr>
            <a:r>
              <a:rPr lang="en" sz="2400" b="1" i="0" u="none" strike="noStrike" cap="none">
                <a:solidFill>
                  <a:schemeClr val="dk2"/>
                </a:solidFill>
                <a:latin typeface="Century Gothic"/>
                <a:ea typeface="Century Gothic"/>
                <a:cs typeface="Century Gothic"/>
                <a:sym typeface="Century Gothic"/>
              </a:rPr>
              <a:t>“Open Educational Resources are teaching, learning and research materials in any medium – digital or otherwise – that </a:t>
            </a:r>
            <a:r>
              <a:rPr lang="en" sz="2400" b="1" i="0" u="none" strike="noStrike" cap="none">
                <a:solidFill>
                  <a:schemeClr val="accent1"/>
                </a:solidFill>
                <a:latin typeface="Century Gothic"/>
                <a:ea typeface="Century Gothic"/>
                <a:cs typeface="Century Gothic"/>
                <a:sym typeface="Century Gothic"/>
              </a:rPr>
              <a:t>reside in the public domain</a:t>
            </a:r>
            <a:r>
              <a:rPr lang="en" sz="2400" b="1" i="0" u="none" strike="noStrike" cap="none">
                <a:solidFill>
                  <a:schemeClr val="dk1"/>
                </a:solidFill>
                <a:latin typeface="Century Gothic"/>
                <a:ea typeface="Century Gothic"/>
                <a:cs typeface="Century Gothic"/>
                <a:sym typeface="Century Gothic"/>
              </a:rPr>
              <a:t> </a:t>
            </a:r>
            <a:r>
              <a:rPr lang="en" sz="2400" b="1" i="0" u="none" strike="noStrike" cap="none">
                <a:solidFill>
                  <a:schemeClr val="dk2"/>
                </a:solidFill>
                <a:latin typeface="Century Gothic"/>
                <a:ea typeface="Century Gothic"/>
                <a:cs typeface="Century Gothic"/>
                <a:sym typeface="Century Gothic"/>
              </a:rPr>
              <a:t>or have been released under an </a:t>
            </a:r>
            <a:r>
              <a:rPr lang="en" sz="2400" b="1" i="0" u="none" strike="noStrike" cap="none">
                <a:solidFill>
                  <a:schemeClr val="accent1"/>
                </a:solidFill>
                <a:latin typeface="Century Gothic"/>
                <a:ea typeface="Century Gothic"/>
                <a:cs typeface="Century Gothic"/>
                <a:sym typeface="Century Gothic"/>
              </a:rPr>
              <a:t>open license</a:t>
            </a:r>
            <a:r>
              <a:rPr lang="en" sz="2400" b="1" i="0" u="none" strike="noStrike" cap="none">
                <a:solidFill>
                  <a:schemeClr val="dk2"/>
                </a:solidFill>
                <a:latin typeface="Century Gothic"/>
                <a:ea typeface="Century Gothic"/>
                <a:cs typeface="Century Gothic"/>
                <a:sym typeface="Century Gothic"/>
              </a:rPr>
              <a:t> that permits no-cost </a:t>
            </a:r>
            <a:r>
              <a:rPr lang="en" sz="2400" b="1" i="0" u="none" strike="noStrike" cap="none">
                <a:solidFill>
                  <a:schemeClr val="accent1"/>
                </a:solidFill>
                <a:latin typeface="Century Gothic"/>
                <a:ea typeface="Century Gothic"/>
                <a:cs typeface="Century Gothic"/>
                <a:sym typeface="Century Gothic"/>
              </a:rPr>
              <a:t>access, use, adaptation and redistribution </a:t>
            </a:r>
            <a:r>
              <a:rPr lang="en" sz="2400" b="1" i="0" u="none" strike="noStrike" cap="none">
                <a:solidFill>
                  <a:schemeClr val="dk2"/>
                </a:solidFill>
                <a:latin typeface="Century Gothic"/>
                <a:ea typeface="Century Gothic"/>
                <a:cs typeface="Century Gothic"/>
                <a:sym typeface="Century Gothic"/>
              </a:rPr>
              <a:t>by others with </a:t>
            </a:r>
            <a:r>
              <a:rPr lang="en" sz="2400" b="1" i="0" u="none" strike="noStrike" cap="none">
                <a:solidFill>
                  <a:schemeClr val="accent1"/>
                </a:solidFill>
                <a:latin typeface="Century Gothic"/>
                <a:ea typeface="Century Gothic"/>
                <a:cs typeface="Century Gothic"/>
                <a:sym typeface="Century Gothic"/>
              </a:rPr>
              <a:t>no or limited restrictions</a:t>
            </a:r>
            <a:r>
              <a:rPr lang="en" sz="2400" b="1" i="0" u="none" strike="noStrike" cap="none">
                <a:solidFill>
                  <a:schemeClr val="dk2"/>
                </a:solidFill>
                <a:latin typeface="Century Gothic"/>
                <a:ea typeface="Century Gothic"/>
                <a:cs typeface="Century Gothic"/>
                <a:sym typeface="Century Gothic"/>
              </a:rPr>
              <a:t>.</a:t>
            </a:r>
            <a:br>
              <a:rPr lang="en" sz="2400" b="1" i="0" u="none" strike="noStrike" cap="none">
                <a:solidFill>
                  <a:schemeClr val="dk2"/>
                </a:solidFill>
                <a:latin typeface="Century Gothic"/>
                <a:ea typeface="Century Gothic"/>
                <a:cs typeface="Century Gothic"/>
                <a:sym typeface="Century Gothic"/>
              </a:rPr>
            </a:br>
            <a:r>
              <a:rPr lang="en" sz="2400" b="1" i="0" u="none" strike="noStrike" cap="none">
                <a:solidFill>
                  <a:schemeClr val="dk2"/>
                </a:solidFill>
                <a:latin typeface="Century Gothic"/>
                <a:ea typeface="Century Gothic"/>
                <a:cs typeface="Century Gothic"/>
                <a:sym typeface="Century Gothic"/>
              </a:rPr>
              <a:t/>
            </a:r>
            <a:br>
              <a:rPr lang="en" sz="2400" b="1" i="0" u="none" strike="noStrike" cap="none">
                <a:solidFill>
                  <a:schemeClr val="dk2"/>
                </a:solidFill>
                <a:latin typeface="Century Gothic"/>
                <a:ea typeface="Century Gothic"/>
                <a:cs typeface="Century Gothic"/>
                <a:sym typeface="Century Gothic"/>
              </a:rPr>
            </a:br>
            <a:r>
              <a:rPr lang="en" sz="2400" b="1" i="0" u="none" strike="noStrike" cap="none">
                <a:solidFill>
                  <a:schemeClr val="dk2"/>
                </a:solidFill>
                <a:latin typeface="Century Gothic"/>
                <a:ea typeface="Century Gothic"/>
                <a:cs typeface="Century Gothic"/>
                <a:sym typeface="Century Gothic"/>
              </a:rPr>
              <a:t>OER includes full courses, course materials, modules, textbooks, streaming videos, tests, software, and any other tools, materials or techniques</a:t>
            </a:r>
            <a:r>
              <a:rPr lang="en" sz="2400" b="1" i="0" u="none" strike="noStrike" cap="none">
                <a:solidFill>
                  <a:schemeClr val="lt1"/>
                </a:solidFill>
                <a:latin typeface="Century Gothic"/>
                <a:ea typeface="Century Gothic"/>
                <a:cs typeface="Century Gothic"/>
                <a:sym typeface="Century Gothic"/>
              </a:rPr>
              <a:t> </a:t>
            </a:r>
            <a:r>
              <a:rPr lang="en" sz="2400" b="1" i="0" u="none" strike="noStrike" cap="none">
                <a:solidFill>
                  <a:schemeClr val="accent1"/>
                </a:solidFill>
                <a:latin typeface="Century Gothic"/>
                <a:ea typeface="Century Gothic"/>
                <a:cs typeface="Century Gothic"/>
                <a:sym typeface="Century Gothic"/>
              </a:rPr>
              <a:t>used to support access to knowledge</a:t>
            </a:r>
            <a:r>
              <a:rPr lang="en" sz="2400" b="1" i="0" u="none" strike="noStrike" cap="none">
                <a:solidFill>
                  <a:schemeClr val="dk2"/>
                </a:solidFill>
                <a:latin typeface="Century Gothic"/>
                <a:ea typeface="Century Gothic"/>
                <a:cs typeface="Century Gothic"/>
                <a:sym typeface="Century Gothic"/>
              </a:rPr>
              <a:t>.”</a:t>
            </a:r>
            <a:endParaRPr sz="2400" b="1" i="0" u="none" strike="noStrike" cap="none">
              <a:solidFill>
                <a:schemeClr val="dk2"/>
              </a:solidFill>
              <a:latin typeface="Century Gothic"/>
              <a:ea typeface="Century Gothic"/>
              <a:cs typeface="Century Gothic"/>
              <a:sym typeface="Century Gothic"/>
            </a:endParaRPr>
          </a:p>
        </p:txBody>
      </p:sp>
      <p:sp>
        <p:nvSpPr>
          <p:cNvPr id="166" name="Google Shape;166;p24"/>
          <p:cNvSpPr txBox="1"/>
          <p:nvPr/>
        </p:nvSpPr>
        <p:spPr>
          <a:xfrm>
            <a:off x="4964560" y="4379447"/>
            <a:ext cx="3905400" cy="3924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2100"/>
              <a:buFont typeface="Arial"/>
              <a:buNone/>
            </a:pPr>
            <a:r>
              <a:rPr lang="en" sz="2100" b="0" i="0" u="none" strike="noStrike" cap="none">
                <a:solidFill>
                  <a:schemeClr val="dk2"/>
                </a:solidFill>
                <a:latin typeface="Century Gothic"/>
                <a:ea typeface="Century Gothic"/>
                <a:cs typeface="Century Gothic"/>
                <a:sym typeface="Century Gothic"/>
              </a:rPr>
              <a:t>~Hewlett Foundation</a:t>
            </a:r>
            <a:endParaRPr sz="2100" b="0" i="0" u="none" strike="noStrike" cap="none">
              <a:solidFill>
                <a:schemeClr val="dk2"/>
              </a:solidFill>
              <a:latin typeface="Century Gothic"/>
              <a:ea typeface="Century Gothic"/>
              <a:cs typeface="Century Gothic"/>
              <a:sym typeface="Century Gothic"/>
            </a:endParaRPr>
          </a:p>
        </p:txBody>
      </p:sp>
      <p:sp>
        <p:nvSpPr>
          <p:cNvPr id="167" name="Google Shape;167;p24"/>
          <p:cNvSpPr/>
          <p:nvPr/>
        </p:nvSpPr>
        <p:spPr>
          <a:xfrm>
            <a:off x="4478705" y="2433250"/>
            <a:ext cx="1866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entury Gothic"/>
                <a:ea typeface="Century Gothic"/>
                <a:cs typeface="Century Gothic"/>
                <a:sym typeface="Century Gothic"/>
              </a:rPr>
              <a:t>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628650" y="122250"/>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accent3"/>
              </a:buClr>
              <a:buSzPts val="3300"/>
              <a:buFont typeface="Century Gothic"/>
              <a:buNone/>
            </a:pPr>
            <a:r>
              <a:rPr lang="en" sz="3300" b="1" i="0" u="none" strike="noStrike" cap="none">
                <a:solidFill>
                  <a:schemeClr val="accent3"/>
                </a:solidFill>
                <a:latin typeface="Century Gothic"/>
                <a:ea typeface="Century Gothic"/>
                <a:cs typeface="Century Gothic"/>
                <a:sym typeface="Century Gothic"/>
              </a:rPr>
              <a:t>What types of content can be OER?</a:t>
            </a:r>
            <a:endParaRPr sz="3300" b="1" i="0" u="none" strike="noStrike" cap="none">
              <a:solidFill>
                <a:schemeClr val="accent3"/>
              </a:solidFill>
              <a:latin typeface="Century Gothic"/>
              <a:ea typeface="Century Gothic"/>
              <a:cs typeface="Century Gothic"/>
              <a:sym typeface="Century Gothic"/>
            </a:endParaRPr>
          </a:p>
        </p:txBody>
      </p:sp>
      <p:sp>
        <p:nvSpPr>
          <p:cNvPr id="179" name="Google Shape;179;p26"/>
          <p:cNvSpPr txBox="1">
            <a:spLocks noGrp="1"/>
          </p:cNvSpPr>
          <p:nvPr>
            <p:ph type="body" idx="1"/>
          </p:nvPr>
        </p:nvSpPr>
        <p:spPr>
          <a:xfrm>
            <a:off x="628650" y="1185150"/>
            <a:ext cx="3886200" cy="3263400"/>
          </a:xfrm>
          <a:prstGeom prst="rect">
            <a:avLst/>
          </a:prstGeom>
          <a:noFill/>
          <a:ln>
            <a:noFill/>
          </a:ln>
        </p:spPr>
        <p:txBody>
          <a:bodyPr spcFirstLastPara="1" wrap="square" lIns="68575" tIns="34275" rIns="68575" bIns="34275" anchor="t" anchorCtr="0">
            <a:noAutofit/>
          </a:bodyPr>
          <a:lstStyle/>
          <a:p>
            <a:pPr marL="177800" marR="0" lvl="0" indent="-171450" algn="l" rtl="0">
              <a:lnSpc>
                <a:spcPct val="90000"/>
              </a:lnSpc>
              <a:spcBef>
                <a:spcPts val="0"/>
              </a:spcBef>
              <a:spcAft>
                <a:spcPts val="0"/>
              </a:spcAft>
              <a:buClr>
                <a:schemeClr val="dk2"/>
              </a:buClr>
              <a:buSzPts val="2100"/>
              <a:buFont typeface="Arial"/>
              <a:buChar char="•"/>
            </a:pPr>
            <a:r>
              <a:rPr lang="en" sz="2100" b="0" i="0" u="none" strike="noStrike" cap="none">
                <a:solidFill>
                  <a:schemeClr val="dk2"/>
                </a:solidFill>
                <a:latin typeface="Century Gothic"/>
                <a:ea typeface="Century Gothic"/>
                <a:cs typeface="Century Gothic"/>
                <a:sym typeface="Century Gothic"/>
              </a:rPr>
              <a:t>Entire Courses</a:t>
            </a:r>
            <a:endParaRPr sz="2100" b="0" i="0" u="none" strike="noStrike" cap="none">
              <a:solidFill>
                <a:schemeClr val="dk2"/>
              </a:solidFill>
              <a:latin typeface="Century Gothic"/>
              <a:ea typeface="Century Gothic"/>
              <a:cs typeface="Century Gothic"/>
              <a:sym typeface="Century Gothic"/>
            </a:endParaRPr>
          </a:p>
          <a:p>
            <a:pPr marL="177800" marR="0" lvl="0" indent="-171450" algn="l" rtl="0">
              <a:lnSpc>
                <a:spcPct val="90000"/>
              </a:lnSpc>
              <a:spcBef>
                <a:spcPts val="800"/>
              </a:spcBef>
              <a:spcAft>
                <a:spcPts val="0"/>
              </a:spcAft>
              <a:buClr>
                <a:schemeClr val="dk2"/>
              </a:buClr>
              <a:buSzPts val="2100"/>
              <a:buFont typeface="Arial"/>
              <a:buChar char="•"/>
            </a:pPr>
            <a:r>
              <a:rPr lang="en" sz="2100" b="1" i="0" u="none" strike="noStrike" cap="none">
                <a:solidFill>
                  <a:schemeClr val="dk2"/>
                </a:solidFill>
              </a:rPr>
              <a:t>Course modules</a:t>
            </a:r>
            <a:endParaRPr sz="2100" b="1" i="0" u="none" strike="noStrike" cap="none">
              <a:solidFill>
                <a:schemeClr val="dk2"/>
              </a:solidFill>
            </a:endParaRPr>
          </a:p>
          <a:p>
            <a:pPr marL="177800" marR="0" lvl="0" indent="-171450" algn="l" rtl="0">
              <a:lnSpc>
                <a:spcPct val="90000"/>
              </a:lnSpc>
              <a:spcBef>
                <a:spcPts val="800"/>
              </a:spcBef>
              <a:spcAft>
                <a:spcPts val="0"/>
              </a:spcAft>
              <a:buClr>
                <a:schemeClr val="dk2"/>
              </a:buClr>
              <a:buSzPts val="2100"/>
              <a:buFont typeface="Arial"/>
              <a:buChar char="•"/>
            </a:pPr>
            <a:r>
              <a:rPr lang="en" sz="2100" b="0" i="0" u="none" strike="noStrike" cap="none">
                <a:solidFill>
                  <a:schemeClr val="dk2"/>
                </a:solidFill>
                <a:latin typeface="Century Gothic"/>
                <a:ea typeface="Century Gothic"/>
                <a:cs typeface="Century Gothic"/>
                <a:sym typeface="Century Gothic"/>
              </a:rPr>
              <a:t>E-textbooks</a:t>
            </a:r>
            <a:endParaRPr sz="2100" b="0" i="0" u="none" strike="noStrike" cap="none">
              <a:solidFill>
                <a:schemeClr val="dk2"/>
              </a:solidFill>
              <a:latin typeface="Century Gothic"/>
              <a:ea typeface="Century Gothic"/>
              <a:cs typeface="Century Gothic"/>
              <a:sym typeface="Century Gothic"/>
            </a:endParaRPr>
          </a:p>
          <a:p>
            <a:pPr marL="177800" marR="0" lvl="0" indent="-171450" algn="l" rtl="0">
              <a:lnSpc>
                <a:spcPct val="90000"/>
              </a:lnSpc>
              <a:spcBef>
                <a:spcPts val="800"/>
              </a:spcBef>
              <a:spcAft>
                <a:spcPts val="0"/>
              </a:spcAft>
              <a:buClr>
                <a:schemeClr val="dk2"/>
              </a:buClr>
              <a:buSzPts val="2100"/>
              <a:buFont typeface="Arial"/>
              <a:buChar char="•"/>
            </a:pPr>
            <a:r>
              <a:rPr lang="en" sz="2100" b="0" i="0" u="none" strike="noStrike" cap="none">
                <a:solidFill>
                  <a:schemeClr val="dk2"/>
                </a:solidFill>
                <a:latin typeface="Century Gothic"/>
                <a:ea typeface="Century Gothic"/>
                <a:cs typeface="Century Gothic"/>
                <a:sym typeface="Century Gothic"/>
              </a:rPr>
              <a:t>Streaming video of lectures</a:t>
            </a:r>
            <a:endParaRPr sz="2100" b="0" i="0" u="none" strike="noStrike" cap="none">
              <a:solidFill>
                <a:schemeClr val="dk2"/>
              </a:solidFill>
              <a:latin typeface="Century Gothic"/>
              <a:ea typeface="Century Gothic"/>
              <a:cs typeface="Century Gothic"/>
              <a:sym typeface="Century Gothic"/>
            </a:endParaRPr>
          </a:p>
          <a:p>
            <a:pPr marL="177800" marR="0" lvl="0" indent="-171450" algn="l" rtl="0">
              <a:lnSpc>
                <a:spcPct val="90000"/>
              </a:lnSpc>
              <a:spcBef>
                <a:spcPts val="800"/>
              </a:spcBef>
              <a:spcAft>
                <a:spcPts val="0"/>
              </a:spcAft>
              <a:buClr>
                <a:schemeClr val="dk2"/>
              </a:buClr>
              <a:buSzPts val="2100"/>
              <a:buFont typeface="Arial"/>
              <a:buChar char="•"/>
            </a:pPr>
            <a:r>
              <a:rPr lang="en" sz="2100" b="0" i="0" u="none" strike="noStrike" cap="none">
                <a:solidFill>
                  <a:schemeClr val="dk2"/>
                </a:solidFill>
                <a:latin typeface="Century Gothic"/>
                <a:ea typeface="Century Gothic"/>
                <a:cs typeface="Century Gothic"/>
                <a:sym typeface="Century Gothic"/>
              </a:rPr>
              <a:t>Professional Development</a:t>
            </a:r>
            <a:endParaRPr sz="2100" b="0" i="0" u="none" strike="noStrike" cap="none">
              <a:solidFill>
                <a:schemeClr val="dk2"/>
              </a:solidFill>
              <a:latin typeface="Century Gothic"/>
              <a:ea typeface="Century Gothic"/>
              <a:cs typeface="Century Gothic"/>
              <a:sym typeface="Century Gothic"/>
            </a:endParaRPr>
          </a:p>
          <a:p>
            <a:pPr marL="177800" marR="0" lvl="0" indent="-171450" algn="l" rtl="0">
              <a:lnSpc>
                <a:spcPct val="90000"/>
              </a:lnSpc>
              <a:spcBef>
                <a:spcPts val="800"/>
              </a:spcBef>
              <a:spcAft>
                <a:spcPts val="0"/>
              </a:spcAft>
              <a:buClr>
                <a:schemeClr val="dk2"/>
              </a:buClr>
              <a:buSzPts val="2100"/>
              <a:buFont typeface="Arial"/>
              <a:buChar char="•"/>
            </a:pPr>
            <a:r>
              <a:rPr lang="en" sz="2100" b="1" i="0" u="none" strike="noStrike" cap="none">
                <a:solidFill>
                  <a:schemeClr val="dk2"/>
                </a:solidFill>
              </a:rPr>
              <a:t>Units of Study</a:t>
            </a:r>
            <a:endParaRPr sz="2100" b="1" i="0" u="none" strike="noStrike" cap="none">
              <a:solidFill>
                <a:schemeClr val="dk2"/>
              </a:solidFill>
            </a:endParaRPr>
          </a:p>
          <a:p>
            <a:pPr marL="177800" marR="0" lvl="0" indent="-171450" algn="l" rtl="0">
              <a:lnSpc>
                <a:spcPct val="90000"/>
              </a:lnSpc>
              <a:spcBef>
                <a:spcPts val="800"/>
              </a:spcBef>
              <a:spcAft>
                <a:spcPts val="0"/>
              </a:spcAft>
              <a:buClr>
                <a:schemeClr val="dk2"/>
              </a:buClr>
              <a:buSzPts val="2100"/>
              <a:buFont typeface="Arial"/>
              <a:buChar char="•"/>
            </a:pPr>
            <a:r>
              <a:rPr lang="en" sz="2100" b="0" i="0" u="none" strike="noStrike" cap="none">
                <a:solidFill>
                  <a:schemeClr val="dk2"/>
                </a:solidFill>
                <a:latin typeface="Century Gothic"/>
                <a:ea typeface="Century Gothic"/>
                <a:cs typeface="Century Gothic"/>
                <a:sym typeface="Century Gothic"/>
              </a:rPr>
              <a:t>Assessments</a:t>
            </a:r>
            <a:endParaRPr sz="2100" b="0" i="0" u="none" strike="noStrike" cap="none">
              <a:solidFill>
                <a:schemeClr val="dk2"/>
              </a:solidFill>
              <a:latin typeface="Century Gothic"/>
              <a:ea typeface="Century Gothic"/>
              <a:cs typeface="Century Gothic"/>
              <a:sym typeface="Century Gothic"/>
            </a:endParaRPr>
          </a:p>
          <a:p>
            <a:pPr marL="177800" marR="0" lvl="0" indent="-171450" algn="l" rtl="0">
              <a:lnSpc>
                <a:spcPct val="90000"/>
              </a:lnSpc>
              <a:spcBef>
                <a:spcPts val="800"/>
              </a:spcBef>
              <a:spcAft>
                <a:spcPts val="1600"/>
              </a:spcAft>
              <a:buClr>
                <a:schemeClr val="dk2"/>
              </a:buClr>
              <a:buSzPts val="2100"/>
              <a:buFont typeface="Arial"/>
              <a:buChar char="•"/>
            </a:pPr>
            <a:r>
              <a:rPr lang="en" sz="2100" b="0" i="0" u="none" strike="noStrike" cap="none">
                <a:solidFill>
                  <a:schemeClr val="dk2"/>
                </a:solidFill>
                <a:latin typeface="Century Gothic"/>
                <a:ea typeface="Century Gothic"/>
                <a:cs typeface="Century Gothic"/>
                <a:sym typeface="Century Gothic"/>
              </a:rPr>
              <a:t>Software</a:t>
            </a:r>
            <a:endParaRPr sz="2100" b="0" i="0" u="none" strike="noStrike" cap="none">
              <a:solidFill>
                <a:schemeClr val="dk2"/>
              </a:solidFill>
              <a:latin typeface="Century Gothic"/>
              <a:ea typeface="Century Gothic"/>
              <a:cs typeface="Century Gothic"/>
              <a:sym typeface="Century Gothic"/>
            </a:endParaRPr>
          </a:p>
        </p:txBody>
      </p:sp>
      <p:sp>
        <p:nvSpPr>
          <p:cNvPr id="180" name="Google Shape;180;p26"/>
          <p:cNvSpPr txBox="1">
            <a:spLocks noGrp="1"/>
          </p:cNvSpPr>
          <p:nvPr>
            <p:ph type="body" idx="2"/>
          </p:nvPr>
        </p:nvSpPr>
        <p:spPr>
          <a:xfrm>
            <a:off x="5359625" y="1185150"/>
            <a:ext cx="3316500" cy="3263400"/>
          </a:xfrm>
          <a:prstGeom prst="rect">
            <a:avLst/>
          </a:prstGeom>
          <a:noFill/>
          <a:ln>
            <a:noFill/>
          </a:ln>
        </p:spPr>
        <p:txBody>
          <a:bodyPr spcFirstLastPara="1" wrap="square" lIns="68575" tIns="34275" rIns="68575" bIns="34275" anchor="t" anchorCtr="0">
            <a:noAutofit/>
          </a:bodyPr>
          <a:lstStyle/>
          <a:p>
            <a:pPr marL="177800" marR="0" lvl="0" indent="-171450" algn="l" rtl="0">
              <a:lnSpc>
                <a:spcPct val="90000"/>
              </a:lnSpc>
              <a:spcBef>
                <a:spcPts val="0"/>
              </a:spcBef>
              <a:spcAft>
                <a:spcPts val="0"/>
              </a:spcAft>
              <a:buClr>
                <a:schemeClr val="dk2"/>
              </a:buClr>
              <a:buSzPts val="2100"/>
              <a:buFont typeface="Arial"/>
              <a:buChar char="•"/>
            </a:pPr>
            <a:r>
              <a:rPr lang="en" sz="2100" b="0" i="0" u="none" strike="noStrike" cap="none">
                <a:solidFill>
                  <a:schemeClr val="dk2"/>
                </a:solidFill>
                <a:latin typeface="Century Gothic"/>
                <a:ea typeface="Century Gothic"/>
                <a:cs typeface="Century Gothic"/>
                <a:sym typeface="Century Gothic"/>
              </a:rPr>
              <a:t>Video</a:t>
            </a:r>
            <a:endParaRPr sz="2100" b="0" i="0" u="none" strike="noStrike" cap="none">
              <a:solidFill>
                <a:schemeClr val="dk2"/>
              </a:solidFill>
              <a:latin typeface="Century Gothic"/>
              <a:ea typeface="Century Gothic"/>
              <a:cs typeface="Century Gothic"/>
              <a:sym typeface="Century Gothic"/>
            </a:endParaRPr>
          </a:p>
          <a:p>
            <a:pPr marL="177800" marR="0" lvl="0" indent="-171450" algn="l" rtl="0">
              <a:lnSpc>
                <a:spcPct val="90000"/>
              </a:lnSpc>
              <a:spcBef>
                <a:spcPts val="800"/>
              </a:spcBef>
              <a:spcAft>
                <a:spcPts val="0"/>
              </a:spcAft>
              <a:buClr>
                <a:schemeClr val="dk2"/>
              </a:buClr>
              <a:buSzPts val="2100"/>
              <a:buFont typeface="Arial"/>
              <a:buChar char="•"/>
            </a:pPr>
            <a:r>
              <a:rPr lang="en" sz="2100" b="0" i="0" u="none" strike="noStrike" cap="none">
                <a:solidFill>
                  <a:schemeClr val="dk2"/>
                </a:solidFill>
                <a:latin typeface="Century Gothic"/>
                <a:ea typeface="Century Gothic"/>
                <a:cs typeface="Century Gothic"/>
                <a:sym typeface="Century Gothic"/>
              </a:rPr>
              <a:t>Activities</a:t>
            </a:r>
            <a:endParaRPr sz="2100" b="0" i="0" u="none" strike="noStrike" cap="none">
              <a:solidFill>
                <a:schemeClr val="dk2"/>
              </a:solidFill>
              <a:latin typeface="Century Gothic"/>
              <a:ea typeface="Century Gothic"/>
              <a:cs typeface="Century Gothic"/>
              <a:sym typeface="Century Gothic"/>
            </a:endParaRPr>
          </a:p>
          <a:p>
            <a:pPr marL="177800" marR="0" lvl="0" indent="-171450" algn="l" rtl="0">
              <a:lnSpc>
                <a:spcPct val="90000"/>
              </a:lnSpc>
              <a:spcBef>
                <a:spcPts val="800"/>
              </a:spcBef>
              <a:spcAft>
                <a:spcPts val="0"/>
              </a:spcAft>
              <a:buClr>
                <a:schemeClr val="dk2"/>
              </a:buClr>
              <a:buSzPts val="2100"/>
              <a:buFont typeface="Arial"/>
              <a:buChar char="•"/>
            </a:pPr>
            <a:r>
              <a:rPr lang="en" sz="2100" b="0" i="0" u="none" strike="noStrike" cap="none">
                <a:solidFill>
                  <a:schemeClr val="dk2"/>
                </a:solidFill>
                <a:latin typeface="Century Gothic"/>
                <a:ea typeface="Century Gothic"/>
                <a:cs typeface="Century Gothic"/>
                <a:sym typeface="Century Gothic"/>
              </a:rPr>
              <a:t>Lesson Plans</a:t>
            </a:r>
            <a:endParaRPr sz="2100" b="0" i="0" u="none" strike="noStrike" cap="none">
              <a:solidFill>
                <a:schemeClr val="dk2"/>
              </a:solidFill>
              <a:latin typeface="Century Gothic"/>
              <a:ea typeface="Century Gothic"/>
              <a:cs typeface="Century Gothic"/>
              <a:sym typeface="Century Gothic"/>
            </a:endParaRPr>
          </a:p>
          <a:p>
            <a:pPr marL="177800" marR="0" lvl="0" indent="-171450" algn="l" rtl="0">
              <a:lnSpc>
                <a:spcPct val="90000"/>
              </a:lnSpc>
              <a:spcBef>
                <a:spcPts val="800"/>
              </a:spcBef>
              <a:spcAft>
                <a:spcPts val="0"/>
              </a:spcAft>
              <a:buClr>
                <a:schemeClr val="dk2"/>
              </a:buClr>
              <a:buSzPts val="2100"/>
              <a:buFont typeface="Arial"/>
              <a:buChar char="•"/>
            </a:pPr>
            <a:r>
              <a:rPr lang="en" sz="2100" b="0" i="0" u="none" strike="noStrike" cap="none">
                <a:solidFill>
                  <a:schemeClr val="dk2"/>
                </a:solidFill>
                <a:latin typeface="Century Gothic"/>
                <a:ea typeface="Century Gothic"/>
                <a:cs typeface="Century Gothic"/>
                <a:sym typeface="Century Gothic"/>
              </a:rPr>
              <a:t>A Photograph</a:t>
            </a:r>
            <a:endParaRPr sz="2100" b="0" i="0" u="none" strike="noStrike" cap="none">
              <a:solidFill>
                <a:schemeClr val="dk2"/>
              </a:solidFill>
              <a:latin typeface="Century Gothic"/>
              <a:ea typeface="Century Gothic"/>
              <a:cs typeface="Century Gothic"/>
              <a:sym typeface="Century Gothic"/>
            </a:endParaRPr>
          </a:p>
          <a:p>
            <a:pPr marL="177800" marR="0" lvl="0" indent="-171450" algn="l" rtl="0">
              <a:lnSpc>
                <a:spcPct val="90000"/>
              </a:lnSpc>
              <a:spcBef>
                <a:spcPts val="800"/>
              </a:spcBef>
              <a:spcAft>
                <a:spcPts val="0"/>
              </a:spcAft>
              <a:buClr>
                <a:schemeClr val="dk2"/>
              </a:buClr>
              <a:buSzPts val="2100"/>
              <a:buFont typeface="Arial"/>
              <a:buChar char="•"/>
            </a:pPr>
            <a:r>
              <a:rPr lang="en" sz="2100" b="0" i="0" u="none" strike="noStrike" cap="none">
                <a:solidFill>
                  <a:schemeClr val="dk2"/>
                </a:solidFill>
                <a:latin typeface="Century Gothic"/>
                <a:ea typeface="Century Gothic"/>
                <a:cs typeface="Century Gothic"/>
                <a:sym typeface="Century Gothic"/>
              </a:rPr>
              <a:t>Rubrics</a:t>
            </a:r>
            <a:endParaRPr sz="2100" b="0" i="0" u="none" strike="noStrike" cap="none">
              <a:solidFill>
                <a:schemeClr val="dk2"/>
              </a:solidFill>
              <a:latin typeface="Century Gothic"/>
              <a:ea typeface="Century Gothic"/>
              <a:cs typeface="Century Gothic"/>
              <a:sym typeface="Century Gothic"/>
            </a:endParaRPr>
          </a:p>
          <a:p>
            <a:pPr marL="177800" marR="0" lvl="0" indent="-171450" algn="l" rtl="0">
              <a:lnSpc>
                <a:spcPct val="90000"/>
              </a:lnSpc>
              <a:spcBef>
                <a:spcPts val="800"/>
              </a:spcBef>
              <a:spcAft>
                <a:spcPts val="0"/>
              </a:spcAft>
              <a:buClr>
                <a:schemeClr val="dk2"/>
              </a:buClr>
              <a:buSzPts val="2100"/>
              <a:buFont typeface="Arial"/>
              <a:buChar char="•"/>
            </a:pPr>
            <a:r>
              <a:rPr lang="en" sz="2100" b="0" i="0" u="none" strike="noStrike" cap="none">
                <a:solidFill>
                  <a:schemeClr val="dk2"/>
                </a:solidFill>
                <a:latin typeface="Century Gothic"/>
                <a:ea typeface="Century Gothic"/>
                <a:cs typeface="Century Gothic"/>
                <a:sym typeface="Century Gothic"/>
              </a:rPr>
              <a:t>Charts</a:t>
            </a:r>
            <a:endParaRPr sz="2100" b="0" i="0" u="none" strike="noStrike" cap="none">
              <a:solidFill>
                <a:schemeClr val="dk2"/>
              </a:solidFill>
              <a:latin typeface="Century Gothic"/>
              <a:ea typeface="Century Gothic"/>
              <a:cs typeface="Century Gothic"/>
              <a:sym typeface="Century Gothic"/>
            </a:endParaRPr>
          </a:p>
          <a:p>
            <a:pPr marL="177800" marR="0" lvl="0" indent="-171450" algn="l" rtl="0">
              <a:lnSpc>
                <a:spcPct val="90000"/>
              </a:lnSpc>
              <a:spcBef>
                <a:spcPts val="800"/>
              </a:spcBef>
              <a:spcAft>
                <a:spcPts val="0"/>
              </a:spcAft>
              <a:buClr>
                <a:schemeClr val="dk2"/>
              </a:buClr>
              <a:buSzPts val="2100"/>
              <a:buFont typeface="Arial"/>
              <a:buChar char="•"/>
            </a:pPr>
            <a:r>
              <a:rPr lang="en" sz="2100" b="0" i="0" u="none" strike="noStrike" cap="none">
                <a:solidFill>
                  <a:schemeClr val="dk2"/>
                </a:solidFill>
                <a:latin typeface="Century Gothic"/>
                <a:ea typeface="Century Gothic"/>
                <a:cs typeface="Century Gothic"/>
                <a:sym typeface="Century Gothic"/>
              </a:rPr>
              <a:t>Journals</a:t>
            </a:r>
            <a:endParaRPr sz="2100" b="0" i="0" u="none" strike="noStrike" cap="none">
              <a:solidFill>
                <a:schemeClr val="dk2"/>
              </a:solidFill>
              <a:latin typeface="Century Gothic"/>
              <a:ea typeface="Century Gothic"/>
              <a:cs typeface="Century Gothic"/>
              <a:sym typeface="Century Gothic"/>
            </a:endParaRPr>
          </a:p>
          <a:p>
            <a:pPr marL="177800" marR="0" lvl="0" indent="-171450" algn="l" rtl="0">
              <a:lnSpc>
                <a:spcPct val="90000"/>
              </a:lnSpc>
              <a:spcBef>
                <a:spcPts val="800"/>
              </a:spcBef>
              <a:spcAft>
                <a:spcPts val="1600"/>
              </a:spcAft>
              <a:buClr>
                <a:schemeClr val="dk2"/>
              </a:buClr>
              <a:buSzPts val="2100"/>
              <a:buFont typeface="Arial"/>
              <a:buChar char="•"/>
            </a:pPr>
            <a:r>
              <a:rPr lang="en" sz="2100" b="0" i="0" u="none" strike="noStrike" cap="none">
                <a:solidFill>
                  <a:schemeClr val="dk2"/>
                </a:solidFill>
                <a:latin typeface="Century Gothic"/>
                <a:ea typeface="Century Gothic"/>
                <a:cs typeface="Century Gothic"/>
                <a:sym typeface="Century Gothic"/>
              </a:rPr>
              <a:t>Practice Exercises</a:t>
            </a:r>
            <a:endParaRPr sz="2100" b="0" i="0" u="none" strike="noStrike" cap="none">
              <a:solidFill>
                <a:schemeClr val="dk2"/>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1"/>
          <p:cNvSpPr txBox="1">
            <a:spLocks noGrp="1"/>
          </p:cNvSpPr>
          <p:nvPr>
            <p:ph type="title"/>
          </p:nvPr>
        </p:nvSpPr>
        <p:spPr>
          <a:xfrm>
            <a:off x="1807181" y="98456"/>
            <a:ext cx="5168700" cy="5694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accent3"/>
              </a:buClr>
              <a:buSzPts val="3300"/>
              <a:buFont typeface="Century Gothic"/>
              <a:buNone/>
            </a:pPr>
            <a:r>
              <a:rPr lang="en" sz="3000" b="0" i="0" u="sng" strike="noStrike" cap="none" dirty="0">
                <a:solidFill>
                  <a:schemeClr val="hlink"/>
                </a:solidFill>
                <a:latin typeface="Century Gothic"/>
                <a:ea typeface="Century Gothic"/>
                <a:cs typeface="Century Gothic"/>
                <a:sym typeface="Century Gothic"/>
                <a:hlinkClick r:id="rId3"/>
              </a:rPr>
              <a:t>Nebraska OER Hub</a:t>
            </a:r>
            <a:endParaRPr sz="3000" b="0" i="0" u="none" strike="noStrike" cap="none" dirty="0">
              <a:solidFill>
                <a:schemeClr val="accent3"/>
              </a:solidFill>
              <a:latin typeface="Century Gothic"/>
              <a:ea typeface="Century Gothic"/>
              <a:cs typeface="Century Gothic"/>
              <a:sym typeface="Century Gothic"/>
            </a:endParaRPr>
          </a:p>
        </p:txBody>
      </p:sp>
      <p:pic>
        <p:nvPicPr>
          <p:cNvPr id="294" name="Google Shape;294;p41"/>
          <p:cNvPicPr preferRelativeResize="0"/>
          <p:nvPr/>
        </p:nvPicPr>
        <p:blipFill rotWithShape="1">
          <a:blip r:embed="rId4">
            <a:alphaModFix/>
          </a:blip>
          <a:srcRect/>
          <a:stretch/>
        </p:blipFill>
        <p:spPr>
          <a:xfrm>
            <a:off x="327950" y="801831"/>
            <a:ext cx="8488110" cy="41708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647990"/>
          </a:xfrm>
        </p:spPr>
        <p:txBody>
          <a:bodyPr/>
          <a:lstStyle/>
          <a:p>
            <a:r>
              <a:rPr lang="en-US" dirty="0" smtClean="0"/>
              <a:t>Nebraska OER Hub</a:t>
            </a:r>
            <a:endParaRPr lang="en-US" dirty="0"/>
          </a:p>
        </p:txBody>
      </p:sp>
      <p:sp>
        <p:nvSpPr>
          <p:cNvPr id="7" name="Text Placeholder 6"/>
          <p:cNvSpPr>
            <a:spLocks noGrp="1"/>
          </p:cNvSpPr>
          <p:nvPr>
            <p:ph type="body" idx="1"/>
          </p:nvPr>
        </p:nvSpPr>
        <p:spPr>
          <a:xfrm>
            <a:off x="349406" y="921834"/>
            <a:ext cx="5977054" cy="3710785"/>
          </a:xfrm>
        </p:spPr>
        <p:txBody>
          <a:bodyPr/>
          <a:lstStyle/>
          <a:p>
            <a:r>
              <a:rPr lang="en-US" dirty="0" smtClean="0"/>
              <a:t>Click the link on the previous slide title</a:t>
            </a:r>
          </a:p>
          <a:p>
            <a:r>
              <a:rPr lang="en-US" dirty="0" smtClean="0"/>
              <a:t>Navigate to group by scrolling down or clicking the “groups” shortcut</a:t>
            </a:r>
          </a:p>
          <a:p>
            <a:r>
              <a:rPr lang="en-US" dirty="0" smtClean="0"/>
              <a:t>To become a member of the Nebraska hub you need to join the Nebraska OER information group</a:t>
            </a:r>
          </a:p>
          <a:p>
            <a:r>
              <a:rPr lang="en-US" dirty="0" smtClean="0"/>
              <a:t>When you open the group there will be a “Join this group” button</a:t>
            </a:r>
          </a:p>
          <a:p>
            <a:r>
              <a:rPr lang="en-US" dirty="0" smtClean="0"/>
              <a:t>Once clicked you will be a member of this group and the Nebraska hub</a:t>
            </a:r>
            <a:endParaRPr lang="en-US" dirty="0"/>
          </a:p>
        </p:txBody>
      </p:sp>
      <p:pic>
        <p:nvPicPr>
          <p:cNvPr id="8" name="Picture 7"/>
          <p:cNvPicPr>
            <a:picLocks noChangeAspect="1"/>
          </p:cNvPicPr>
          <p:nvPr/>
        </p:nvPicPr>
        <p:blipFill>
          <a:blip r:embed="rId2"/>
          <a:stretch>
            <a:fillRect/>
          </a:stretch>
        </p:blipFill>
        <p:spPr>
          <a:xfrm>
            <a:off x="7012241" y="2259980"/>
            <a:ext cx="1173155" cy="1373526"/>
          </a:xfrm>
          <a:prstGeom prst="rect">
            <a:avLst/>
          </a:prstGeom>
        </p:spPr>
      </p:pic>
      <p:pic>
        <p:nvPicPr>
          <p:cNvPr id="9" name="Picture 8"/>
          <p:cNvPicPr>
            <a:picLocks noChangeAspect="1"/>
          </p:cNvPicPr>
          <p:nvPr/>
        </p:nvPicPr>
        <p:blipFill>
          <a:blip r:embed="rId3"/>
          <a:stretch>
            <a:fillRect/>
          </a:stretch>
        </p:blipFill>
        <p:spPr>
          <a:xfrm>
            <a:off x="6499686" y="3952834"/>
            <a:ext cx="2198266" cy="679785"/>
          </a:xfrm>
          <a:prstGeom prst="rect">
            <a:avLst/>
          </a:prstGeom>
        </p:spPr>
      </p:pic>
      <p:pic>
        <p:nvPicPr>
          <p:cNvPr id="10" name="Picture 9"/>
          <p:cNvPicPr>
            <a:picLocks noChangeAspect="1"/>
          </p:cNvPicPr>
          <p:nvPr/>
        </p:nvPicPr>
        <p:blipFill>
          <a:blip r:embed="rId4"/>
          <a:stretch>
            <a:fillRect/>
          </a:stretch>
        </p:blipFill>
        <p:spPr>
          <a:xfrm>
            <a:off x="6585705" y="742440"/>
            <a:ext cx="2402178" cy="1356524"/>
          </a:xfrm>
          <a:prstGeom prst="rect">
            <a:avLst/>
          </a:prstGeom>
        </p:spPr>
      </p:pic>
    </p:spTree>
    <p:extLst>
      <p:ext uri="{BB962C8B-B14F-4D97-AF65-F5344CB8AC3E}">
        <p14:creationId xmlns:p14="http://schemas.microsoft.com/office/powerpoint/2010/main" val="201182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1"/>
          <p:cNvSpPr txBox="1">
            <a:spLocks noGrp="1"/>
          </p:cNvSpPr>
          <p:nvPr>
            <p:ph type="title"/>
          </p:nvPr>
        </p:nvSpPr>
        <p:spPr>
          <a:xfrm>
            <a:off x="204904" y="177200"/>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smtClean="0"/>
              <a:t>As a member of a NE </a:t>
            </a:r>
            <a:r>
              <a:rPr lang="en" dirty="0"/>
              <a:t>Group!</a:t>
            </a:r>
            <a:endParaRPr dirty="0"/>
          </a:p>
        </p:txBody>
      </p:sp>
      <p:sp>
        <p:nvSpPr>
          <p:cNvPr id="370" name="Google Shape;370;p51"/>
          <p:cNvSpPr txBox="1">
            <a:spLocks noGrp="1"/>
          </p:cNvSpPr>
          <p:nvPr>
            <p:ph type="body" idx="1"/>
          </p:nvPr>
        </p:nvSpPr>
        <p:spPr>
          <a:xfrm>
            <a:off x="256942" y="1268044"/>
            <a:ext cx="5816755" cy="2560541"/>
          </a:xfrm>
          <a:prstGeom prst="rect">
            <a:avLst/>
          </a:prstGeom>
        </p:spPr>
        <p:txBody>
          <a:bodyPr spcFirstLastPara="1" wrap="square" lIns="68575" tIns="34275" rIns="68575" bIns="34275" anchor="t" anchorCtr="0">
            <a:noAutofit/>
          </a:bodyPr>
          <a:lstStyle/>
          <a:p>
            <a:pPr marL="457200" lvl="0" indent="-361950" algn="l" rtl="0">
              <a:lnSpc>
                <a:spcPct val="150000"/>
              </a:lnSpc>
              <a:spcBef>
                <a:spcPts val="800"/>
              </a:spcBef>
              <a:spcAft>
                <a:spcPts val="0"/>
              </a:spcAft>
              <a:buSzPts val="2100"/>
              <a:buAutoNum type="arabicPeriod"/>
            </a:pPr>
            <a:r>
              <a:rPr lang="en" dirty="0" smtClean="0"/>
              <a:t>Creates </a:t>
            </a:r>
            <a:r>
              <a:rPr lang="en" dirty="0"/>
              <a:t>a bookmark for the </a:t>
            </a:r>
            <a:r>
              <a:rPr lang="en" dirty="0" smtClean="0"/>
              <a:t>site</a:t>
            </a:r>
          </a:p>
          <a:p>
            <a:pPr marL="457200" lvl="0" indent="-361950" algn="l" rtl="0">
              <a:lnSpc>
                <a:spcPct val="150000"/>
              </a:lnSpc>
              <a:spcBef>
                <a:spcPts val="800"/>
              </a:spcBef>
              <a:spcAft>
                <a:spcPts val="0"/>
              </a:spcAft>
              <a:buSzPts val="2100"/>
              <a:buAutoNum type="arabicPeriod"/>
            </a:pPr>
            <a:r>
              <a:rPr lang="en" dirty="0" smtClean="0"/>
              <a:t>Allows you to add Nebraska Standards</a:t>
            </a:r>
          </a:p>
          <a:p>
            <a:pPr marL="457200" lvl="0" indent="-361950" algn="l" rtl="0">
              <a:lnSpc>
                <a:spcPct val="150000"/>
              </a:lnSpc>
              <a:spcBef>
                <a:spcPts val="800"/>
              </a:spcBef>
              <a:spcAft>
                <a:spcPts val="0"/>
              </a:spcAft>
              <a:buSzPts val="2100"/>
              <a:buAutoNum type="arabicPeriod"/>
            </a:pPr>
            <a:r>
              <a:rPr lang="en" dirty="0" smtClean="0"/>
              <a:t>A</a:t>
            </a:r>
            <a:r>
              <a:rPr lang="en-US" dirty="0" smtClean="0"/>
              <a:t>l</a:t>
            </a:r>
            <a:r>
              <a:rPr lang="en" dirty="0" smtClean="0"/>
              <a:t>lows you to create your own content and groups</a:t>
            </a:r>
            <a:endParaRPr dirty="0"/>
          </a:p>
        </p:txBody>
      </p:sp>
      <p:pic>
        <p:nvPicPr>
          <p:cNvPr id="2" name="Picture 1"/>
          <p:cNvPicPr>
            <a:picLocks noChangeAspect="1"/>
          </p:cNvPicPr>
          <p:nvPr/>
        </p:nvPicPr>
        <p:blipFill>
          <a:blip r:embed="rId3"/>
          <a:stretch>
            <a:fillRect/>
          </a:stretch>
        </p:blipFill>
        <p:spPr>
          <a:xfrm>
            <a:off x="6237492" y="1755427"/>
            <a:ext cx="2616334" cy="14542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7470563" y="2196504"/>
            <a:ext cx="1399127" cy="1888273"/>
          </a:xfrm>
          <a:prstGeom prst="rect">
            <a:avLst/>
          </a:prstGeom>
        </p:spPr>
      </p:pic>
      <p:sp>
        <p:nvSpPr>
          <p:cNvPr id="4" name="TextBox 3"/>
          <p:cNvSpPr txBox="1"/>
          <p:nvPr/>
        </p:nvSpPr>
        <p:spPr>
          <a:xfrm>
            <a:off x="178419" y="1268044"/>
            <a:ext cx="6994777" cy="3380413"/>
          </a:xfrm>
          <a:prstGeom prst="rect">
            <a:avLst/>
          </a:prstGeom>
          <a:noFill/>
        </p:spPr>
        <p:txBody>
          <a:bodyPr wrap="square" rtlCol="0">
            <a:spAutoFit/>
          </a:bodyPr>
          <a:lstStyle/>
          <a:p>
            <a:pPr marL="457200" indent="-361950">
              <a:spcBef>
                <a:spcPts val="800"/>
              </a:spcBef>
              <a:spcAft>
                <a:spcPts val="1200"/>
              </a:spcAft>
              <a:buClr>
                <a:srgbClr val="727272"/>
              </a:buClr>
              <a:buSzPts val="2100"/>
              <a:buFont typeface="Arial"/>
              <a:buAutoNum type="arabicPeriod"/>
            </a:pPr>
            <a:r>
              <a:rPr lang="en-US" sz="2100" dirty="0">
                <a:solidFill>
                  <a:srgbClr val="727272"/>
                </a:solidFill>
                <a:latin typeface="Century Gothic"/>
                <a:ea typeface="Century Gothic"/>
                <a:cs typeface="Century Gothic"/>
                <a:sym typeface="Century Gothic"/>
              </a:rPr>
              <a:t>NE Science teachers should join the Nebraska Science group as well</a:t>
            </a:r>
          </a:p>
          <a:p>
            <a:pPr marL="457200" indent="-361950">
              <a:spcBef>
                <a:spcPts val="800"/>
              </a:spcBef>
              <a:spcAft>
                <a:spcPts val="1200"/>
              </a:spcAft>
              <a:buClr>
                <a:srgbClr val="727272"/>
              </a:buClr>
              <a:buSzPts val="2100"/>
              <a:buFont typeface="Arial"/>
              <a:buAutoNum type="arabicPeriod"/>
            </a:pPr>
            <a:r>
              <a:rPr lang="en-US" sz="2100" dirty="0">
                <a:solidFill>
                  <a:srgbClr val="727272"/>
                </a:solidFill>
                <a:latin typeface="Century Gothic"/>
                <a:ea typeface="Century Gothic"/>
                <a:cs typeface="Century Gothic"/>
                <a:sym typeface="Century Gothic"/>
              </a:rPr>
              <a:t>Find the group in the groups section of the site</a:t>
            </a:r>
          </a:p>
          <a:p>
            <a:pPr marL="457200" indent="-361950">
              <a:spcBef>
                <a:spcPts val="800"/>
              </a:spcBef>
              <a:spcAft>
                <a:spcPts val="1200"/>
              </a:spcAft>
              <a:buClr>
                <a:srgbClr val="727272"/>
              </a:buClr>
              <a:buSzPts val="2100"/>
              <a:buFont typeface="Arial"/>
              <a:buAutoNum type="arabicPeriod"/>
            </a:pPr>
            <a:r>
              <a:rPr lang="en-US" sz="2100" dirty="0">
                <a:solidFill>
                  <a:srgbClr val="727272"/>
                </a:solidFill>
                <a:latin typeface="Century Gothic"/>
                <a:ea typeface="Century Gothic"/>
                <a:cs typeface="Century Gothic"/>
                <a:sym typeface="Century Gothic"/>
              </a:rPr>
              <a:t>Click the join this group</a:t>
            </a:r>
          </a:p>
          <a:p>
            <a:pPr marL="457200" indent="-361950">
              <a:spcBef>
                <a:spcPts val="800"/>
              </a:spcBef>
              <a:spcAft>
                <a:spcPts val="1200"/>
              </a:spcAft>
              <a:buClr>
                <a:srgbClr val="727272"/>
              </a:buClr>
              <a:buSzPts val="2100"/>
              <a:buFont typeface="Arial"/>
              <a:buAutoNum type="arabicPeriod"/>
            </a:pPr>
            <a:r>
              <a:rPr lang="en-US" sz="2100" dirty="0">
                <a:solidFill>
                  <a:srgbClr val="727272"/>
                </a:solidFill>
                <a:latin typeface="Century Gothic"/>
                <a:ea typeface="Century Gothic"/>
                <a:cs typeface="Century Gothic"/>
                <a:sym typeface="Century Gothic"/>
              </a:rPr>
              <a:t>A group administrator will approve your request</a:t>
            </a:r>
          </a:p>
          <a:p>
            <a:pPr marL="457200" indent="-361950">
              <a:spcBef>
                <a:spcPts val="800"/>
              </a:spcBef>
              <a:spcAft>
                <a:spcPts val="1200"/>
              </a:spcAft>
              <a:buClr>
                <a:srgbClr val="727272"/>
              </a:buClr>
              <a:buSzPts val="2100"/>
              <a:buFont typeface="Arial"/>
              <a:buAutoNum type="arabicPeriod"/>
            </a:pPr>
            <a:r>
              <a:rPr lang="en-US" sz="2100" dirty="0">
                <a:solidFill>
                  <a:srgbClr val="727272"/>
                </a:solidFill>
                <a:latin typeface="Century Gothic"/>
                <a:ea typeface="Century Gothic"/>
                <a:cs typeface="Century Gothic"/>
                <a:sym typeface="Century Gothic"/>
              </a:rPr>
              <a:t>Discussion tab has other professional learning resources </a:t>
            </a:r>
          </a:p>
        </p:txBody>
      </p:sp>
      <p:sp>
        <p:nvSpPr>
          <p:cNvPr id="5" name="Title 4"/>
          <p:cNvSpPr>
            <a:spLocks noGrp="1"/>
          </p:cNvSpPr>
          <p:nvPr>
            <p:ph type="title"/>
          </p:nvPr>
        </p:nvSpPr>
        <p:spPr/>
        <p:txBody>
          <a:bodyPr/>
          <a:lstStyle/>
          <a:p>
            <a:r>
              <a:rPr lang="en-US" dirty="0" smtClean="0"/>
              <a:t>NE Science group</a:t>
            </a:r>
            <a:endParaRPr lang="en-US" dirty="0"/>
          </a:p>
        </p:txBody>
      </p:sp>
    </p:spTree>
    <p:extLst>
      <p:ext uri="{BB962C8B-B14F-4D97-AF65-F5344CB8AC3E}">
        <p14:creationId xmlns:p14="http://schemas.microsoft.com/office/powerpoint/2010/main" val="4082013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639602" y="1781166"/>
            <a:ext cx="3352800" cy="1724025"/>
          </a:xfrm>
          <a:prstGeom prst="rect">
            <a:avLst/>
          </a:prstGeom>
        </p:spPr>
      </p:pic>
      <p:sp>
        <p:nvSpPr>
          <p:cNvPr id="4" name="Title 3"/>
          <p:cNvSpPr>
            <a:spLocks noGrp="1"/>
          </p:cNvSpPr>
          <p:nvPr>
            <p:ph type="title"/>
          </p:nvPr>
        </p:nvSpPr>
        <p:spPr/>
        <p:txBody>
          <a:bodyPr/>
          <a:lstStyle/>
          <a:p>
            <a:r>
              <a:rPr lang="en-US" dirty="0" smtClean="0"/>
              <a:t>NE Science Collection</a:t>
            </a:r>
            <a:endParaRPr lang="en-US" dirty="0"/>
          </a:p>
        </p:txBody>
      </p:sp>
      <p:sp>
        <p:nvSpPr>
          <p:cNvPr id="5" name="Text Placeholder 4"/>
          <p:cNvSpPr>
            <a:spLocks noGrp="1"/>
          </p:cNvSpPr>
          <p:nvPr>
            <p:ph type="body" idx="1"/>
          </p:nvPr>
        </p:nvSpPr>
        <p:spPr>
          <a:xfrm>
            <a:off x="163551" y="1369219"/>
            <a:ext cx="5196469" cy="3263400"/>
          </a:xfrm>
        </p:spPr>
        <p:txBody>
          <a:bodyPr/>
          <a:lstStyle/>
          <a:p>
            <a:r>
              <a:rPr lang="en-US" dirty="0" smtClean="0"/>
              <a:t>Resources that have been vetted and align to the science standards by Nebraska teachers</a:t>
            </a:r>
          </a:p>
          <a:p>
            <a:r>
              <a:rPr lang="en-US" dirty="0" smtClean="0"/>
              <a:t>Includes: </a:t>
            </a:r>
            <a:r>
              <a:rPr lang="en-US" dirty="0"/>
              <a:t>i</a:t>
            </a:r>
            <a:r>
              <a:rPr lang="en-US" dirty="0" smtClean="0"/>
              <a:t>nstructional units, lessons, assessments, other states approved resources and templates for creation</a:t>
            </a:r>
          </a:p>
          <a:p>
            <a:pPr marL="95250" indent="0">
              <a:buNone/>
            </a:pPr>
            <a:endParaRPr lang="en-US" dirty="0" smtClean="0"/>
          </a:p>
        </p:txBody>
      </p:sp>
    </p:spTree>
    <p:extLst>
      <p:ext uri="{BB962C8B-B14F-4D97-AF65-F5344CB8AC3E}">
        <p14:creationId xmlns:p14="http://schemas.microsoft.com/office/powerpoint/2010/main" val="64184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smtClean="0"/>
              <a:t>For support or more training contact</a:t>
            </a:r>
            <a:endParaRPr dirty="0"/>
          </a:p>
        </p:txBody>
      </p:sp>
      <p:sp>
        <p:nvSpPr>
          <p:cNvPr id="463" name="Google Shape;463;p6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dirty="0"/>
              <a:t>Dorann Avey - Digital Learning </a:t>
            </a:r>
            <a:r>
              <a:rPr lang="en" dirty="0" smtClean="0"/>
              <a:t>Director</a:t>
            </a:r>
            <a:r>
              <a:rPr lang="en" dirty="0"/>
              <a:t>, NDE</a:t>
            </a:r>
            <a:endParaRPr dirty="0"/>
          </a:p>
          <a:p>
            <a:pPr marL="0" lvl="0" indent="0" algn="l" rtl="0">
              <a:spcBef>
                <a:spcPts val="800"/>
              </a:spcBef>
              <a:spcAft>
                <a:spcPts val="0"/>
              </a:spcAft>
              <a:buNone/>
            </a:pPr>
            <a:r>
              <a:rPr lang="en" dirty="0"/>
              <a:t>	</a:t>
            </a:r>
            <a:r>
              <a:rPr lang="en" u="sng" dirty="0">
                <a:solidFill>
                  <a:schemeClr val="hlink"/>
                </a:solidFill>
                <a:hlinkClick r:id="rId3"/>
              </a:rPr>
              <a:t>dorann.avey@nebraska.gov</a:t>
            </a:r>
            <a:r>
              <a:rPr lang="en" dirty="0"/>
              <a:t> &amp; 402-471-4366</a:t>
            </a:r>
            <a:endParaRPr dirty="0"/>
          </a:p>
          <a:p>
            <a:pPr marL="0" lvl="0" indent="0" algn="l" rtl="0">
              <a:spcBef>
                <a:spcPts val="800"/>
              </a:spcBef>
              <a:spcAft>
                <a:spcPts val="0"/>
              </a:spcAft>
              <a:buNone/>
            </a:pPr>
            <a:endParaRPr dirty="0"/>
          </a:p>
          <a:p>
            <a:pPr marL="0" lvl="0" indent="0" algn="l" rtl="0">
              <a:spcBef>
                <a:spcPts val="800"/>
              </a:spcBef>
              <a:spcAft>
                <a:spcPts val="0"/>
              </a:spcAft>
              <a:buNone/>
            </a:pPr>
            <a:endParaRPr dirty="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346</Words>
  <Application>Microsoft Office PowerPoint</Application>
  <PresentationFormat>On-screen Show (16:9)</PresentationFormat>
  <Paragraphs>54</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Open Sans</vt:lpstr>
      <vt:lpstr>PT Sans Narrow</vt:lpstr>
      <vt:lpstr>Tropic</vt:lpstr>
      <vt:lpstr>PowerPoint Presentation</vt:lpstr>
      <vt:lpstr>“Open Educational Resources are teaching, learning and research materials in any medium – digital or otherwise – that reside in the public domain or have been released under an open license that permits no-cost access, use, adaptation and redistribution by others with no or limited restrictions.  OER includes full courses, course materials, modules, textbooks, streaming videos, tests, software, and any other tools, materials or techniques used to support access to knowledge.”</vt:lpstr>
      <vt:lpstr>What types of content can be OER?</vt:lpstr>
      <vt:lpstr>Nebraska OER Hub</vt:lpstr>
      <vt:lpstr>Nebraska OER Hub</vt:lpstr>
      <vt:lpstr>As a member of a NE Group!</vt:lpstr>
      <vt:lpstr>NE Science group</vt:lpstr>
      <vt:lpstr>NE Science Collection</vt:lpstr>
      <vt:lpstr>For support or more training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 &amp; Nebraska’s OER Common’s Hub</dc:title>
  <dc:creator>True, Rhonda</dc:creator>
  <cp:lastModifiedBy>True, Rhonda</cp:lastModifiedBy>
  <cp:revision>10</cp:revision>
  <dcterms:modified xsi:type="dcterms:W3CDTF">2019-08-08T19:35:08Z</dcterms:modified>
</cp:coreProperties>
</file>