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F28F-715F-4054-9A75-71A1FEB9BBDF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5D71-93AB-4A24-9E2F-09BF2EC63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5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FF28F-715F-4054-9A75-71A1FEB9BBDF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15D71-93AB-4A24-9E2F-09BF2EC63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7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ESSA CODING UPDATE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21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271X  Pupil Transportation Training Related Expenses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62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Pupil Transportation Related Expenses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12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Coding Mileage Costs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34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Coding Mileage Costs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11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Personnel Coding Categories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3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Personnel Coding Categories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42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Teacherages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19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Miscellaneous Coding Questions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0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Reminders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40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181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BUDGET CAUTION 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72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>
                <a:solidFill>
                  <a:srgbClr val="002060"/>
                </a:solidFill>
              </a:rPr>
              <a:t>Uploading AFR Flat File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87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90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Review AFR Information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78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0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01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09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60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933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2060"/>
                </a:solidFill>
              </a:rPr>
              <a:t>Additional Reports Available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022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84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Allocating District Expenditures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666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Generated Reports</a:t>
            </a:r>
            <a:endParaRPr lang="en-US" sz="4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86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 Retirement Contributions</a:t>
            </a:r>
            <a:r>
              <a:rPr lang="en-US" b="1" smtClean="0"/>
              <a:t/>
            </a:r>
            <a:br>
              <a:rPr lang="en-US" b="1" smtClean="0"/>
            </a:br>
            <a:r>
              <a:rPr lang="en-US" sz="4000" b="1" i="1" smtClean="0"/>
              <a:t>Object Code 237</a:t>
            </a:r>
            <a:endParaRPr lang="en-US" sz="4000" b="1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82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Worker’s Compensation</a:t>
            </a:r>
            <a:r>
              <a:rPr lang="en-US" sz="4800" b="1" smtClean="0"/>
              <a:t/>
            </a:r>
            <a:br>
              <a:rPr lang="en-US" sz="4800" b="1" smtClean="0"/>
            </a:br>
            <a:r>
              <a:rPr lang="en-US" sz="4000" b="1" i="1" smtClean="0"/>
              <a:t>Object Code 27X</a:t>
            </a:r>
            <a:endParaRPr lang="en-US" sz="4000" b="1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00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Stipends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3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Student Information System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53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District Financial Software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7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Professional Services Object Codes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36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Widescreen</PresentationFormat>
  <Paragraphs>22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ESSA CODING UPDATE</vt:lpstr>
      <vt:lpstr>BUDGET CAUTION  </vt:lpstr>
      <vt:lpstr>Allocating District Expenditures</vt:lpstr>
      <vt:lpstr>Increased Retirement Contributions Object Code 237</vt:lpstr>
      <vt:lpstr>Worker’s Compensation Object Code 27X</vt:lpstr>
      <vt:lpstr>Stipends </vt:lpstr>
      <vt:lpstr>Student Information System</vt:lpstr>
      <vt:lpstr>District Financial Software</vt:lpstr>
      <vt:lpstr>Professional Services Object Codes</vt:lpstr>
      <vt:lpstr>271X  Pupil Transportation Training Related Expenses</vt:lpstr>
      <vt:lpstr>Pupil Transportation Related Expenses</vt:lpstr>
      <vt:lpstr>Coding Mileage Costs</vt:lpstr>
      <vt:lpstr>Coding Mileage Costs</vt:lpstr>
      <vt:lpstr>Personnel Coding Categories</vt:lpstr>
      <vt:lpstr>Personnel Coding Categories</vt:lpstr>
      <vt:lpstr>Teacherages</vt:lpstr>
      <vt:lpstr>Miscellaneous Coding Questions</vt:lpstr>
      <vt:lpstr>Reminders</vt:lpstr>
      <vt:lpstr>PowerPoint Presentation</vt:lpstr>
      <vt:lpstr>Uploading AFR Flat File</vt:lpstr>
      <vt:lpstr>PowerPoint Presentation</vt:lpstr>
      <vt:lpstr>Review AFR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Reports Available </vt:lpstr>
      <vt:lpstr>PowerPoint Presentation</vt:lpstr>
      <vt:lpstr>System Generated Reports</vt:lpstr>
    </vt:vector>
  </TitlesOfParts>
  <Company>State of Nebraska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ESSA CODING UPDATE</dc:title>
  <dc:creator>Beth Bolte</dc:creator>
  <cp:lastModifiedBy>Beth Bolte</cp:lastModifiedBy>
  <cp:revision>1</cp:revision>
  <dcterms:created xsi:type="dcterms:W3CDTF">2018-08-10T12:48:26Z</dcterms:created>
  <dcterms:modified xsi:type="dcterms:W3CDTF">2018-08-10T12:48:26Z</dcterms:modified>
</cp:coreProperties>
</file>