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6.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 id="2147483674" r:id="rId3"/>
    <p:sldMasterId id="2147483686" r:id="rId4"/>
    <p:sldMasterId id="2147483698" r:id="rId5"/>
    <p:sldMasterId id="2147483711" r:id="rId6"/>
    <p:sldMasterId id="2147483724" r:id="rId7"/>
  </p:sldMasterIdLst>
  <p:notesMasterIdLst>
    <p:notesMasterId r:id="rId264"/>
  </p:notesMasterIdLst>
  <p:handoutMasterIdLst>
    <p:handoutMasterId r:id="rId265"/>
  </p:handoutMasterIdLst>
  <p:sldIdLst>
    <p:sldId id="1295" r:id="rId8"/>
    <p:sldId id="1393" r:id="rId9"/>
    <p:sldId id="1182" r:id="rId10"/>
    <p:sldId id="1422" r:id="rId11"/>
    <p:sldId id="1194" r:id="rId12"/>
    <p:sldId id="1304" r:id="rId13"/>
    <p:sldId id="1347" r:id="rId14"/>
    <p:sldId id="1578" r:id="rId15"/>
    <p:sldId id="1348" r:id="rId16"/>
    <p:sldId id="1209" r:id="rId17"/>
    <p:sldId id="803" r:id="rId18"/>
    <p:sldId id="762" r:id="rId19"/>
    <p:sldId id="763" r:id="rId20"/>
    <p:sldId id="764" r:id="rId21"/>
    <p:sldId id="765" r:id="rId22"/>
    <p:sldId id="766" r:id="rId23"/>
    <p:sldId id="760" r:id="rId24"/>
    <p:sldId id="1307" r:id="rId25"/>
    <p:sldId id="1308" r:id="rId26"/>
    <p:sldId id="1349" r:id="rId27"/>
    <p:sldId id="1350" r:id="rId28"/>
    <p:sldId id="1351" r:id="rId29"/>
    <p:sldId id="1352" r:id="rId30"/>
    <p:sldId id="1300" r:id="rId31"/>
    <p:sldId id="1301" r:id="rId32"/>
    <p:sldId id="1302" r:id="rId33"/>
    <p:sldId id="1303" r:id="rId34"/>
    <p:sldId id="1294" r:id="rId35"/>
    <p:sldId id="1306" r:id="rId36"/>
    <p:sldId id="1217" r:id="rId37"/>
    <p:sldId id="769" r:id="rId38"/>
    <p:sldId id="772" r:id="rId39"/>
    <p:sldId id="495" r:id="rId40"/>
    <p:sldId id="496" r:id="rId41"/>
    <p:sldId id="497" r:id="rId42"/>
    <p:sldId id="498" r:id="rId43"/>
    <p:sldId id="776" r:id="rId44"/>
    <p:sldId id="712" r:id="rId45"/>
    <p:sldId id="713" r:id="rId46"/>
    <p:sldId id="715" r:id="rId47"/>
    <p:sldId id="873" r:id="rId48"/>
    <p:sldId id="386" r:id="rId49"/>
    <p:sldId id="774" r:id="rId50"/>
    <p:sldId id="610" r:id="rId51"/>
    <p:sldId id="1316" r:id="rId52"/>
    <p:sldId id="874" r:id="rId53"/>
    <p:sldId id="884" r:id="rId54"/>
    <p:sldId id="1317" r:id="rId55"/>
    <p:sldId id="388" r:id="rId56"/>
    <p:sldId id="1312" r:id="rId57"/>
    <p:sldId id="1313" r:id="rId58"/>
    <p:sldId id="1328" r:id="rId59"/>
    <p:sldId id="1323" r:id="rId60"/>
    <p:sldId id="1353" r:id="rId61"/>
    <p:sldId id="787" r:id="rId62"/>
    <p:sldId id="791" r:id="rId63"/>
    <p:sldId id="869" r:id="rId64"/>
    <p:sldId id="801" r:id="rId65"/>
    <p:sldId id="802" r:id="rId66"/>
    <p:sldId id="1357" r:id="rId67"/>
    <p:sldId id="1354" r:id="rId68"/>
    <p:sldId id="745" r:id="rId69"/>
    <p:sldId id="747" r:id="rId70"/>
    <p:sldId id="750" r:id="rId71"/>
    <p:sldId id="1311" r:id="rId72"/>
    <p:sldId id="1314" r:id="rId73"/>
    <p:sldId id="1577" r:id="rId74"/>
    <p:sldId id="566" r:id="rId75"/>
    <p:sldId id="1582" r:id="rId76"/>
    <p:sldId id="1497" r:id="rId77"/>
    <p:sldId id="1574" r:id="rId78"/>
    <p:sldId id="1575" r:id="rId79"/>
    <p:sldId id="1327" r:id="rId80"/>
    <p:sldId id="1324" r:id="rId81"/>
    <p:sldId id="1318" r:id="rId82"/>
    <p:sldId id="1394" r:id="rId83"/>
    <p:sldId id="1319" r:id="rId84"/>
    <p:sldId id="1320" r:id="rId85"/>
    <p:sldId id="1321" r:id="rId86"/>
    <p:sldId id="1281" r:id="rId87"/>
    <p:sldId id="565" r:id="rId88"/>
    <p:sldId id="1581" r:id="rId89"/>
    <p:sldId id="785" r:id="rId90"/>
    <p:sldId id="818" r:id="rId91"/>
    <p:sldId id="1197" r:id="rId92"/>
    <p:sldId id="1196" r:id="rId93"/>
    <p:sldId id="1568" r:id="rId94"/>
    <p:sldId id="1395" r:id="rId95"/>
    <p:sldId id="1547" r:id="rId96"/>
    <p:sldId id="1584" r:id="rId97"/>
    <p:sldId id="786" r:id="rId98"/>
    <p:sldId id="789" r:id="rId99"/>
    <p:sldId id="1325" r:id="rId100"/>
    <p:sldId id="1329" r:id="rId101"/>
    <p:sldId id="702" r:id="rId102"/>
    <p:sldId id="1424" r:id="rId103"/>
    <p:sldId id="1362" r:id="rId104"/>
    <p:sldId id="569" r:id="rId105"/>
    <p:sldId id="570" r:id="rId106"/>
    <p:sldId id="571" r:id="rId107"/>
    <p:sldId id="572" r:id="rId108"/>
    <p:sldId id="1585" r:id="rId109"/>
    <p:sldId id="806" r:id="rId110"/>
    <p:sldId id="1557" r:id="rId111"/>
    <p:sldId id="1529" r:id="rId112"/>
    <p:sldId id="1013" r:id="rId113"/>
    <p:sldId id="1297" r:id="rId114"/>
    <p:sldId id="1363" r:id="rId115"/>
    <p:sldId id="1016" r:id="rId116"/>
    <p:sldId id="1017" r:id="rId117"/>
    <p:sldId id="1018" r:id="rId118"/>
    <p:sldId id="1019" r:id="rId119"/>
    <p:sldId id="1020" r:id="rId120"/>
    <p:sldId id="1021" r:id="rId121"/>
    <p:sldId id="1022" r:id="rId122"/>
    <p:sldId id="1023" r:id="rId123"/>
    <p:sldId id="1024" r:id="rId124"/>
    <p:sldId id="1025" r:id="rId125"/>
    <p:sldId id="1330" r:id="rId126"/>
    <p:sldId id="1586" r:id="rId127"/>
    <p:sldId id="1272" r:id="rId128"/>
    <p:sldId id="1326" r:id="rId129"/>
    <p:sldId id="1588" r:id="rId130"/>
    <p:sldId id="1587" r:id="rId131"/>
    <p:sldId id="1331" r:id="rId132"/>
    <p:sldId id="1358" r:id="rId133"/>
    <p:sldId id="1014" r:id="rId134"/>
    <p:sldId id="1032" r:id="rId135"/>
    <p:sldId id="1033" r:id="rId136"/>
    <p:sldId id="1034" r:id="rId137"/>
    <p:sldId id="1035" r:id="rId138"/>
    <p:sldId id="1036" r:id="rId139"/>
    <p:sldId id="1037" r:id="rId140"/>
    <p:sldId id="1038" r:id="rId141"/>
    <p:sldId id="1556" r:id="rId142"/>
    <p:sldId id="1555" r:id="rId143"/>
    <p:sldId id="1039" r:id="rId144"/>
    <p:sldId id="1333" r:id="rId145"/>
    <p:sldId id="1224" r:id="rId146"/>
    <p:sldId id="1241" r:id="rId147"/>
    <p:sldId id="1243" r:id="rId148"/>
    <p:sldId id="1244" r:id="rId149"/>
    <p:sldId id="1245" r:id="rId150"/>
    <p:sldId id="1246" r:id="rId151"/>
    <p:sldId id="1247" r:id="rId152"/>
    <p:sldId id="1462" r:id="rId153"/>
    <p:sldId id="1249" r:id="rId154"/>
    <p:sldId id="1250" r:id="rId155"/>
    <p:sldId id="1251" r:id="rId156"/>
    <p:sldId id="1252" r:id="rId157"/>
    <p:sldId id="1253" r:id="rId158"/>
    <p:sldId id="1548" r:id="rId159"/>
    <p:sldId id="1257" r:id="rId160"/>
    <p:sldId id="1332" r:id="rId161"/>
    <p:sldId id="1398" r:id="rId162"/>
    <p:sldId id="1226" r:id="rId163"/>
    <p:sldId id="1590" r:id="rId164"/>
    <p:sldId id="1397" r:id="rId165"/>
    <p:sldId id="1589" r:id="rId166"/>
    <p:sldId id="1147" r:id="rId167"/>
    <p:sldId id="1043" r:id="rId168"/>
    <p:sldId id="1225" r:id="rId169"/>
    <p:sldId id="1359" r:id="rId170"/>
    <p:sldId id="1334" r:id="rId171"/>
    <p:sldId id="1335" r:id="rId172"/>
    <p:sldId id="1337" r:id="rId173"/>
    <p:sldId id="1336" r:id="rId174"/>
    <p:sldId id="1049" r:id="rId175"/>
    <p:sldId id="1338" r:id="rId176"/>
    <p:sldId id="1339" r:id="rId177"/>
    <p:sldId id="1340" r:id="rId178"/>
    <p:sldId id="1341" r:id="rId179"/>
    <p:sldId id="1342" r:id="rId180"/>
    <p:sldId id="1343" r:id="rId181"/>
    <p:sldId id="1344" r:id="rId182"/>
    <p:sldId id="1050" r:id="rId183"/>
    <p:sldId id="1051" r:id="rId184"/>
    <p:sldId id="1052" r:id="rId185"/>
    <p:sldId id="1053" r:id="rId186"/>
    <p:sldId id="1060" r:id="rId187"/>
    <p:sldId id="1553" r:id="rId188"/>
    <p:sldId id="1550" r:id="rId189"/>
    <p:sldId id="1549" r:id="rId190"/>
    <p:sldId id="1554" r:id="rId191"/>
    <p:sldId id="1063" r:id="rId192"/>
    <p:sldId id="1481" r:id="rId193"/>
    <p:sldId id="1450" r:id="rId194"/>
    <p:sldId id="1067" r:id="rId195"/>
    <p:sldId id="1228" r:id="rId196"/>
    <p:sldId id="1227" r:id="rId197"/>
    <p:sldId id="1231" r:id="rId198"/>
    <p:sldId id="1232" r:id="rId199"/>
    <p:sldId id="1240" r:id="rId200"/>
    <p:sldId id="1068" r:id="rId201"/>
    <p:sldId id="1069" r:id="rId202"/>
    <p:sldId id="1071" r:id="rId203"/>
    <p:sldId id="1072" r:id="rId204"/>
    <p:sldId id="1086" r:id="rId205"/>
    <p:sldId id="1087" r:id="rId206"/>
    <p:sldId id="1089" r:id="rId207"/>
    <p:sldId id="1088" r:id="rId208"/>
    <p:sldId id="1561" r:id="rId209"/>
    <p:sldId id="1562" r:id="rId210"/>
    <p:sldId id="1563" r:id="rId211"/>
    <p:sldId id="1564" r:id="rId212"/>
    <p:sldId id="1233" r:id="rId213"/>
    <p:sldId id="1360" r:id="rId214"/>
    <p:sldId id="1284" r:id="rId215"/>
    <p:sldId id="1285" r:id="rId216"/>
    <p:sldId id="1283" r:id="rId217"/>
    <p:sldId id="1286" r:id="rId218"/>
    <p:sldId id="1287" r:id="rId219"/>
    <p:sldId id="1288" r:id="rId220"/>
    <p:sldId id="1364" r:id="rId221"/>
    <p:sldId id="1374" r:id="rId222"/>
    <p:sldId id="1273" r:id="rId223"/>
    <p:sldId id="1365" r:id="rId224"/>
    <p:sldId id="1366" r:id="rId225"/>
    <p:sldId id="1419" r:id="rId226"/>
    <p:sldId id="1418" r:id="rId227"/>
    <p:sldId id="1367" r:id="rId228"/>
    <p:sldId id="1399" r:id="rId229"/>
    <p:sldId id="1368" r:id="rId230"/>
    <p:sldId id="1369" r:id="rId231"/>
    <p:sldId id="1370" r:id="rId232"/>
    <p:sldId id="1371" r:id="rId233"/>
    <p:sldId id="1372" r:id="rId234"/>
    <p:sldId id="1373" r:id="rId235"/>
    <p:sldId id="1390" r:id="rId236"/>
    <p:sldId id="1498" r:id="rId237"/>
    <p:sldId id="1558" r:id="rId238"/>
    <p:sldId id="1401" r:id="rId239"/>
    <p:sldId id="1573" r:id="rId240"/>
    <p:sldId id="1525" r:id="rId241"/>
    <p:sldId id="1375" r:id="rId242"/>
    <p:sldId id="1376" r:id="rId243"/>
    <p:sldId id="1400" r:id="rId244"/>
    <p:sldId id="1391" r:id="rId245"/>
    <p:sldId id="1377" r:id="rId246"/>
    <p:sldId id="1378" r:id="rId247"/>
    <p:sldId id="1379" r:id="rId248"/>
    <p:sldId id="1380" r:id="rId249"/>
    <p:sldId id="1381" r:id="rId250"/>
    <p:sldId id="1382" r:id="rId251"/>
    <p:sldId id="1383" r:id="rId252"/>
    <p:sldId id="1420" r:id="rId253"/>
    <p:sldId id="1392" r:id="rId254"/>
    <p:sldId id="1402" r:id="rId255"/>
    <p:sldId id="1466" r:id="rId256"/>
    <p:sldId id="1427" r:id="rId257"/>
    <p:sldId id="1428" r:id="rId258"/>
    <p:sldId id="1429" r:id="rId259"/>
    <p:sldId id="1430" r:id="rId260"/>
    <p:sldId id="1426" r:id="rId261"/>
    <p:sldId id="1388" r:id="rId262"/>
    <p:sldId id="1145" r:id="rId263"/>
  </p:sldIdLst>
  <p:sldSz cx="9144000" cy="6858000" type="screen4x3"/>
  <p:notesSz cx="68580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0" d="100"/>
          <a:sy n="70" d="100"/>
        </p:scale>
        <p:origin x="-1162"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0.xml"/><Relationship Id="rId21" Type="http://schemas.openxmlformats.org/officeDocument/2006/relationships/slide" Target="slides/slide14.xml"/><Relationship Id="rId42" Type="http://schemas.openxmlformats.org/officeDocument/2006/relationships/slide" Target="slides/slide35.xml"/><Relationship Id="rId63" Type="http://schemas.openxmlformats.org/officeDocument/2006/relationships/slide" Target="slides/slide56.xml"/><Relationship Id="rId84" Type="http://schemas.openxmlformats.org/officeDocument/2006/relationships/slide" Target="slides/slide77.xml"/><Relationship Id="rId138" Type="http://schemas.openxmlformats.org/officeDocument/2006/relationships/slide" Target="slides/slide131.xml"/><Relationship Id="rId159" Type="http://schemas.openxmlformats.org/officeDocument/2006/relationships/slide" Target="slides/slide152.xml"/><Relationship Id="rId170" Type="http://schemas.openxmlformats.org/officeDocument/2006/relationships/slide" Target="slides/slide163.xml"/><Relationship Id="rId191" Type="http://schemas.openxmlformats.org/officeDocument/2006/relationships/slide" Target="slides/slide184.xml"/><Relationship Id="rId205" Type="http://schemas.openxmlformats.org/officeDocument/2006/relationships/slide" Target="slides/slide198.xml"/><Relationship Id="rId226" Type="http://schemas.openxmlformats.org/officeDocument/2006/relationships/slide" Target="slides/slide219.xml"/><Relationship Id="rId247" Type="http://schemas.openxmlformats.org/officeDocument/2006/relationships/slide" Target="slides/slide240.xml"/><Relationship Id="rId107" Type="http://schemas.openxmlformats.org/officeDocument/2006/relationships/slide" Target="slides/slide100.xml"/><Relationship Id="rId268" Type="http://schemas.openxmlformats.org/officeDocument/2006/relationships/theme" Target="theme/theme1.xml"/><Relationship Id="rId11" Type="http://schemas.openxmlformats.org/officeDocument/2006/relationships/slide" Target="slides/slide4.xml"/><Relationship Id="rId32" Type="http://schemas.openxmlformats.org/officeDocument/2006/relationships/slide" Target="slides/slide25.xml"/><Relationship Id="rId53" Type="http://schemas.openxmlformats.org/officeDocument/2006/relationships/slide" Target="slides/slide46.xml"/><Relationship Id="rId74" Type="http://schemas.openxmlformats.org/officeDocument/2006/relationships/slide" Target="slides/slide67.xml"/><Relationship Id="rId128" Type="http://schemas.openxmlformats.org/officeDocument/2006/relationships/slide" Target="slides/slide121.xml"/><Relationship Id="rId149" Type="http://schemas.openxmlformats.org/officeDocument/2006/relationships/slide" Target="slides/slide142.xml"/><Relationship Id="rId5" Type="http://schemas.openxmlformats.org/officeDocument/2006/relationships/slideMaster" Target="slideMasters/slideMaster5.xml"/><Relationship Id="rId95" Type="http://schemas.openxmlformats.org/officeDocument/2006/relationships/slide" Target="slides/slide88.xml"/><Relationship Id="rId160" Type="http://schemas.openxmlformats.org/officeDocument/2006/relationships/slide" Target="slides/slide153.xml"/><Relationship Id="rId181" Type="http://schemas.openxmlformats.org/officeDocument/2006/relationships/slide" Target="slides/slide174.xml"/><Relationship Id="rId216" Type="http://schemas.openxmlformats.org/officeDocument/2006/relationships/slide" Target="slides/slide209.xml"/><Relationship Id="rId237" Type="http://schemas.openxmlformats.org/officeDocument/2006/relationships/slide" Target="slides/slide230.xml"/><Relationship Id="rId258" Type="http://schemas.openxmlformats.org/officeDocument/2006/relationships/slide" Target="slides/slide251.xml"/><Relationship Id="rId22" Type="http://schemas.openxmlformats.org/officeDocument/2006/relationships/slide" Target="slides/slide15.xml"/><Relationship Id="rId43" Type="http://schemas.openxmlformats.org/officeDocument/2006/relationships/slide" Target="slides/slide36.xml"/><Relationship Id="rId64" Type="http://schemas.openxmlformats.org/officeDocument/2006/relationships/slide" Target="slides/slide57.xml"/><Relationship Id="rId118" Type="http://schemas.openxmlformats.org/officeDocument/2006/relationships/slide" Target="slides/slide111.xml"/><Relationship Id="rId139" Type="http://schemas.openxmlformats.org/officeDocument/2006/relationships/slide" Target="slides/slide132.xml"/><Relationship Id="rId85" Type="http://schemas.openxmlformats.org/officeDocument/2006/relationships/slide" Target="slides/slide78.xml"/><Relationship Id="rId150" Type="http://schemas.openxmlformats.org/officeDocument/2006/relationships/slide" Target="slides/slide143.xml"/><Relationship Id="rId171" Type="http://schemas.openxmlformats.org/officeDocument/2006/relationships/slide" Target="slides/slide164.xml"/><Relationship Id="rId192" Type="http://schemas.openxmlformats.org/officeDocument/2006/relationships/slide" Target="slides/slide185.xml"/><Relationship Id="rId206" Type="http://schemas.openxmlformats.org/officeDocument/2006/relationships/slide" Target="slides/slide199.xml"/><Relationship Id="rId227" Type="http://schemas.openxmlformats.org/officeDocument/2006/relationships/slide" Target="slides/slide220.xml"/><Relationship Id="rId248" Type="http://schemas.openxmlformats.org/officeDocument/2006/relationships/slide" Target="slides/slide241.xml"/><Relationship Id="rId269" Type="http://schemas.openxmlformats.org/officeDocument/2006/relationships/tableStyles" Target="tableStyles.xml"/><Relationship Id="rId12" Type="http://schemas.openxmlformats.org/officeDocument/2006/relationships/slide" Target="slides/slide5.xml"/><Relationship Id="rId33" Type="http://schemas.openxmlformats.org/officeDocument/2006/relationships/slide" Target="slides/slide26.xml"/><Relationship Id="rId108" Type="http://schemas.openxmlformats.org/officeDocument/2006/relationships/slide" Target="slides/slide101.xml"/><Relationship Id="rId129" Type="http://schemas.openxmlformats.org/officeDocument/2006/relationships/slide" Target="slides/slide122.xml"/><Relationship Id="rId54" Type="http://schemas.openxmlformats.org/officeDocument/2006/relationships/slide" Target="slides/slide47.xml"/><Relationship Id="rId75" Type="http://schemas.openxmlformats.org/officeDocument/2006/relationships/slide" Target="slides/slide68.xml"/><Relationship Id="rId96" Type="http://schemas.openxmlformats.org/officeDocument/2006/relationships/slide" Target="slides/slide89.xml"/><Relationship Id="rId140" Type="http://schemas.openxmlformats.org/officeDocument/2006/relationships/slide" Target="slides/slide133.xml"/><Relationship Id="rId161" Type="http://schemas.openxmlformats.org/officeDocument/2006/relationships/slide" Target="slides/slide154.xml"/><Relationship Id="rId182" Type="http://schemas.openxmlformats.org/officeDocument/2006/relationships/slide" Target="slides/slide175.xml"/><Relationship Id="rId217" Type="http://schemas.openxmlformats.org/officeDocument/2006/relationships/slide" Target="slides/slide210.xml"/><Relationship Id="rId6" Type="http://schemas.openxmlformats.org/officeDocument/2006/relationships/slideMaster" Target="slideMasters/slideMaster6.xml"/><Relationship Id="rId238" Type="http://schemas.openxmlformats.org/officeDocument/2006/relationships/slide" Target="slides/slide231.xml"/><Relationship Id="rId259" Type="http://schemas.openxmlformats.org/officeDocument/2006/relationships/slide" Target="slides/slide252.xml"/><Relationship Id="rId23" Type="http://schemas.openxmlformats.org/officeDocument/2006/relationships/slide" Target="slides/slide16.xml"/><Relationship Id="rId28" Type="http://schemas.openxmlformats.org/officeDocument/2006/relationships/slide" Target="slides/slide21.xml"/><Relationship Id="rId49" Type="http://schemas.openxmlformats.org/officeDocument/2006/relationships/slide" Target="slides/slide42.xml"/><Relationship Id="rId114" Type="http://schemas.openxmlformats.org/officeDocument/2006/relationships/slide" Target="slides/slide107.xml"/><Relationship Id="rId119" Type="http://schemas.openxmlformats.org/officeDocument/2006/relationships/slide" Target="slides/slide112.xml"/><Relationship Id="rId44" Type="http://schemas.openxmlformats.org/officeDocument/2006/relationships/slide" Target="slides/slide37.xml"/><Relationship Id="rId60" Type="http://schemas.openxmlformats.org/officeDocument/2006/relationships/slide" Target="slides/slide53.xml"/><Relationship Id="rId65" Type="http://schemas.openxmlformats.org/officeDocument/2006/relationships/slide" Target="slides/slide58.xml"/><Relationship Id="rId81" Type="http://schemas.openxmlformats.org/officeDocument/2006/relationships/slide" Target="slides/slide74.xml"/><Relationship Id="rId86" Type="http://schemas.openxmlformats.org/officeDocument/2006/relationships/slide" Target="slides/slide79.xml"/><Relationship Id="rId130" Type="http://schemas.openxmlformats.org/officeDocument/2006/relationships/slide" Target="slides/slide123.xml"/><Relationship Id="rId135" Type="http://schemas.openxmlformats.org/officeDocument/2006/relationships/slide" Target="slides/slide128.xml"/><Relationship Id="rId151" Type="http://schemas.openxmlformats.org/officeDocument/2006/relationships/slide" Target="slides/slide144.xml"/><Relationship Id="rId156" Type="http://schemas.openxmlformats.org/officeDocument/2006/relationships/slide" Target="slides/slide149.xml"/><Relationship Id="rId177" Type="http://schemas.openxmlformats.org/officeDocument/2006/relationships/slide" Target="slides/slide170.xml"/><Relationship Id="rId198" Type="http://schemas.openxmlformats.org/officeDocument/2006/relationships/slide" Target="slides/slide191.xml"/><Relationship Id="rId172" Type="http://schemas.openxmlformats.org/officeDocument/2006/relationships/slide" Target="slides/slide165.xml"/><Relationship Id="rId193" Type="http://schemas.openxmlformats.org/officeDocument/2006/relationships/slide" Target="slides/slide186.xml"/><Relationship Id="rId202" Type="http://schemas.openxmlformats.org/officeDocument/2006/relationships/slide" Target="slides/slide195.xml"/><Relationship Id="rId207" Type="http://schemas.openxmlformats.org/officeDocument/2006/relationships/slide" Target="slides/slide200.xml"/><Relationship Id="rId223" Type="http://schemas.openxmlformats.org/officeDocument/2006/relationships/slide" Target="slides/slide216.xml"/><Relationship Id="rId228" Type="http://schemas.openxmlformats.org/officeDocument/2006/relationships/slide" Target="slides/slide221.xml"/><Relationship Id="rId244" Type="http://schemas.openxmlformats.org/officeDocument/2006/relationships/slide" Target="slides/slide237.xml"/><Relationship Id="rId249" Type="http://schemas.openxmlformats.org/officeDocument/2006/relationships/slide" Target="slides/slide24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109" Type="http://schemas.openxmlformats.org/officeDocument/2006/relationships/slide" Target="slides/slide102.xml"/><Relationship Id="rId260" Type="http://schemas.openxmlformats.org/officeDocument/2006/relationships/slide" Target="slides/slide253.xml"/><Relationship Id="rId265" Type="http://schemas.openxmlformats.org/officeDocument/2006/relationships/handoutMaster" Target="handoutMasters/handoutMaster1.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97" Type="http://schemas.openxmlformats.org/officeDocument/2006/relationships/slide" Target="slides/slide90.xml"/><Relationship Id="rId104" Type="http://schemas.openxmlformats.org/officeDocument/2006/relationships/slide" Target="slides/slide97.xml"/><Relationship Id="rId120" Type="http://schemas.openxmlformats.org/officeDocument/2006/relationships/slide" Target="slides/slide113.xml"/><Relationship Id="rId125" Type="http://schemas.openxmlformats.org/officeDocument/2006/relationships/slide" Target="slides/slide118.xml"/><Relationship Id="rId141" Type="http://schemas.openxmlformats.org/officeDocument/2006/relationships/slide" Target="slides/slide134.xml"/><Relationship Id="rId146" Type="http://schemas.openxmlformats.org/officeDocument/2006/relationships/slide" Target="slides/slide139.xml"/><Relationship Id="rId167" Type="http://schemas.openxmlformats.org/officeDocument/2006/relationships/slide" Target="slides/slide160.xml"/><Relationship Id="rId188" Type="http://schemas.openxmlformats.org/officeDocument/2006/relationships/slide" Target="slides/slide181.xml"/><Relationship Id="rId7" Type="http://schemas.openxmlformats.org/officeDocument/2006/relationships/slideMaster" Target="slideMasters/slideMaster7.xml"/><Relationship Id="rId71" Type="http://schemas.openxmlformats.org/officeDocument/2006/relationships/slide" Target="slides/slide64.xml"/><Relationship Id="rId92" Type="http://schemas.openxmlformats.org/officeDocument/2006/relationships/slide" Target="slides/slide85.xml"/><Relationship Id="rId162" Type="http://schemas.openxmlformats.org/officeDocument/2006/relationships/slide" Target="slides/slide155.xml"/><Relationship Id="rId183" Type="http://schemas.openxmlformats.org/officeDocument/2006/relationships/slide" Target="slides/slide176.xml"/><Relationship Id="rId213" Type="http://schemas.openxmlformats.org/officeDocument/2006/relationships/slide" Target="slides/slide206.xml"/><Relationship Id="rId218" Type="http://schemas.openxmlformats.org/officeDocument/2006/relationships/slide" Target="slides/slide211.xml"/><Relationship Id="rId234" Type="http://schemas.openxmlformats.org/officeDocument/2006/relationships/slide" Target="slides/slide227.xml"/><Relationship Id="rId239" Type="http://schemas.openxmlformats.org/officeDocument/2006/relationships/slide" Target="slides/slide232.xml"/><Relationship Id="rId2" Type="http://schemas.openxmlformats.org/officeDocument/2006/relationships/slideMaster" Target="slideMasters/slideMaster2.xml"/><Relationship Id="rId29" Type="http://schemas.openxmlformats.org/officeDocument/2006/relationships/slide" Target="slides/slide22.xml"/><Relationship Id="rId250" Type="http://schemas.openxmlformats.org/officeDocument/2006/relationships/slide" Target="slides/slide243.xml"/><Relationship Id="rId255" Type="http://schemas.openxmlformats.org/officeDocument/2006/relationships/slide" Target="slides/slide248.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slide" Target="slides/slide80.xml"/><Relationship Id="rId110" Type="http://schemas.openxmlformats.org/officeDocument/2006/relationships/slide" Target="slides/slide103.xml"/><Relationship Id="rId115" Type="http://schemas.openxmlformats.org/officeDocument/2006/relationships/slide" Target="slides/slide108.xml"/><Relationship Id="rId131" Type="http://schemas.openxmlformats.org/officeDocument/2006/relationships/slide" Target="slides/slide124.xml"/><Relationship Id="rId136" Type="http://schemas.openxmlformats.org/officeDocument/2006/relationships/slide" Target="slides/slide129.xml"/><Relationship Id="rId157" Type="http://schemas.openxmlformats.org/officeDocument/2006/relationships/slide" Target="slides/slide150.xml"/><Relationship Id="rId178" Type="http://schemas.openxmlformats.org/officeDocument/2006/relationships/slide" Target="slides/slide171.xml"/><Relationship Id="rId61" Type="http://schemas.openxmlformats.org/officeDocument/2006/relationships/slide" Target="slides/slide54.xml"/><Relationship Id="rId82" Type="http://schemas.openxmlformats.org/officeDocument/2006/relationships/slide" Target="slides/slide75.xml"/><Relationship Id="rId152" Type="http://schemas.openxmlformats.org/officeDocument/2006/relationships/slide" Target="slides/slide145.xml"/><Relationship Id="rId173" Type="http://schemas.openxmlformats.org/officeDocument/2006/relationships/slide" Target="slides/slide166.xml"/><Relationship Id="rId194" Type="http://schemas.openxmlformats.org/officeDocument/2006/relationships/slide" Target="slides/slide187.xml"/><Relationship Id="rId199" Type="http://schemas.openxmlformats.org/officeDocument/2006/relationships/slide" Target="slides/slide192.xml"/><Relationship Id="rId203" Type="http://schemas.openxmlformats.org/officeDocument/2006/relationships/slide" Target="slides/slide196.xml"/><Relationship Id="rId208" Type="http://schemas.openxmlformats.org/officeDocument/2006/relationships/slide" Target="slides/slide201.xml"/><Relationship Id="rId229" Type="http://schemas.openxmlformats.org/officeDocument/2006/relationships/slide" Target="slides/slide222.xml"/><Relationship Id="rId19" Type="http://schemas.openxmlformats.org/officeDocument/2006/relationships/slide" Target="slides/slide12.xml"/><Relationship Id="rId224" Type="http://schemas.openxmlformats.org/officeDocument/2006/relationships/slide" Target="slides/slide217.xml"/><Relationship Id="rId240" Type="http://schemas.openxmlformats.org/officeDocument/2006/relationships/slide" Target="slides/slide233.xml"/><Relationship Id="rId245" Type="http://schemas.openxmlformats.org/officeDocument/2006/relationships/slide" Target="slides/slide238.xml"/><Relationship Id="rId261" Type="http://schemas.openxmlformats.org/officeDocument/2006/relationships/slide" Target="slides/slide254.xml"/><Relationship Id="rId266" Type="http://schemas.openxmlformats.org/officeDocument/2006/relationships/presProps" Target="presProps.xml"/><Relationship Id="rId14" Type="http://schemas.openxmlformats.org/officeDocument/2006/relationships/slide" Target="slides/slide7.xml"/><Relationship Id="rId30" Type="http://schemas.openxmlformats.org/officeDocument/2006/relationships/slide" Target="slides/slide23.xml"/><Relationship Id="rId35" Type="http://schemas.openxmlformats.org/officeDocument/2006/relationships/slide" Target="slides/slide28.xml"/><Relationship Id="rId56" Type="http://schemas.openxmlformats.org/officeDocument/2006/relationships/slide" Target="slides/slide49.xml"/><Relationship Id="rId77" Type="http://schemas.openxmlformats.org/officeDocument/2006/relationships/slide" Target="slides/slide70.xml"/><Relationship Id="rId100" Type="http://schemas.openxmlformats.org/officeDocument/2006/relationships/slide" Target="slides/slide93.xml"/><Relationship Id="rId105" Type="http://schemas.openxmlformats.org/officeDocument/2006/relationships/slide" Target="slides/slide98.xml"/><Relationship Id="rId126" Type="http://schemas.openxmlformats.org/officeDocument/2006/relationships/slide" Target="slides/slide119.xml"/><Relationship Id="rId147" Type="http://schemas.openxmlformats.org/officeDocument/2006/relationships/slide" Target="slides/slide140.xml"/><Relationship Id="rId168" Type="http://schemas.openxmlformats.org/officeDocument/2006/relationships/slide" Target="slides/slide161.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93" Type="http://schemas.openxmlformats.org/officeDocument/2006/relationships/slide" Target="slides/slide86.xml"/><Relationship Id="rId98" Type="http://schemas.openxmlformats.org/officeDocument/2006/relationships/slide" Target="slides/slide91.xml"/><Relationship Id="rId121" Type="http://schemas.openxmlformats.org/officeDocument/2006/relationships/slide" Target="slides/slide114.xml"/><Relationship Id="rId142" Type="http://schemas.openxmlformats.org/officeDocument/2006/relationships/slide" Target="slides/slide135.xml"/><Relationship Id="rId163" Type="http://schemas.openxmlformats.org/officeDocument/2006/relationships/slide" Target="slides/slide156.xml"/><Relationship Id="rId184" Type="http://schemas.openxmlformats.org/officeDocument/2006/relationships/slide" Target="slides/slide177.xml"/><Relationship Id="rId189" Type="http://schemas.openxmlformats.org/officeDocument/2006/relationships/slide" Target="slides/slide182.xml"/><Relationship Id="rId219" Type="http://schemas.openxmlformats.org/officeDocument/2006/relationships/slide" Target="slides/slide212.xml"/><Relationship Id="rId3" Type="http://schemas.openxmlformats.org/officeDocument/2006/relationships/slideMaster" Target="slideMasters/slideMaster3.xml"/><Relationship Id="rId214" Type="http://schemas.openxmlformats.org/officeDocument/2006/relationships/slide" Target="slides/slide207.xml"/><Relationship Id="rId230" Type="http://schemas.openxmlformats.org/officeDocument/2006/relationships/slide" Target="slides/slide223.xml"/><Relationship Id="rId235" Type="http://schemas.openxmlformats.org/officeDocument/2006/relationships/slide" Target="slides/slide228.xml"/><Relationship Id="rId251" Type="http://schemas.openxmlformats.org/officeDocument/2006/relationships/slide" Target="slides/slide244.xml"/><Relationship Id="rId256" Type="http://schemas.openxmlformats.org/officeDocument/2006/relationships/slide" Target="slides/slide249.xml"/><Relationship Id="rId25" Type="http://schemas.openxmlformats.org/officeDocument/2006/relationships/slide" Target="slides/slide18.xml"/><Relationship Id="rId46" Type="http://schemas.openxmlformats.org/officeDocument/2006/relationships/slide" Target="slides/slide39.xml"/><Relationship Id="rId67" Type="http://schemas.openxmlformats.org/officeDocument/2006/relationships/slide" Target="slides/slide60.xml"/><Relationship Id="rId116" Type="http://schemas.openxmlformats.org/officeDocument/2006/relationships/slide" Target="slides/slide109.xml"/><Relationship Id="rId137" Type="http://schemas.openxmlformats.org/officeDocument/2006/relationships/slide" Target="slides/slide130.xml"/><Relationship Id="rId158" Type="http://schemas.openxmlformats.org/officeDocument/2006/relationships/slide" Target="slides/slide151.xml"/><Relationship Id="rId20" Type="http://schemas.openxmlformats.org/officeDocument/2006/relationships/slide" Target="slides/slide13.xml"/><Relationship Id="rId41" Type="http://schemas.openxmlformats.org/officeDocument/2006/relationships/slide" Target="slides/slide34.xml"/><Relationship Id="rId62" Type="http://schemas.openxmlformats.org/officeDocument/2006/relationships/slide" Target="slides/slide55.xml"/><Relationship Id="rId83" Type="http://schemas.openxmlformats.org/officeDocument/2006/relationships/slide" Target="slides/slide76.xml"/><Relationship Id="rId88" Type="http://schemas.openxmlformats.org/officeDocument/2006/relationships/slide" Target="slides/slide81.xml"/><Relationship Id="rId111" Type="http://schemas.openxmlformats.org/officeDocument/2006/relationships/slide" Target="slides/slide104.xml"/><Relationship Id="rId132" Type="http://schemas.openxmlformats.org/officeDocument/2006/relationships/slide" Target="slides/slide125.xml"/><Relationship Id="rId153" Type="http://schemas.openxmlformats.org/officeDocument/2006/relationships/slide" Target="slides/slide146.xml"/><Relationship Id="rId174" Type="http://schemas.openxmlformats.org/officeDocument/2006/relationships/slide" Target="slides/slide167.xml"/><Relationship Id="rId179" Type="http://schemas.openxmlformats.org/officeDocument/2006/relationships/slide" Target="slides/slide172.xml"/><Relationship Id="rId195" Type="http://schemas.openxmlformats.org/officeDocument/2006/relationships/slide" Target="slides/slide188.xml"/><Relationship Id="rId209" Type="http://schemas.openxmlformats.org/officeDocument/2006/relationships/slide" Target="slides/slide202.xml"/><Relationship Id="rId190" Type="http://schemas.openxmlformats.org/officeDocument/2006/relationships/slide" Target="slides/slide183.xml"/><Relationship Id="rId204" Type="http://schemas.openxmlformats.org/officeDocument/2006/relationships/slide" Target="slides/slide197.xml"/><Relationship Id="rId220" Type="http://schemas.openxmlformats.org/officeDocument/2006/relationships/slide" Target="slides/slide213.xml"/><Relationship Id="rId225" Type="http://schemas.openxmlformats.org/officeDocument/2006/relationships/slide" Target="slides/slide218.xml"/><Relationship Id="rId241" Type="http://schemas.openxmlformats.org/officeDocument/2006/relationships/slide" Target="slides/slide234.xml"/><Relationship Id="rId246" Type="http://schemas.openxmlformats.org/officeDocument/2006/relationships/slide" Target="slides/slide239.xml"/><Relationship Id="rId267" Type="http://schemas.openxmlformats.org/officeDocument/2006/relationships/viewProps" Target="viewProps.xml"/><Relationship Id="rId15" Type="http://schemas.openxmlformats.org/officeDocument/2006/relationships/slide" Target="slides/slide8.xml"/><Relationship Id="rId36" Type="http://schemas.openxmlformats.org/officeDocument/2006/relationships/slide" Target="slides/slide29.xml"/><Relationship Id="rId57" Type="http://schemas.openxmlformats.org/officeDocument/2006/relationships/slide" Target="slides/slide50.xml"/><Relationship Id="rId106" Type="http://schemas.openxmlformats.org/officeDocument/2006/relationships/slide" Target="slides/slide99.xml"/><Relationship Id="rId127" Type="http://schemas.openxmlformats.org/officeDocument/2006/relationships/slide" Target="slides/slide120.xml"/><Relationship Id="rId262" Type="http://schemas.openxmlformats.org/officeDocument/2006/relationships/slide" Target="slides/slide255.xml"/><Relationship Id="rId10" Type="http://schemas.openxmlformats.org/officeDocument/2006/relationships/slide" Target="slides/slide3.xml"/><Relationship Id="rId31" Type="http://schemas.openxmlformats.org/officeDocument/2006/relationships/slide" Target="slides/slide24.xml"/><Relationship Id="rId52" Type="http://schemas.openxmlformats.org/officeDocument/2006/relationships/slide" Target="slides/slide45.xml"/><Relationship Id="rId73" Type="http://schemas.openxmlformats.org/officeDocument/2006/relationships/slide" Target="slides/slide66.xml"/><Relationship Id="rId78" Type="http://schemas.openxmlformats.org/officeDocument/2006/relationships/slide" Target="slides/slide71.xml"/><Relationship Id="rId94" Type="http://schemas.openxmlformats.org/officeDocument/2006/relationships/slide" Target="slides/slide87.xml"/><Relationship Id="rId99" Type="http://schemas.openxmlformats.org/officeDocument/2006/relationships/slide" Target="slides/slide92.xml"/><Relationship Id="rId101" Type="http://schemas.openxmlformats.org/officeDocument/2006/relationships/slide" Target="slides/slide94.xml"/><Relationship Id="rId122" Type="http://schemas.openxmlformats.org/officeDocument/2006/relationships/slide" Target="slides/slide115.xml"/><Relationship Id="rId143" Type="http://schemas.openxmlformats.org/officeDocument/2006/relationships/slide" Target="slides/slide136.xml"/><Relationship Id="rId148" Type="http://schemas.openxmlformats.org/officeDocument/2006/relationships/slide" Target="slides/slide141.xml"/><Relationship Id="rId164" Type="http://schemas.openxmlformats.org/officeDocument/2006/relationships/slide" Target="slides/slide157.xml"/><Relationship Id="rId169" Type="http://schemas.openxmlformats.org/officeDocument/2006/relationships/slide" Target="slides/slide162.xml"/><Relationship Id="rId185" Type="http://schemas.openxmlformats.org/officeDocument/2006/relationships/slide" Target="slides/slide178.xml"/><Relationship Id="rId4" Type="http://schemas.openxmlformats.org/officeDocument/2006/relationships/slideMaster" Target="slideMasters/slideMaster4.xml"/><Relationship Id="rId9" Type="http://schemas.openxmlformats.org/officeDocument/2006/relationships/slide" Target="slides/slide2.xml"/><Relationship Id="rId180" Type="http://schemas.openxmlformats.org/officeDocument/2006/relationships/slide" Target="slides/slide173.xml"/><Relationship Id="rId210" Type="http://schemas.openxmlformats.org/officeDocument/2006/relationships/slide" Target="slides/slide203.xml"/><Relationship Id="rId215" Type="http://schemas.openxmlformats.org/officeDocument/2006/relationships/slide" Target="slides/slide208.xml"/><Relationship Id="rId236" Type="http://schemas.openxmlformats.org/officeDocument/2006/relationships/slide" Target="slides/slide229.xml"/><Relationship Id="rId257" Type="http://schemas.openxmlformats.org/officeDocument/2006/relationships/slide" Target="slides/slide250.xml"/><Relationship Id="rId26" Type="http://schemas.openxmlformats.org/officeDocument/2006/relationships/slide" Target="slides/slide19.xml"/><Relationship Id="rId231" Type="http://schemas.openxmlformats.org/officeDocument/2006/relationships/slide" Target="slides/slide224.xml"/><Relationship Id="rId252" Type="http://schemas.openxmlformats.org/officeDocument/2006/relationships/slide" Target="slides/slide245.xml"/><Relationship Id="rId47" Type="http://schemas.openxmlformats.org/officeDocument/2006/relationships/slide" Target="slides/slide40.xml"/><Relationship Id="rId68" Type="http://schemas.openxmlformats.org/officeDocument/2006/relationships/slide" Target="slides/slide61.xml"/><Relationship Id="rId89" Type="http://schemas.openxmlformats.org/officeDocument/2006/relationships/slide" Target="slides/slide82.xml"/><Relationship Id="rId112" Type="http://schemas.openxmlformats.org/officeDocument/2006/relationships/slide" Target="slides/slide105.xml"/><Relationship Id="rId133" Type="http://schemas.openxmlformats.org/officeDocument/2006/relationships/slide" Target="slides/slide126.xml"/><Relationship Id="rId154" Type="http://schemas.openxmlformats.org/officeDocument/2006/relationships/slide" Target="slides/slide147.xml"/><Relationship Id="rId175" Type="http://schemas.openxmlformats.org/officeDocument/2006/relationships/slide" Target="slides/slide168.xml"/><Relationship Id="rId196" Type="http://schemas.openxmlformats.org/officeDocument/2006/relationships/slide" Target="slides/slide189.xml"/><Relationship Id="rId200" Type="http://schemas.openxmlformats.org/officeDocument/2006/relationships/slide" Target="slides/slide193.xml"/><Relationship Id="rId16" Type="http://schemas.openxmlformats.org/officeDocument/2006/relationships/slide" Target="slides/slide9.xml"/><Relationship Id="rId221" Type="http://schemas.openxmlformats.org/officeDocument/2006/relationships/slide" Target="slides/slide214.xml"/><Relationship Id="rId242" Type="http://schemas.openxmlformats.org/officeDocument/2006/relationships/slide" Target="slides/slide235.xml"/><Relationship Id="rId263" Type="http://schemas.openxmlformats.org/officeDocument/2006/relationships/slide" Target="slides/slide256.xml"/><Relationship Id="rId37" Type="http://schemas.openxmlformats.org/officeDocument/2006/relationships/slide" Target="slides/slide30.xml"/><Relationship Id="rId58" Type="http://schemas.openxmlformats.org/officeDocument/2006/relationships/slide" Target="slides/slide51.xml"/><Relationship Id="rId79" Type="http://schemas.openxmlformats.org/officeDocument/2006/relationships/slide" Target="slides/slide72.xml"/><Relationship Id="rId102" Type="http://schemas.openxmlformats.org/officeDocument/2006/relationships/slide" Target="slides/slide95.xml"/><Relationship Id="rId123" Type="http://schemas.openxmlformats.org/officeDocument/2006/relationships/slide" Target="slides/slide116.xml"/><Relationship Id="rId144" Type="http://schemas.openxmlformats.org/officeDocument/2006/relationships/slide" Target="slides/slide137.xml"/><Relationship Id="rId90" Type="http://schemas.openxmlformats.org/officeDocument/2006/relationships/slide" Target="slides/slide83.xml"/><Relationship Id="rId165" Type="http://schemas.openxmlformats.org/officeDocument/2006/relationships/slide" Target="slides/slide158.xml"/><Relationship Id="rId186" Type="http://schemas.openxmlformats.org/officeDocument/2006/relationships/slide" Target="slides/slide179.xml"/><Relationship Id="rId211" Type="http://schemas.openxmlformats.org/officeDocument/2006/relationships/slide" Target="slides/slide204.xml"/><Relationship Id="rId232" Type="http://schemas.openxmlformats.org/officeDocument/2006/relationships/slide" Target="slides/slide225.xml"/><Relationship Id="rId253" Type="http://schemas.openxmlformats.org/officeDocument/2006/relationships/slide" Target="slides/slide246.xml"/><Relationship Id="rId27" Type="http://schemas.openxmlformats.org/officeDocument/2006/relationships/slide" Target="slides/slide20.xml"/><Relationship Id="rId48" Type="http://schemas.openxmlformats.org/officeDocument/2006/relationships/slide" Target="slides/slide41.xml"/><Relationship Id="rId69" Type="http://schemas.openxmlformats.org/officeDocument/2006/relationships/slide" Target="slides/slide62.xml"/><Relationship Id="rId113" Type="http://schemas.openxmlformats.org/officeDocument/2006/relationships/slide" Target="slides/slide106.xml"/><Relationship Id="rId134" Type="http://schemas.openxmlformats.org/officeDocument/2006/relationships/slide" Target="slides/slide127.xml"/><Relationship Id="rId80" Type="http://schemas.openxmlformats.org/officeDocument/2006/relationships/slide" Target="slides/slide73.xml"/><Relationship Id="rId155" Type="http://schemas.openxmlformats.org/officeDocument/2006/relationships/slide" Target="slides/slide148.xml"/><Relationship Id="rId176" Type="http://schemas.openxmlformats.org/officeDocument/2006/relationships/slide" Target="slides/slide169.xml"/><Relationship Id="rId197" Type="http://schemas.openxmlformats.org/officeDocument/2006/relationships/slide" Target="slides/slide190.xml"/><Relationship Id="rId201" Type="http://schemas.openxmlformats.org/officeDocument/2006/relationships/slide" Target="slides/slide194.xml"/><Relationship Id="rId222" Type="http://schemas.openxmlformats.org/officeDocument/2006/relationships/slide" Target="slides/slide215.xml"/><Relationship Id="rId243" Type="http://schemas.openxmlformats.org/officeDocument/2006/relationships/slide" Target="slides/slide236.xml"/><Relationship Id="rId264" Type="http://schemas.openxmlformats.org/officeDocument/2006/relationships/notesMaster" Target="notesMasters/notesMaster1.xml"/><Relationship Id="rId17" Type="http://schemas.openxmlformats.org/officeDocument/2006/relationships/slide" Target="slides/slide10.xml"/><Relationship Id="rId38" Type="http://schemas.openxmlformats.org/officeDocument/2006/relationships/slide" Target="slides/slide31.xml"/><Relationship Id="rId59" Type="http://schemas.openxmlformats.org/officeDocument/2006/relationships/slide" Target="slides/slide52.xml"/><Relationship Id="rId103" Type="http://schemas.openxmlformats.org/officeDocument/2006/relationships/slide" Target="slides/slide96.xml"/><Relationship Id="rId124" Type="http://schemas.openxmlformats.org/officeDocument/2006/relationships/slide" Target="slides/slide117.xml"/><Relationship Id="rId70" Type="http://schemas.openxmlformats.org/officeDocument/2006/relationships/slide" Target="slides/slide63.xml"/><Relationship Id="rId91" Type="http://schemas.openxmlformats.org/officeDocument/2006/relationships/slide" Target="slides/slide84.xml"/><Relationship Id="rId145" Type="http://schemas.openxmlformats.org/officeDocument/2006/relationships/slide" Target="slides/slide138.xml"/><Relationship Id="rId166" Type="http://schemas.openxmlformats.org/officeDocument/2006/relationships/slide" Target="slides/slide159.xml"/><Relationship Id="rId187" Type="http://schemas.openxmlformats.org/officeDocument/2006/relationships/slide" Target="slides/slide180.xml"/><Relationship Id="rId1" Type="http://schemas.openxmlformats.org/officeDocument/2006/relationships/slideMaster" Target="slideMasters/slideMaster1.xml"/><Relationship Id="rId212" Type="http://schemas.openxmlformats.org/officeDocument/2006/relationships/slide" Target="slides/slide205.xml"/><Relationship Id="rId233" Type="http://schemas.openxmlformats.org/officeDocument/2006/relationships/slide" Target="slides/slide226.xml"/><Relationship Id="rId254" Type="http://schemas.openxmlformats.org/officeDocument/2006/relationships/slide" Target="slides/slide247.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p:cNvSpPr txBox="1">
            <a:spLocks noGrp="1"/>
          </p:cNvSpPr>
          <p:nvPr>
            <p:ph type="hdr" sz="quarter"/>
          </p:nvPr>
        </p:nvSpPr>
        <p:spPr>
          <a:xfrm>
            <a:off x="0" y="0"/>
            <a:ext cx="2971800" cy="463545"/>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18"/>
              <a:ea typeface="ＭＳ Ｐゴシック" pitchFamily="18"/>
              <a:cs typeface="ＭＳ Ｐゴシック" pitchFamily="18"/>
            </a:endParaRPr>
          </a:p>
        </p:txBody>
      </p:sp>
      <p:sp>
        <p:nvSpPr>
          <p:cNvPr id="3" name="Rectangle 4"/>
          <p:cNvSpPr txBox="1">
            <a:spLocks noGrp="1"/>
          </p:cNvSpPr>
          <p:nvPr>
            <p:ph type="ftr" sz="quarter" idx="2"/>
          </p:nvPr>
        </p:nvSpPr>
        <p:spPr>
          <a:xfrm>
            <a:off x="0" y="8831266"/>
            <a:ext cx="2971800" cy="463545"/>
          </a:xfrm>
          <a:prstGeom prst="rect">
            <a:avLst/>
          </a:prstGeom>
          <a:noFill/>
          <a:ln>
            <a:noFill/>
          </a:ln>
        </p:spPr>
        <p:txBody>
          <a:bodyPr vert="horz" wrap="square" lIns="91440" tIns="45720" rIns="91440" bIns="45720" anchor="b"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1200" b="0" i="0" u="none" strike="noStrike" kern="1200" cap="none" spc="0" baseline="0">
              <a:solidFill>
                <a:srgbClr val="000000"/>
              </a:solidFill>
              <a:uFillTx/>
              <a:latin typeface="Arial" pitchFamily="18"/>
              <a:ea typeface="ＭＳ Ｐゴシック" pitchFamily="18"/>
              <a:cs typeface="ＭＳ Ｐゴシック" pitchFamily="18"/>
            </a:endParaRPr>
          </a:p>
        </p:txBody>
      </p:sp>
    </p:spTree>
    <p:extLst>
      <p:ext uri="{BB962C8B-B14F-4D97-AF65-F5344CB8AC3E}">
        <p14:creationId xmlns:p14="http://schemas.microsoft.com/office/powerpoint/2010/main" val="1374005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p:cNvSpPr txBox="1">
            <a:spLocks noGrp="1"/>
          </p:cNvSpPr>
          <p:nvPr>
            <p:ph type="hdr" sz="quarter"/>
          </p:nvPr>
        </p:nvSpPr>
        <p:spPr>
          <a:xfrm>
            <a:off x="0" y="0"/>
            <a:ext cx="2971800" cy="463545"/>
          </a:xfrm>
          <a:prstGeom prst="rect">
            <a:avLst/>
          </a:prstGeom>
          <a:noFill/>
          <a:ln>
            <a:noFill/>
          </a:ln>
        </p:spPr>
        <p:txBody>
          <a:bodyPr vert="horz" wrap="square" lIns="92308" tIns="46149" rIns="92308" bIns="46149" anchor="t" anchorCtr="0" compatLnSpc="1"/>
          <a:lstStyle>
            <a:lvl1pPr marL="0" marR="0" lvl="0" indent="0" algn="l" defTabSz="922336" rtl="0" fontAlgn="auto" hangingPunct="0">
              <a:lnSpc>
                <a:spcPct val="100000"/>
              </a:lnSpc>
              <a:spcBef>
                <a:spcPts val="0"/>
              </a:spcBef>
              <a:spcAft>
                <a:spcPts val="0"/>
              </a:spcAft>
              <a:buNone/>
              <a:tabLst/>
              <a:defRPr lang="en-US" sz="1200" b="0" i="0" u="none" strike="noStrike" kern="1200" cap="none" spc="0" baseline="0">
                <a:solidFill>
                  <a:srgbClr val="000000"/>
                </a:solidFill>
                <a:uFillTx/>
                <a:latin typeface="Arial" pitchFamily="18"/>
                <a:ea typeface="ＭＳ Ｐゴシック" pitchFamily="18"/>
                <a:cs typeface="ＭＳ Ｐゴシック" pitchFamily="18"/>
              </a:defRPr>
            </a:lvl1pPr>
          </a:lstStyle>
          <a:p>
            <a:pPr lvl="0"/>
            <a:endParaRPr lang="en-US"/>
          </a:p>
        </p:txBody>
      </p:sp>
      <p:sp>
        <p:nvSpPr>
          <p:cNvPr id="3" name="Rectangle 4"/>
          <p:cNvSpPr>
            <a:spLocks noGrp="1" noRot="1" noChangeAspect="1"/>
          </p:cNvSpPr>
          <p:nvPr>
            <p:ph type="sldImg" idx="2"/>
          </p:nvPr>
        </p:nvSpPr>
        <p:spPr>
          <a:xfrm>
            <a:off x="1106488" y="698501"/>
            <a:ext cx="4648196" cy="3486149"/>
          </a:xfrm>
          <a:prstGeom prst="rect">
            <a:avLst/>
          </a:prstGeom>
          <a:noFill/>
          <a:ln w="9528">
            <a:solidFill>
              <a:srgbClr val="000000"/>
            </a:solidFill>
            <a:prstDash val="solid"/>
            <a:miter/>
          </a:ln>
        </p:spPr>
      </p:sp>
      <p:sp>
        <p:nvSpPr>
          <p:cNvPr id="4" name="Rectangle 5"/>
          <p:cNvSpPr txBox="1">
            <a:spLocks noGrp="1"/>
          </p:cNvSpPr>
          <p:nvPr>
            <p:ph type="body" sz="quarter" idx="3"/>
          </p:nvPr>
        </p:nvSpPr>
        <p:spPr>
          <a:xfrm>
            <a:off x="914400" y="4416423"/>
            <a:ext cx="5029200" cy="4181478"/>
          </a:xfrm>
          <a:prstGeom prst="rect">
            <a:avLst/>
          </a:prstGeom>
          <a:noFill/>
          <a:ln>
            <a:noFill/>
          </a:ln>
        </p:spPr>
        <p:txBody>
          <a:bodyPr vert="horz" wrap="square" lIns="92308" tIns="46149" rIns="92308" bIns="46149" anchor="t" anchorCtr="0" compatLnSpc="1"/>
          <a:lstStyle/>
          <a:p>
            <a:pPr lvl="0"/>
            <a:r>
              <a:rPr lang="en-US"/>
              <a:t>Click to edit Master text styles</a:t>
            </a:r>
          </a:p>
          <a:p>
            <a:pPr lvl="0"/>
            <a:r>
              <a:rPr lang="en-US"/>
              <a:t>Second level</a:t>
            </a:r>
          </a:p>
          <a:p>
            <a:pPr lvl="0"/>
            <a:r>
              <a:rPr lang="en-US"/>
              <a:t>Third level</a:t>
            </a:r>
          </a:p>
          <a:p>
            <a:pPr lvl="0"/>
            <a:r>
              <a:rPr lang="en-US"/>
              <a:t>Fourth level</a:t>
            </a:r>
          </a:p>
          <a:p>
            <a:pPr lvl="0"/>
            <a:r>
              <a:rPr lang="en-US"/>
              <a:t>Fifth level</a:t>
            </a:r>
          </a:p>
        </p:txBody>
      </p:sp>
      <p:sp>
        <p:nvSpPr>
          <p:cNvPr id="5" name="Rectangle 6"/>
          <p:cNvSpPr txBox="1">
            <a:spLocks noGrp="1"/>
          </p:cNvSpPr>
          <p:nvPr>
            <p:ph type="ftr" sz="quarter" idx="4"/>
          </p:nvPr>
        </p:nvSpPr>
        <p:spPr>
          <a:xfrm>
            <a:off x="0" y="8832847"/>
            <a:ext cx="2971800" cy="463545"/>
          </a:xfrm>
          <a:prstGeom prst="rect">
            <a:avLst/>
          </a:prstGeom>
          <a:noFill/>
          <a:ln>
            <a:noFill/>
          </a:ln>
        </p:spPr>
        <p:txBody>
          <a:bodyPr vert="horz" wrap="square" lIns="92308" tIns="46149" rIns="92308" bIns="46149" anchor="b" anchorCtr="0" compatLnSpc="1"/>
          <a:lstStyle>
            <a:lvl1pPr marL="0" marR="0" lvl="0" indent="0" algn="l" defTabSz="922336" rtl="0" fontAlgn="auto" hangingPunct="0">
              <a:lnSpc>
                <a:spcPct val="100000"/>
              </a:lnSpc>
              <a:spcBef>
                <a:spcPts val="0"/>
              </a:spcBef>
              <a:spcAft>
                <a:spcPts val="0"/>
              </a:spcAft>
              <a:buNone/>
              <a:tabLst/>
              <a:defRPr lang="en-US" sz="1200" b="0" i="0" u="none" strike="noStrike" kern="1200" cap="none" spc="0" baseline="0">
                <a:solidFill>
                  <a:srgbClr val="000000"/>
                </a:solidFill>
                <a:uFillTx/>
                <a:latin typeface="Arial" pitchFamily="18"/>
                <a:ea typeface="ＭＳ Ｐゴシック" pitchFamily="18"/>
                <a:cs typeface="ＭＳ Ｐゴシック" pitchFamily="18"/>
              </a:defRPr>
            </a:lvl1pPr>
          </a:lstStyle>
          <a:p>
            <a:pPr lvl="0"/>
            <a:endParaRPr lang="en-US"/>
          </a:p>
        </p:txBody>
      </p:sp>
    </p:spTree>
    <p:extLst>
      <p:ext uri="{BB962C8B-B14F-4D97-AF65-F5344CB8AC3E}">
        <p14:creationId xmlns:p14="http://schemas.microsoft.com/office/powerpoint/2010/main" val="3853498977"/>
      </p:ext>
    </p:extLst>
  </p:cSld>
  <p:clrMap bg1="lt1" tx1="dk1" bg2="lt2" tx2="dk2" accent1="accent1" accent2="accent2" accent3="accent3" accent4="accent4" accent5="accent5" accent6="accent6" hlink="hlink" folHlink="folHlink"/>
  <p:notesStyle>
    <a:lvl1pPr marL="0" marR="0" lvl="0"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Arial" pitchFamily="18"/>
        <a:ea typeface="ＭＳ Ｐゴシック"/>
        <a:cs typeface="ＭＳ Ｐゴシック"/>
      </a:defRPr>
    </a:lvl1pPr>
    <a:lvl2pPr marL="0" marR="0" lvl="0"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Arial" pitchFamily="18"/>
        <a:ea typeface="ＭＳ Ｐゴシック"/>
        <a:cs typeface="ＭＳ Ｐゴシック"/>
      </a:defRPr>
    </a:lvl2pPr>
    <a:lvl3pPr marL="0" marR="0" lvl="0"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Arial" pitchFamily="18"/>
        <a:ea typeface="ＭＳ Ｐゴシック"/>
        <a:cs typeface="ＭＳ Ｐゴシック"/>
      </a:defRPr>
    </a:lvl3pPr>
    <a:lvl4pPr marL="0" marR="0" lvl="0"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Arial" pitchFamily="18"/>
        <a:ea typeface="ＭＳ Ｐゴシック"/>
        <a:cs typeface="ＭＳ Ｐゴシック"/>
      </a:defRPr>
    </a:lvl4pPr>
    <a:lvl5pPr marL="0" marR="0" lvl="0" indent="0" algn="l" defTabSz="914400" rtl="0" fontAlgn="auto" hangingPunct="0">
      <a:lnSpc>
        <a:spcPct val="100000"/>
      </a:lnSpc>
      <a:spcBef>
        <a:spcPts val="400"/>
      </a:spcBef>
      <a:spcAft>
        <a:spcPts val="0"/>
      </a:spcAft>
      <a:buNone/>
      <a:tabLst/>
      <a:defRPr lang="en-US" sz="1200" b="0" i="0" u="none" strike="noStrike" kern="1200" cap="none" spc="0" baseline="0">
        <a:solidFill>
          <a:srgbClr val="000000"/>
        </a:solidFill>
        <a:uFillTx/>
        <a:latin typeface="Arial" pitchFamily="18"/>
        <a:ea typeface="ＭＳ Ｐゴシック"/>
        <a:cs typeface="ＭＳ Ｐゴシック"/>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777FCF0-EB30-4569-9183-782368C621E4}" type="slidenum">
              <a:t>1</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8500"/>
            <a:ext cx="4648200" cy="3486150"/>
          </a:xfrm>
          <a:solidFill>
            <a:srgbClr val="FFFFFF"/>
          </a:solidFill>
        </p:spPr>
      </p:sp>
      <p:sp>
        <p:nvSpPr>
          <p:cNvPr id="4" name="Rectangle 3"/>
          <p:cNvSpPr txBox="1">
            <a:spLocks noGrp="1"/>
          </p:cNvSpPr>
          <p:nvPr>
            <p:ph type="body" sz="quarter" idx="1"/>
          </p:nvPr>
        </p:nvSpPr>
        <p:spPr>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DE5EBA4-CDBB-45F8-B905-765F460680E8}" type="slidenum">
              <a:t>13</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6488" y="695328"/>
            <a:ext cx="4649788" cy="3489322"/>
          </a:xfrm>
          <a:solidFill>
            <a:srgbClr val="FFFFFF"/>
          </a:solidFill>
        </p:spPr>
      </p:sp>
      <p:sp>
        <p:nvSpPr>
          <p:cNvPr id="3"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D8042AD-1580-4C83-B669-89B4170B30CB}" type="slidenum">
              <a:t>120</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842"/>
            <a:ext cx="5029200" cy="4184651"/>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F4C1A3B-5381-4811-BFF2-FB6620846206}" type="slidenum">
              <a:t>14</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Rot="1" noChangeAspect="1"/>
          </p:cNvSpPr>
          <p:nvPr>
            <p:ph type="sldImg"/>
          </p:nvPr>
        </p:nvSpPr>
        <p:spPr>
          <a:solidFill>
            <a:srgbClr val="FFFFFF"/>
          </a:solidFill>
        </p:spPr>
      </p:sp>
      <p:sp>
        <p:nvSpPr>
          <p:cNvPr id="3" name="Rectangle 1027"/>
          <p:cNvSpPr txBox="1">
            <a:spLocks noGrp="1"/>
          </p:cNvSpPr>
          <p:nvPr>
            <p:ph type="body" sz="quarter" idx="1"/>
          </p:nvPr>
        </p:nvSpPr>
        <p:spPr>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Rot="1" noChangeAspect="1"/>
          </p:cNvSpPr>
          <p:nvPr>
            <p:ph type="sldImg"/>
          </p:nvPr>
        </p:nvSpPr>
        <p:spPr>
          <a:solidFill>
            <a:srgbClr val="FFFFFF"/>
          </a:solidFill>
        </p:spPr>
      </p:sp>
      <p:sp>
        <p:nvSpPr>
          <p:cNvPr id="3" name="Rectangle 1027"/>
          <p:cNvSpPr txBox="1">
            <a:spLocks noGrp="1"/>
          </p:cNvSpPr>
          <p:nvPr>
            <p:ph type="body" sz="quarter" idx="1"/>
          </p:nvPr>
        </p:nvSpPr>
        <p:spPr>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174"/>
            <a:ext cx="5029200" cy="418498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2B6D921-8B80-424C-9E39-EA223DA25508}" type="slidenum">
              <a:t>15</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Rot="1" noChangeAspect="1"/>
          </p:cNvSpPr>
          <p:nvPr>
            <p:ph type="sldImg"/>
          </p:nvPr>
        </p:nvSpPr>
        <p:spPr>
          <a:xfrm>
            <a:off x="1104896" y="696909"/>
            <a:ext cx="4648196" cy="3486149"/>
          </a:xfrm>
          <a:solidFill>
            <a:srgbClr val="FFFFFF"/>
          </a:solidFill>
        </p:spPr>
      </p:sp>
      <p:sp>
        <p:nvSpPr>
          <p:cNvPr id="3" name="Rectangle 1027"/>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Rot="1" noChangeAspect="1"/>
          </p:cNvSpPr>
          <p:nvPr>
            <p:ph type="sldImg"/>
          </p:nvPr>
        </p:nvSpPr>
        <p:spPr>
          <a:solidFill>
            <a:srgbClr val="FFFFFF"/>
          </a:solidFill>
        </p:spPr>
      </p:sp>
      <p:sp>
        <p:nvSpPr>
          <p:cNvPr id="3" name="Rectangle 1027"/>
          <p:cNvSpPr txBox="1">
            <a:spLocks noGrp="1"/>
          </p:cNvSpPr>
          <p:nvPr>
            <p:ph type="body" sz="quarter" idx="1"/>
          </p:nvPr>
        </p:nvSpPr>
        <p:spPr>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71242CF-9D51-48C6-8E12-328BC25979BE}" type="slidenum">
              <a:t>16</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842"/>
            <a:ext cx="5029200" cy="4184651"/>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body" sz="quarter" idx="1"/>
          </p:nvPr>
        </p:nvSpPr>
        <p:spPr>
          <a:xfrm>
            <a:off x="685800" y="4459291"/>
            <a:ext cx="5486400" cy="4189415"/>
          </a:xfrm>
          <a:ln w="9528">
            <a:solidFill>
              <a:srgbClr val="000000"/>
            </a:solidFill>
            <a:prstDash val="solid"/>
            <a:miter/>
          </a:ln>
        </p:spPr>
        <p:txBody>
          <a:bodyPr lIns="90489" tIns="44448" rIns="90489" bIns="44448"/>
          <a:lstStyle/>
          <a:p>
            <a:pPr lvl="0">
              <a:lnSpc>
                <a:spcPct val="115000"/>
              </a:lnSpc>
              <a:spcBef>
                <a:spcPts val="0"/>
              </a:spcBef>
            </a:pPr>
            <a:r>
              <a:rPr lang="en-US">
                <a:latin typeface="Arial"/>
              </a:rPr>
              <a:t>The vision of the school which is created from what we expect students to know and be able to do, values and beliefs of the staff, and the purpose and mission of the school, must be at the center of everything that the school does. When the vision is shared and clear, everything that is planned is planned to implement the vision. Everything implemented in the school must be about the vision. Everything is evaluated in terms of how it will get the school to its vision, and everything is improved to better implement the vision.</a:t>
            </a:r>
          </a:p>
          <a:p>
            <a:pPr lvl="0">
              <a:lnSpc>
                <a:spcPct val="115000"/>
              </a:lnSpc>
              <a:spcBef>
                <a:spcPts val="0"/>
              </a:spcBef>
            </a:pPr>
            <a:endParaRPr lang="en-US">
              <a:latin typeface="Arial"/>
            </a:endParaRPr>
          </a:p>
          <a:p>
            <a:pPr lvl="0">
              <a:lnSpc>
                <a:spcPct val="115000"/>
              </a:lnSpc>
              <a:spcBef>
                <a:spcPts val="0"/>
              </a:spcBef>
            </a:pPr>
            <a:r>
              <a:rPr lang="en-US">
                <a:latin typeface="Arial"/>
              </a:rPr>
              <a:t>This will lead to </a:t>
            </a:r>
            <a:r>
              <a:rPr lang="en-US" i="1">
                <a:latin typeface="Arial"/>
              </a:rPr>
              <a:t>Focused Acts of Improvement. </a:t>
            </a:r>
          </a:p>
        </p:txBody>
      </p:sp>
      <p:sp>
        <p:nvSpPr>
          <p:cNvPr id="3" name="Rectangle 3"/>
          <p:cNvSpPr>
            <a:spLocks noGrp="1" noRot="1" noChangeAspect="1"/>
          </p:cNvSpPr>
          <p:nvPr>
            <p:ph type="sldImg"/>
          </p:nvPr>
        </p:nvSpPr>
        <p:spPr>
          <a:xfrm>
            <a:off x="717547" y="515941"/>
            <a:ext cx="4654552" cy="3490914"/>
          </a:xfrm>
          <a:solidFill>
            <a:srgbClr val="FFFFFF"/>
          </a:solidFill>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675"/>
            <a:ext cx="2971800" cy="465136"/>
          </a:xfrm>
          <a:prstGeom prst="rect">
            <a:avLst/>
          </a:prstGeom>
          <a:noFill/>
          <a:ln>
            <a:noFill/>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FBFA0E8-B691-47AF-9EFA-45EC7C7253BE}" type="slidenum">
              <a:t>160</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6423"/>
            <a:ext cx="5029200" cy="418941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675"/>
            <a:ext cx="2971800" cy="465136"/>
          </a:xfrm>
          <a:prstGeom prst="rect">
            <a:avLst/>
          </a:prstGeom>
          <a:noFill/>
          <a:ln>
            <a:noFill/>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FF09E46A-FBCE-4F65-A063-F16529324E7B}" type="slidenum">
              <a:t>161</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6423"/>
            <a:ext cx="5029200" cy="418941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DCF3582-D38D-4F96-AEFE-8EBC2F2B2CB7}" type="slidenum">
              <a:t>17</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02E4098-7DA6-4844-A60B-A300BE4BB6FC}" type="slidenum">
              <a:t>163</a:t>
            </a:fld>
            <a:endParaRPr lang="en-US" sz="4400" b="1" i="0" u="none" strike="noStrike" kern="1200" cap="none" spc="0" baseline="0">
              <a:solidFill>
                <a:srgbClr val="000000"/>
              </a:solidFill>
              <a:uFillTx/>
              <a:latin typeface="Arial"/>
              <a:ea typeface="ＭＳ Ｐゴシック"/>
            </a:endParaRPr>
          </a:p>
        </p:txBody>
      </p:sp>
      <p:sp>
        <p:nvSpPr>
          <p:cNvPr id="3" name="Rectangle 1026"/>
          <p:cNvSpPr>
            <a:spLocks noGrp="1" noRot="1" noChangeAspect="1"/>
          </p:cNvSpPr>
          <p:nvPr>
            <p:ph type="sldImg"/>
          </p:nvPr>
        </p:nvSpPr>
        <p:spPr>
          <a:solidFill>
            <a:srgbClr val="FFFFFF"/>
          </a:solidFill>
        </p:spPr>
      </p:sp>
      <p:sp>
        <p:nvSpPr>
          <p:cNvPr id="4" name="Rectangle 1027"/>
          <p:cNvSpPr txBox="1">
            <a:spLocks noGrp="1"/>
          </p:cNvSpPr>
          <p:nvPr>
            <p:ph type="body" sz="quarter" idx="1"/>
          </p:nvPr>
        </p:nvSpPr>
        <p:spPr>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675"/>
            <a:ext cx="2971800" cy="465136"/>
          </a:xfrm>
          <a:prstGeom prst="rect">
            <a:avLst/>
          </a:prstGeom>
          <a:noFill/>
          <a:ln>
            <a:noFill/>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5D148135-FFF3-46E4-8DE8-5ED821E4B7B6}" type="slidenum">
              <a:t>168</a:t>
            </a:fld>
            <a:endParaRPr lang="en-US" sz="2400" b="1" i="0" u="none" strike="noStrike" kern="1200" cap="none" spc="0" baseline="0">
              <a:solidFill>
                <a:srgbClr val="000000"/>
              </a:solidFill>
              <a:uFillTx/>
              <a:latin typeface="Times"/>
              <a:ea typeface="ＭＳ Ｐゴシック"/>
            </a:endParaRPr>
          </a:p>
        </p:txBody>
      </p:sp>
      <p:sp>
        <p:nvSpPr>
          <p:cNvPr id="3" name="Slide Image Placeholder 2"/>
          <p:cNvSpPr>
            <a:spLocks noGrp="1" noRot="1" noChangeAspect="1"/>
          </p:cNvSpPr>
          <p:nvPr>
            <p:ph type="sldImg"/>
          </p:nvPr>
        </p:nvSpPr>
        <p:spPr>
          <a:xfrm>
            <a:off x="1104896" y="696909"/>
            <a:ext cx="4648196" cy="3486149"/>
          </a:xfrm>
          <a:solidFill>
            <a:srgbClr val="FFFFFF"/>
          </a:solidFill>
        </p:spPr>
      </p:sp>
      <p:sp>
        <p:nvSpPr>
          <p:cNvPr id="4"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5865660-D9E5-4586-92B5-8665AE113E7C}" type="slidenum">
              <a:t>170</a:t>
            </a:fld>
            <a:endParaRPr lang="en-US" sz="4400" b="1" i="0" u="none" strike="noStrike" kern="1200" cap="none" spc="0" baseline="0">
              <a:solidFill>
                <a:srgbClr val="000000"/>
              </a:solidFill>
              <a:uFillTx/>
              <a:latin typeface="Arial" pitchFamily="17"/>
              <a:ea typeface="ＭＳ Ｐゴシック" pitchFamily="17"/>
            </a:endParaRPr>
          </a:p>
        </p:txBody>
      </p:sp>
      <p:sp>
        <p:nvSpPr>
          <p:cNvPr id="3" name="Slide Image Placeholder 2"/>
          <p:cNvSpPr>
            <a:spLocks noGrp="1" noRot="1" noChangeAspect="1"/>
          </p:cNvSpPr>
          <p:nvPr>
            <p:ph type="sldImg"/>
          </p:nvPr>
        </p:nvSpPr>
        <p:spPr>
          <a:solidFill>
            <a:srgbClr val="FFFFFF"/>
          </a:solidFill>
        </p:spPr>
      </p:sp>
      <p:sp>
        <p:nvSpPr>
          <p:cNvPr id="4" name="Rectangle 3"/>
          <p:cNvSpPr txBox="1">
            <a:spLocks noGrp="1"/>
          </p:cNvSpPr>
          <p:nvPr>
            <p:ph type="body" sz="quarter" idx="1"/>
          </p:nvPr>
        </p:nvSpPr>
        <p:spPr>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F4084E8-012D-4E2B-88F0-6AC8BEC1DF46}" type="slidenum">
              <a:t>171</a:t>
            </a:fld>
            <a:endParaRPr lang="en-US" sz="4400" b="1" i="0" u="none" strike="noStrike" kern="1200" cap="none" spc="0" baseline="0">
              <a:solidFill>
                <a:srgbClr val="000000"/>
              </a:solidFill>
              <a:uFillTx/>
              <a:latin typeface="Arial" pitchFamily="17"/>
              <a:ea typeface="ＭＳ Ｐゴシック" pitchFamily="17"/>
            </a:endParaRPr>
          </a:p>
        </p:txBody>
      </p:sp>
      <p:sp>
        <p:nvSpPr>
          <p:cNvPr id="3" name="Slide Image Placeholder 2"/>
          <p:cNvSpPr>
            <a:spLocks noGrp="1" noRot="1" noChangeAspect="1"/>
          </p:cNvSpPr>
          <p:nvPr>
            <p:ph type="sldImg"/>
          </p:nvPr>
        </p:nvSpPr>
        <p:spPr>
          <a:solidFill>
            <a:srgbClr val="FFFFFF"/>
          </a:solidFill>
        </p:spPr>
      </p:sp>
      <p:sp>
        <p:nvSpPr>
          <p:cNvPr id="4" name="Rectangle 3"/>
          <p:cNvSpPr txBox="1">
            <a:spLocks noGrp="1"/>
          </p:cNvSpPr>
          <p:nvPr>
            <p:ph type="body" sz="quarter" idx="1"/>
          </p:nvPr>
        </p:nvSpPr>
        <p:spPr>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752CFCE-8AFA-47F9-9396-99F6065C5D84}" type="slidenum">
              <a:t>172</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451D17D-C8CF-494C-B541-D28C5192AC8E}" type="slidenum">
              <a:t>173</a:t>
            </a:fld>
            <a:endParaRPr lang="en-US" sz="4400" b="1" i="0" u="none" strike="noStrike" kern="1200" cap="none" spc="0" baseline="0">
              <a:solidFill>
                <a:srgbClr val="000000"/>
              </a:solidFill>
              <a:uFillTx/>
              <a:latin typeface="Arial" pitchFamily="17"/>
              <a:ea typeface="ＭＳ Ｐゴシック" pitchFamily="17"/>
            </a:endParaRPr>
          </a:p>
        </p:txBody>
      </p:sp>
      <p:sp>
        <p:nvSpPr>
          <p:cNvPr id="3" name="Slide Image Placeholder 2"/>
          <p:cNvSpPr>
            <a:spLocks noGrp="1" noRot="1" noChangeAspect="1"/>
          </p:cNvSpPr>
          <p:nvPr>
            <p:ph type="sldImg"/>
          </p:nvPr>
        </p:nvSpPr>
        <p:spPr>
          <a:solidFill>
            <a:srgbClr val="FFFFFF"/>
          </a:solidFill>
        </p:spPr>
      </p:sp>
      <p:sp>
        <p:nvSpPr>
          <p:cNvPr id="4" name="Rectangle 3"/>
          <p:cNvSpPr txBox="1">
            <a:spLocks noGrp="1"/>
          </p:cNvSpPr>
          <p:nvPr>
            <p:ph type="body" sz="quarter" idx="1"/>
          </p:nvPr>
        </p:nvSpPr>
        <p:spPr>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Rot="1" noChangeAspect="1"/>
          </p:cNvSpPr>
          <p:nvPr>
            <p:ph type="sldImg"/>
          </p:nvPr>
        </p:nvSpPr>
        <p:spPr>
          <a:xfrm>
            <a:off x="0" y="0"/>
            <a:ext cx="0" cy="0"/>
          </a:xfrm>
          <a:solidFill>
            <a:srgbClr val="FFFFFF"/>
          </a:solidFill>
        </p:spPr>
      </p:sp>
      <p:sp>
        <p:nvSpPr>
          <p:cNvPr id="3" name="Rectangle 1027"/>
          <p:cNvSpPr txBox="1">
            <a:spLocks noGrp="1"/>
          </p:cNvSpPr>
          <p:nvPr>
            <p:ph type="body" sz="quarter" idx="1"/>
          </p:nvPr>
        </p:nvSpPr>
        <p:spPr>
          <a:xfrm>
            <a:off x="0" y="0"/>
            <a:ext cx="0" cy="0"/>
          </a:xfrm>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Rot="1" noChangeAspect="1"/>
          </p:cNvSpPr>
          <p:nvPr>
            <p:ph type="sldImg"/>
          </p:nvPr>
        </p:nvSpPr>
        <p:spPr>
          <a:solidFill>
            <a:srgbClr val="FFFFFF"/>
          </a:solidFill>
        </p:spPr>
      </p:sp>
      <p:sp>
        <p:nvSpPr>
          <p:cNvPr id="3" name="Rectangle 1027"/>
          <p:cNvSpPr txBox="1">
            <a:spLocks noGrp="1"/>
          </p:cNvSpPr>
          <p:nvPr>
            <p:ph type="body" sz="quarter" idx="1"/>
          </p:nvPr>
        </p:nvSpPr>
        <p:spPr>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842"/>
            <a:ext cx="5029200" cy="4184651"/>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675"/>
            <a:ext cx="2971800" cy="465136"/>
          </a:xfrm>
          <a:prstGeom prst="rect">
            <a:avLst/>
          </a:prstGeom>
          <a:noFill/>
          <a:ln>
            <a:noFill/>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6F635801-3CC6-45D5-88C6-510A0B491FC2}" type="slidenum">
              <a:t>187</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6423"/>
            <a:ext cx="5029200" cy="418941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675"/>
            <a:ext cx="2971800" cy="465136"/>
          </a:xfrm>
          <a:prstGeom prst="rect">
            <a:avLst/>
          </a:prstGeom>
          <a:noFill/>
          <a:ln>
            <a:noFill/>
          </a:ln>
        </p:spPr>
        <p:txBody>
          <a:bodyPr vert="horz" wrap="square" lIns="91440" tIns="45720" rIns="91440" bIns="45720" anchor="t" anchorCtr="0" compatLnSpc="1"/>
          <a:lstStyle/>
          <a:p>
            <a:pPr marL="0" marR="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fld id="{084F5B22-4DFF-4363-BC24-A78A4BE99D43}" type="slidenum">
              <a:t>188</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6423"/>
            <a:ext cx="5029200" cy="418941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Rot="1" noChangeAspect="1"/>
          </p:cNvSpPr>
          <p:nvPr>
            <p:ph type="sldImg"/>
          </p:nvPr>
        </p:nvSpPr>
        <p:spPr/>
      </p:sp>
      <p:sp>
        <p:nvSpPr>
          <p:cNvPr id="3" name="Rectangle 1027"/>
          <p:cNvSpPr txBox="1">
            <a:spLocks noGrp="1"/>
          </p:cNvSpPr>
          <p:nvPr>
            <p:ph type="body" sz="quarter" idx="1"/>
          </p:nvPr>
        </p:nvSpPr>
        <p:spPr/>
        <p:txBody>
          <a:bodyPr/>
          <a:lstStyle/>
          <a:p>
            <a:pPr lvl="0"/>
            <a:r>
              <a:rPr lang="en-US">
                <a:latin typeface="Times"/>
              </a:rPr>
              <a:t>Here’s the big picture of how all of this works together –</a:t>
            </a:r>
          </a:p>
          <a:p>
            <a:pPr lvl="0"/>
            <a:endParaRPr lang="en-US">
              <a:latin typeface="Times"/>
            </a:endParaRPr>
          </a:p>
          <a:p>
            <a:pPr lvl="0"/>
            <a:r>
              <a:rPr lang="en-US">
                <a:latin typeface="Times"/>
              </a:rPr>
              <a:t>The comprehensive data analysis is the foundation of all that follows. I recommend that you look at the kinds of data that was in Marylin Avenues Profiles and compare it to what you’ve been able to gather at this point in time. What data is missing from your current profile that needs to be on your list of next steps? Start a “To Do” list and make sure that you’ve assigned an owner to each of the To Dos!</a:t>
            </a:r>
          </a:p>
          <a:p>
            <a:pPr lvl="0"/>
            <a:endParaRPr lang="en-US">
              <a:latin typeface="Times"/>
            </a:endParaRPr>
          </a:p>
          <a:p>
            <a:pPr lvl="0"/>
            <a:r>
              <a:rPr lang="en-US">
                <a:latin typeface="Times"/>
              </a:rPr>
              <a:t>Given what you currently have, you want to look for implications and commonalities and aggregate those with respect to leadership, curriculum, standards, your vision/plan, professional learning, leadership, partnerships, etc.</a:t>
            </a:r>
          </a:p>
          <a:p>
            <a:pPr lvl="0"/>
            <a:endParaRPr lang="en-US">
              <a:latin typeface="Times"/>
            </a:endParaRPr>
          </a:p>
          <a:p>
            <a:pPr lvl="0"/>
            <a:r>
              <a:rPr lang="en-US">
                <a:latin typeface="Times"/>
              </a:rPr>
              <a:t>This provides a strong foundation for developing your core values, beliefs and purpose, the shared vision, mission. Your school goals – 2 or 3 at the most – should grow out of your vision.</a:t>
            </a:r>
          </a:p>
          <a:p>
            <a:pPr lvl="0"/>
            <a:endParaRPr lang="en-US">
              <a:latin typeface="Times"/>
            </a:endParaRPr>
          </a:p>
          <a:p>
            <a:pPr lvl="0"/>
            <a:r>
              <a:rPr lang="en-US">
                <a:latin typeface="Times"/>
              </a:rPr>
              <a:t>Once you have your shared vision and school goals, you’re ready to develop your plan to implement the vision. </a:t>
            </a:r>
          </a:p>
        </p:txBody>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842"/>
            <a:ext cx="5029200" cy="4184651"/>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0" y="0"/>
            <a:ext cx="0" cy="0"/>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pPr lvl="0"/>
            <a:r>
              <a:rPr lang="en-US">
                <a:latin typeface="Times"/>
              </a:rPr>
              <a:t>What helps the plan get implemented?</a:t>
            </a:r>
          </a:p>
          <a:p>
            <a:pPr lvl="0"/>
            <a:endParaRPr lang="en-US">
              <a:latin typeface="Times"/>
            </a:endParaRPr>
          </a:p>
          <a:p>
            <a:pPr lvl="0"/>
            <a:r>
              <a:rPr lang="en-US">
                <a:latin typeface="Times"/>
              </a:rPr>
              <a:t>Leadership structure – is important to the success of your plan!</a:t>
            </a:r>
          </a:p>
          <a:p>
            <a:pPr marL="742950" lvl="1" indent="-285750"/>
            <a:endParaRPr lang="en-US">
              <a:latin typeface="Times"/>
            </a:endParaRPr>
          </a:p>
          <a:p>
            <a:pPr marL="742950" lvl="1" indent="-285750"/>
            <a:r>
              <a:rPr lang="en-US">
                <a:latin typeface="Times"/>
              </a:rPr>
              <a:t>Everyone needs to know that implementing the vision is key </a:t>
            </a:r>
          </a:p>
          <a:p>
            <a:pPr marL="742950" lvl="1" indent="-285750"/>
            <a:r>
              <a:rPr lang="en-US">
                <a:latin typeface="Times"/>
              </a:rPr>
              <a:t>Uses data</a:t>
            </a:r>
          </a:p>
          <a:p>
            <a:pPr marL="742950" lvl="1" indent="-285750"/>
            <a:r>
              <a:rPr lang="en-US">
                <a:latin typeface="Times"/>
              </a:rPr>
              <a:t>Keeps standards mastery at the forefront</a:t>
            </a:r>
          </a:p>
          <a:p>
            <a:pPr marL="742950" lvl="1" indent="-285750"/>
            <a:r>
              <a:rPr lang="en-US">
                <a:latin typeface="Times"/>
              </a:rPr>
              <a:t>Roles &amp; Responsibilities</a:t>
            </a:r>
          </a:p>
          <a:p>
            <a:pPr marL="1143000" lvl="2" indent="-228600"/>
            <a:r>
              <a:rPr lang="en-US">
                <a:latin typeface="Times"/>
              </a:rPr>
              <a:t>Shared leadership - Needs to be able to run without the principal!</a:t>
            </a:r>
          </a:p>
          <a:p>
            <a:pPr marL="1143000" lvl="2" indent="-228600"/>
            <a:r>
              <a:rPr lang="en-US">
                <a:latin typeface="Times"/>
              </a:rPr>
              <a:t>Create meeting agendas that are focused on the team responsibilities</a:t>
            </a:r>
          </a:p>
          <a:p>
            <a:pPr marL="1143000" lvl="2" indent="-228600"/>
            <a:r>
              <a:rPr lang="en-US">
                <a:latin typeface="Times"/>
              </a:rPr>
              <a:t>Defined roles that keep meetings on track and effective</a:t>
            </a:r>
          </a:p>
          <a:p>
            <a:pPr marL="1143000" lvl="2" indent="-228600"/>
            <a:endParaRPr lang="en-US">
              <a:latin typeface="Times"/>
            </a:endParaRPr>
          </a:p>
          <a:p>
            <a:pPr lvl="0" hangingPunct="1">
              <a:spcBef>
                <a:spcPts val="0"/>
              </a:spcBef>
            </a:pPr>
            <a:endParaRPr lang="en-US" sz="2400">
              <a:latin typeface="Time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351DAC57-F247-4643-9EB2-98CA8A6706B9}" type="slidenum">
              <a:t>20</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solidFill>
            <a:srgbClr val="FFFFFF"/>
          </a:solidFill>
        </p:spPr>
      </p:sp>
      <p:sp>
        <p:nvSpPr>
          <p:cNvPr id="4" name="Rectangle 3"/>
          <p:cNvSpPr txBox="1">
            <a:spLocks noGrp="1"/>
          </p:cNvSpPr>
          <p:nvPr>
            <p:ph type="body" sz="quarter" idx="1"/>
          </p:nvPr>
        </p:nvSpPr>
        <p:spPr>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842"/>
            <a:ext cx="5029200" cy="4184651"/>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842"/>
            <a:ext cx="5029200" cy="4184651"/>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pPr lvl="0" hangingPunct="1">
              <a:spcBef>
                <a:spcPts val="0"/>
              </a:spcBef>
            </a:pPr>
            <a:endParaRPr lang="en-US" sz="2400">
              <a:latin typeface="Times"/>
            </a:endParaRPr>
          </a:p>
          <a:p>
            <a:pPr lvl="0" hangingPunct="1">
              <a:spcBef>
                <a:spcPts val="0"/>
              </a:spcBef>
            </a:pPr>
            <a:endParaRPr lang="en-US" sz="2400">
              <a:latin typeface="Times"/>
            </a:endParaRPr>
          </a:p>
        </p:txBody>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pPr lvl="0" hangingPunct="1">
              <a:spcBef>
                <a:spcPts val="0"/>
              </a:spcBef>
            </a:pPr>
            <a:r>
              <a:rPr lang="en-US" sz="2400">
                <a:latin typeface="Times"/>
              </a:rPr>
              <a:t>Look at establishing partnerships on that build what we expect students to know and be able to do and brainstorm who your best partners might be to help accelerate your progress</a:t>
            </a:r>
          </a:p>
          <a:p>
            <a:pPr lvl="0" hangingPunct="1">
              <a:spcBef>
                <a:spcPts val="0"/>
              </a:spcBef>
            </a:pPr>
            <a:r>
              <a:rPr lang="en-US" sz="2400">
                <a:latin typeface="Times"/>
              </a:rPr>
              <a:t>	What resources available among your parents, your community, your local businesses and institutions of higher education?</a:t>
            </a:r>
          </a:p>
          <a:p>
            <a:pPr lvl="0" hangingPunct="1">
              <a:spcBef>
                <a:spcPts val="0"/>
              </a:spcBef>
            </a:pPr>
            <a:endParaRPr lang="en-US" sz="2400">
              <a:latin typeface="Times"/>
            </a:endParaRPr>
          </a:p>
          <a:p>
            <a:pPr lvl="0" hangingPunct="1">
              <a:spcBef>
                <a:spcPts val="0"/>
              </a:spcBef>
            </a:pPr>
            <a:r>
              <a:rPr lang="en-US" sz="2400">
                <a:latin typeface="Times"/>
              </a:rPr>
              <a:t>Lots of opportunities here to enhance the implementation of the vision:</a:t>
            </a:r>
          </a:p>
          <a:p>
            <a:pPr lvl="0" hangingPunct="1">
              <a:spcBef>
                <a:spcPts val="0"/>
              </a:spcBef>
            </a:pPr>
            <a:endParaRPr lang="en-US" sz="2400">
              <a:latin typeface="Times"/>
            </a:endParaRPr>
          </a:p>
          <a:p>
            <a:pPr lvl="0" hangingPunct="1">
              <a:spcBef>
                <a:spcPts val="0"/>
              </a:spcBef>
            </a:pPr>
            <a:r>
              <a:rPr lang="en-US" sz="2400">
                <a:latin typeface="Times"/>
              </a:rPr>
              <a:t>College &amp; Career Readiness – how might you engage your local colleges/universities in these conversations? National Student Clearing house data –</a:t>
            </a:r>
          </a:p>
          <a:p>
            <a:pPr lvl="0" hangingPunct="1">
              <a:spcBef>
                <a:spcPts val="0"/>
              </a:spcBef>
            </a:pPr>
            <a:endParaRPr lang="en-US" sz="2400">
              <a:latin typeface="Times"/>
            </a:endParaRPr>
          </a:p>
          <a:p>
            <a:pPr lvl="0" hangingPunct="1">
              <a:spcBef>
                <a:spcPts val="0"/>
              </a:spcBef>
            </a:pPr>
            <a:r>
              <a:rPr lang="en-US" sz="2400">
                <a:latin typeface="Times"/>
              </a:rPr>
              <a:t>One of our elementary schools has a partnership with a local community agency to support increased parent attendance at workshops on how improve student learning on their interim assessments</a:t>
            </a:r>
          </a:p>
          <a:p>
            <a:pPr lvl="0" hangingPunct="1">
              <a:spcBef>
                <a:spcPts val="0"/>
              </a:spcBef>
            </a:pPr>
            <a:endParaRPr lang="en-US" sz="2400">
              <a:latin typeface="Times"/>
            </a:endParaRPr>
          </a:p>
          <a:p>
            <a:pPr lvl="0" hangingPunct="1">
              <a:spcBef>
                <a:spcPts val="0"/>
              </a:spcBef>
            </a:pPr>
            <a:r>
              <a:rPr lang="en-US" sz="2400">
                <a:latin typeface="Times"/>
              </a:rPr>
              <a:t>Full circle to beginning of this presentation – I was one of those community resources that got tapped for SJUSD to help implement a continuous improvement framework!</a:t>
            </a:r>
          </a:p>
          <a:p>
            <a:pPr lvl="0" hangingPunct="1">
              <a:spcBef>
                <a:spcPts val="0"/>
              </a:spcBef>
            </a:pPr>
            <a:endParaRPr lang="en-US" sz="2400">
              <a:latin typeface="Times"/>
            </a:endParaRPr>
          </a:p>
          <a:p>
            <a:pPr lvl="0" hangingPunct="1">
              <a:spcBef>
                <a:spcPts val="0"/>
              </a:spcBef>
            </a:pPr>
            <a:endParaRPr lang="en-US" sz="2400">
              <a:latin typeface="Times"/>
            </a:endParaRPr>
          </a:p>
          <a:p>
            <a:pPr lvl="0" hangingPunct="1">
              <a:spcBef>
                <a:spcPts val="0"/>
              </a:spcBef>
            </a:pPr>
            <a:endParaRPr lang="en-US" sz="2400">
              <a:latin typeface="Times"/>
            </a:endParaRPr>
          </a:p>
        </p:txBody>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842"/>
            <a:ext cx="5029200" cy="4184651"/>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842"/>
            <a:ext cx="5029200" cy="4184651"/>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5DD3944-0470-401B-9848-82FDE3E8D38A}" type="slidenum">
              <a:t>208</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E99A87B-A2A4-4F65-B85E-091D69D82779}" type="slidenum">
              <a:t>209</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body" sz="quarter" idx="1"/>
          </p:nvPr>
        </p:nvSpPr>
        <p:spPr>
          <a:xfrm>
            <a:off x="685800" y="4459291"/>
            <a:ext cx="5429250" cy="4189415"/>
          </a:xfrm>
          <a:ln w="9528">
            <a:solidFill>
              <a:srgbClr val="000000"/>
            </a:solidFill>
            <a:prstDash val="solid"/>
            <a:miter/>
          </a:ln>
        </p:spPr>
        <p:txBody>
          <a:bodyPr lIns="90489" tIns="44448" rIns="90489" bIns="44448"/>
          <a:lstStyle/>
          <a:p>
            <a:pPr lvl="0">
              <a:lnSpc>
                <a:spcPct val="115000"/>
              </a:lnSpc>
              <a:spcBef>
                <a:spcPts val="0"/>
              </a:spcBef>
            </a:pPr>
            <a:r>
              <a:rPr lang="en-US">
                <a:latin typeface="Arial"/>
              </a:rPr>
              <a:t>Data analysis is only one piece of the puzzle in continuous school improvement. </a:t>
            </a:r>
          </a:p>
          <a:p>
            <a:pPr lvl="0">
              <a:lnSpc>
                <a:spcPct val="115000"/>
              </a:lnSpc>
              <a:spcBef>
                <a:spcPts val="0"/>
              </a:spcBef>
            </a:pPr>
            <a:endParaRPr lang="en-US">
              <a:latin typeface="Arial"/>
            </a:endParaRPr>
          </a:p>
          <a:p>
            <a:pPr lvl="0">
              <a:lnSpc>
                <a:spcPct val="115000"/>
              </a:lnSpc>
              <a:spcBef>
                <a:spcPts val="0"/>
              </a:spcBef>
            </a:pPr>
            <a:r>
              <a:rPr lang="en-US">
                <a:latin typeface="Arial"/>
              </a:rPr>
              <a:t>Without one critical piece of information,  a target, our results might resemble “Random Acts of Improvement.”</a:t>
            </a:r>
          </a:p>
        </p:txBody>
      </p:sp>
      <p:sp>
        <p:nvSpPr>
          <p:cNvPr id="3" name="Rectangle 3"/>
          <p:cNvSpPr>
            <a:spLocks noGrp="1" noRot="1" noChangeAspect="1"/>
          </p:cNvSpPr>
          <p:nvPr>
            <p:ph type="sldImg"/>
          </p:nvPr>
        </p:nvSpPr>
        <p:spPr>
          <a:xfrm>
            <a:off x="717547" y="619121"/>
            <a:ext cx="4654552" cy="3490914"/>
          </a:xfrm>
          <a:solidFill>
            <a:srgbClr val="FFFFFF"/>
          </a:solidFill>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1723" y="695328"/>
            <a:ext cx="4654552" cy="3490914"/>
          </a:xfrm>
          <a:solidFill>
            <a:srgbClr val="FFFFFF"/>
          </a:solidFill>
        </p:spPr>
      </p:sp>
      <p:sp>
        <p:nvSpPr>
          <p:cNvPr id="3" name="Rectangle 3"/>
          <p:cNvSpPr txBox="1">
            <a:spLocks noGrp="1"/>
          </p:cNvSpPr>
          <p:nvPr>
            <p:ph type="body" sz="quarter" idx="1"/>
          </p:nvPr>
        </p:nvSpPr>
        <p:spPr>
          <a:xfrm>
            <a:off x="914400" y="4414842"/>
            <a:ext cx="5029200" cy="418941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120A0150-2BDA-4F08-A1FB-368B743DC13D}" type="slidenum">
              <a:t>220</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1723" y="695328"/>
            <a:ext cx="4654552" cy="3490914"/>
          </a:xfrm>
          <a:solidFill>
            <a:srgbClr val="FFFFFF"/>
          </a:solidFill>
        </p:spPr>
      </p:sp>
      <p:sp>
        <p:nvSpPr>
          <p:cNvPr id="3" name="Rectangle 3"/>
          <p:cNvSpPr txBox="1">
            <a:spLocks noGrp="1"/>
          </p:cNvSpPr>
          <p:nvPr>
            <p:ph type="body" sz="quarter" idx="1"/>
          </p:nvPr>
        </p:nvSpPr>
        <p:spPr>
          <a:xfrm>
            <a:off x="914400" y="4414842"/>
            <a:ext cx="5029200" cy="418941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C653416-52A0-41AC-8228-AB213AADCEAB}" type="slidenum">
              <a:t>22</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1723" y="695328"/>
            <a:ext cx="4654552" cy="3490914"/>
          </a:xfrm>
          <a:solidFill>
            <a:srgbClr val="FFFFFF"/>
          </a:solidFill>
        </p:spPr>
      </p:sp>
      <p:sp>
        <p:nvSpPr>
          <p:cNvPr id="3" name="Rectangle 3"/>
          <p:cNvSpPr txBox="1">
            <a:spLocks noGrp="1"/>
          </p:cNvSpPr>
          <p:nvPr>
            <p:ph type="body" sz="quarter" idx="1"/>
          </p:nvPr>
        </p:nvSpPr>
        <p:spPr>
          <a:xfrm>
            <a:off x="914400" y="4414842"/>
            <a:ext cx="5029200" cy="418941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026"/>
          <p:cNvSpPr>
            <a:spLocks noGrp="1" noRot="1" noChangeAspect="1"/>
          </p:cNvSpPr>
          <p:nvPr>
            <p:ph type="sldImg"/>
          </p:nvPr>
        </p:nvSpPr>
        <p:spPr>
          <a:xfrm>
            <a:off x="1101723" y="695328"/>
            <a:ext cx="4654552" cy="3490914"/>
          </a:xfrm>
          <a:solidFill>
            <a:srgbClr val="FFFFFF"/>
          </a:solidFill>
        </p:spPr>
      </p:sp>
      <p:sp>
        <p:nvSpPr>
          <p:cNvPr id="3" name="Rectangle 1027"/>
          <p:cNvSpPr txBox="1">
            <a:spLocks noGrp="1"/>
          </p:cNvSpPr>
          <p:nvPr>
            <p:ph type="body" sz="quarter" idx="1"/>
          </p:nvPr>
        </p:nvSpPr>
        <p:spPr>
          <a:xfrm>
            <a:off x="914400" y="4414842"/>
            <a:ext cx="5029200" cy="418941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1723" y="695328"/>
            <a:ext cx="4654552" cy="3490914"/>
          </a:xfrm>
          <a:solidFill>
            <a:srgbClr val="FFFFFF"/>
          </a:solidFill>
        </p:spPr>
      </p:sp>
      <p:sp>
        <p:nvSpPr>
          <p:cNvPr id="3" name="Rectangle 3"/>
          <p:cNvSpPr txBox="1">
            <a:spLocks noGrp="1"/>
          </p:cNvSpPr>
          <p:nvPr>
            <p:ph type="body" sz="quarter" idx="1"/>
          </p:nvPr>
        </p:nvSpPr>
        <p:spPr>
          <a:xfrm>
            <a:off x="914400" y="4414842"/>
            <a:ext cx="5029200" cy="418941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1723" y="695328"/>
            <a:ext cx="4654552" cy="3490914"/>
          </a:xfrm>
          <a:solidFill>
            <a:srgbClr val="FFFFFF"/>
          </a:solidFill>
        </p:spPr>
      </p:sp>
      <p:sp>
        <p:nvSpPr>
          <p:cNvPr id="3" name="Rectangle 3"/>
          <p:cNvSpPr txBox="1">
            <a:spLocks noGrp="1"/>
          </p:cNvSpPr>
          <p:nvPr>
            <p:ph type="body" sz="quarter" idx="1"/>
          </p:nvPr>
        </p:nvSpPr>
        <p:spPr>
          <a:xfrm>
            <a:off x="914400" y="4414842"/>
            <a:ext cx="5029200" cy="418941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1723" y="695328"/>
            <a:ext cx="4654552" cy="3490914"/>
          </a:xfrm>
          <a:solidFill>
            <a:srgbClr val="FFFFFF"/>
          </a:solidFill>
        </p:spPr>
      </p:sp>
      <p:sp>
        <p:nvSpPr>
          <p:cNvPr id="3" name="Rectangle 3"/>
          <p:cNvSpPr txBox="1">
            <a:spLocks noGrp="1"/>
          </p:cNvSpPr>
          <p:nvPr>
            <p:ph type="body" sz="quarter" idx="1"/>
          </p:nvPr>
        </p:nvSpPr>
        <p:spPr>
          <a:xfrm>
            <a:off x="914400" y="4414842"/>
            <a:ext cx="5029200" cy="418941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1723" y="695328"/>
            <a:ext cx="4654552" cy="3490914"/>
          </a:xfrm>
          <a:solidFill>
            <a:srgbClr val="FFFFFF"/>
          </a:solidFill>
        </p:spPr>
      </p:sp>
      <p:sp>
        <p:nvSpPr>
          <p:cNvPr id="3" name="Rectangle 3"/>
          <p:cNvSpPr txBox="1">
            <a:spLocks noGrp="1"/>
          </p:cNvSpPr>
          <p:nvPr>
            <p:ph type="body" sz="quarter" idx="1"/>
          </p:nvPr>
        </p:nvSpPr>
        <p:spPr>
          <a:xfrm>
            <a:off x="914400" y="4414842"/>
            <a:ext cx="5029200" cy="418941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1723" y="695328"/>
            <a:ext cx="4654552" cy="3490914"/>
          </a:xfrm>
          <a:solidFill>
            <a:srgbClr val="FFFFFF"/>
          </a:solidFill>
        </p:spPr>
      </p:sp>
      <p:sp>
        <p:nvSpPr>
          <p:cNvPr id="3" name="Rectangle 3"/>
          <p:cNvSpPr txBox="1">
            <a:spLocks noGrp="1"/>
          </p:cNvSpPr>
          <p:nvPr>
            <p:ph type="body" sz="quarter" idx="1"/>
          </p:nvPr>
        </p:nvSpPr>
        <p:spPr>
          <a:xfrm>
            <a:off x="914400" y="4415793"/>
            <a:ext cx="5029200" cy="4188226"/>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5328"/>
            <a:ext cx="4652960" cy="3489322"/>
          </a:xfrm>
          <a:solidFill>
            <a:srgbClr val="FFFFFF"/>
          </a:solidFill>
        </p:spPr>
      </p:sp>
      <p:sp>
        <p:nvSpPr>
          <p:cNvPr id="3" name="Rectangle 3"/>
          <p:cNvSpPr txBox="1">
            <a:spLocks noGrp="1"/>
          </p:cNvSpPr>
          <p:nvPr>
            <p:ph type="body" sz="quarter" idx="1"/>
          </p:nvPr>
        </p:nvSpPr>
        <p:spPr>
          <a:xfrm>
            <a:off x="914400" y="4416423"/>
            <a:ext cx="5029200" cy="4189415"/>
          </a:xfrm>
          <a:solidFill>
            <a:srgbClr val="FFFFFF"/>
          </a:solidFill>
          <a:ln w="9528">
            <a:solidFill>
              <a:srgbClr val="000000"/>
            </a:solidFill>
            <a:prstDash val="solid"/>
            <a:miter/>
          </a:ln>
        </p:spPr>
        <p:txBody>
          <a:bodyPr lIns="91430" tIns="45720" rIns="91430" bIns="45720"/>
          <a:lstStyle/>
          <a:p>
            <a:pPr lvl="0">
              <a:spcBef>
                <a:spcPts val="0"/>
              </a:spcBef>
            </a:pPr>
            <a:r>
              <a:rPr lang="en-US" sz="2400">
                <a:latin typeface="Arial"/>
              </a:rPr>
              <a:t>Big Picture</a:t>
            </a:r>
          </a:p>
        </p:txBody>
      </p:sp>
    </p:spTree>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body" sz="quarter" idx="1"/>
          </p:nvPr>
        </p:nvSpPr>
        <p:spPr>
          <a:xfrm>
            <a:off x="685800" y="4459291"/>
            <a:ext cx="5486400" cy="4189415"/>
          </a:xfrm>
          <a:ln w="9528">
            <a:solidFill>
              <a:srgbClr val="000000"/>
            </a:solidFill>
            <a:prstDash val="solid"/>
            <a:miter/>
          </a:ln>
        </p:spPr>
        <p:txBody>
          <a:bodyPr lIns="90489" tIns="44448" rIns="90489" bIns="44448"/>
          <a:lstStyle/>
          <a:p>
            <a:pPr lvl="0">
              <a:lnSpc>
                <a:spcPct val="115000"/>
              </a:lnSpc>
              <a:spcBef>
                <a:spcPts val="0"/>
              </a:spcBef>
            </a:pPr>
            <a:r>
              <a:rPr lang="en-US">
                <a:latin typeface="Arial"/>
              </a:rPr>
              <a:t>The vision of the school which is created from what we expect students to know and be able to do, values and beliefs of the staff, and the purpose and mission of the school, must be at the center of everything that the school does. When the vision is shared and clear, everything that is planned is planned to implement the vision. Everything implemented in the school must be about the vision. Everything is evaluated in terms of how it will get the school to its vision, and everything is improved to better implement the vision.</a:t>
            </a:r>
          </a:p>
          <a:p>
            <a:pPr lvl="0">
              <a:lnSpc>
                <a:spcPct val="115000"/>
              </a:lnSpc>
              <a:spcBef>
                <a:spcPts val="0"/>
              </a:spcBef>
            </a:pPr>
            <a:endParaRPr lang="en-US">
              <a:latin typeface="Arial"/>
            </a:endParaRPr>
          </a:p>
          <a:p>
            <a:pPr lvl="0">
              <a:lnSpc>
                <a:spcPct val="115000"/>
              </a:lnSpc>
              <a:spcBef>
                <a:spcPts val="0"/>
              </a:spcBef>
            </a:pPr>
            <a:r>
              <a:rPr lang="en-US">
                <a:latin typeface="Arial"/>
              </a:rPr>
              <a:t>This will lead to </a:t>
            </a:r>
            <a:r>
              <a:rPr lang="en-US" i="1">
                <a:latin typeface="Arial"/>
              </a:rPr>
              <a:t>Focused Acts of Improvement. </a:t>
            </a:r>
          </a:p>
        </p:txBody>
      </p:sp>
      <p:sp>
        <p:nvSpPr>
          <p:cNvPr id="3" name="Rectangle 3"/>
          <p:cNvSpPr>
            <a:spLocks noGrp="1" noRot="1" noChangeAspect="1"/>
          </p:cNvSpPr>
          <p:nvPr>
            <p:ph type="sldImg"/>
          </p:nvPr>
        </p:nvSpPr>
        <p:spPr>
          <a:xfrm>
            <a:off x="717547" y="515941"/>
            <a:ext cx="4654552" cy="3490914"/>
          </a:xfrm>
          <a:solidFill>
            <a:srgbClr val="FFFFFF"/>
          </a:solidFill>
        </p:spPr>
      </p:sp>
    </p:spTree>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842"/>
            <a:ext cx="5029200" cy="4184651"/>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C028CBE-40B2-42E5-9769-5BBDB728D25F}" type="slidenum">
              <a:t>236</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9CCEAB0-D03E-4341-BF28-99F4FD3345E6}" type="slidenum">
              <a:t>239</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en-US"/>
          </a:p>
        </p:txBody>
      </p:sp>
    </p:spTree>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3329C69-DD86-482B-8D6F-4750F6B74031}" type="slidenum">
              <a:t>241</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en-US"/>
          </a:p>
        </p:txBody>
      </p:sp>
    </p:spTree>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8939C678-3FB6-4418-9635-52B30FC6D94D}" type="slidenum">
              <a:t>242</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en-US"/>
          </a:p>
        </p:txBody>
      </p:sp>
    </p:spTree>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860227E-A3B4-45BC-91CE-9FB27803EDC4}" type="slidenum">
              <a:t>243</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en-US"/>
          </a:p>
        </p:txBody>
      </p:sp>
    </p:spTree>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915363B-6383-43D3-B298-FE8CF1D1FAEE}" type="slidenum">
              <a:t>244</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D2988373-2D89-4E48-8A86-6848CF4DF685}" type="slidenum">
              <a:t>245</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en-US"/>
          </a:p>
        </p:txBody>
      </p:sp>
    </p:spTree>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842"/>
            <a:ext cx="5029200" cy="4184651"/>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9083935-5E85-4879-82D3-CAA349829581}" type="slidenum">
              <a:t>250</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solidFill>
            <a:srgbClr val="FFFFFF"/>
          </a:solidFill>
        </p:spPr>
      </p:sp>
      <p:sp>
        <p:nvSpPr>
          <p:cNvPr id="4" name="Rectangle 3"/>
          <p:cNvSpPr txBox="1">
            <a:spLocks noGrp="1"/>
          </p:cNvSpPr>
          <p:nvPr>
            <p:ph type="body" sz="quarter" idx="1"/>
          </p:nvPr>
        </p:nvSpPr>
        <p:spPr>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body" sz="quarter" idx="1"/>
          </p:nvPr>
        </p:nvSpPr>
        <p:spPr>
          <a:xfrm>
            <a:off x="685800" y="4459291"/>
            <a:ext cx="5429250" cy="4189415"/>
          </a:xfrm>
          <a:ln w="9528">
            <a:solidFill>
              <a:srgbClr val="000000"/>
            </a:solidFill>
            <a:prstDash val="solid"/>
            <a:miter/>
          </a:ln>
        </p:spPr>
        <p:txBody>
          <a:bodyPr lIns="90489" tIns="44448" rIns="90489" bIns="44448"/>
          <a:lstStyle/>
          <a:p>
            <a:pPr lvl="0">
              <a:lnSpc>
                <a:spcPct val="115000"/>
              </a:lnSpc>
              <a:spcBef>
                <a:spcPts val="0"/>
              </a:spcBef>
            </a:pPr>
            <a:r>
              <a:rPr lang="en-US">
                <a:latin typeface="Arial"/>
              </a:rPr>
              <a:t>Data analysis is only one piece of the puzzle in continuous school improvement. </a:t>
            </a:r>
          </a:p>
          <a:p>
            <a:pPr lvl="0">
              <a:lnSpc>
                <a:spcPct val="115000"/>
              </a:lnSpc>
              <a:spcBef>
                <a:spcPts val="0"/>
              </a:spcBef>
            </a:pPr>
            <a:endParaRPr lang="en-US">
              <a:latin typeface="Arial"/>
            </a:endParaRPr>
          </a:p>
          <a:p>
            <a:pPr lvl="0">
              <a:lnSpc>
                <a:spcPct val="115000"/>
              </a:lnSpc>
              <a:spcBef>
                <a:spcPts val="0"/>
              </a:spcBef>
            </a:pPr>
            <a:r>
              <a:rPr lang="en-US">
                <a:latin typeface="Arial"/>
              </a:rPr>
              <a:t>Without one critical piece of information,  a target, our results might resemble “Random Acts of Improvement.”</a:t>
            </a:r>
          </a:p>
        </p:txBody>
      </p:sp>
      <p:sp>
        <p:nvSpPr>
          <p:cNvPr id="3" name="Rectangle 3"/>
          <p:cNvSpPr>
            <a:spLocks noGrp="1" noRot="1" noChangeAspect="1"/>
          </p:cNvSpPr>
          <p:nvPr>
            <p:ph type="sldImg"/>
          </p:nvPr>
        </p:nvSpPr>
        <p:spPr>
          <a:xfrm>
            <a:off x="717547" y="619121"/>
            <a:ext cx="4654552" cy="3490914"/>
          </a:xfrm>
          <a:solidFill>
            <a:srgbClr val="FFFFFF"/>
          </a:solidFill>
        </p:spPr>
      </p:sp>
    </p:spTree>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F92DF92-FF29-40E5-85E0-A9362CAB1DC3}" type="slidenum">
              <a:t>252</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txBox="1">
            <a:spLocks noGrp="1"/>
          </p:cNvSpPr>
          <p:nvPr>
            <p:ph type="body" sz="quarter" idx="1"/>
          </p:nvPr>
        </p:nvSpPr>
        <p:spPr>
          <a:xfrm>
            <a:off x="685800" y="4459291"/>
            <a:ext cx="5486400" cy="4189415"/>
          </a:xfrm>
          <a:ln w="9528">
            <a:solidFill>
              <a:srgbClr val="000000"/>
            </a:solidFill>
            <a:prstDash val="solid"/>
            <a:miter/>
          </a:ln>
        </p:spPr>
        <p:txBody>
          <a:bodyPr lIns="90489" tIns="44448" rIns="90489" bIns="44448"/>
          <a:lstStyle/>
          <a:p>
            <a:pPr lvl="0">
              <a:lnSpc>
                <a:spcPct val="115000"/>
              </a:lnSpc>
              <a:spcBef>
                <a:spcPts val="0"/>
              </a:spcBef>
            </a:pPr>
            <a:r>
              <a:rPr lang="en-US">
                <a:latin typeface="Arial"/>
              </a:rPr>
              <a:t>The vision of the school which is created from what we expect students to know and be able to do, values and beliefs of the staff, and the purpose and mission of the school, must be at the center of everything that the school does. When the vision is shared and clear, everything that is planned is planned to implement the vision. Everything implemented in the school must be about the vision. Everything is evaluated in terms of how it will get the school to its vision, and everything is improved to better implement the vision.</a:t>
            </a:r>
          </a:p>
          <a:p>
            <a:pPr lvl="0">
              <a:lnSpc>
                <a:spcPct val="115000"/>
              </a:lnSpc>
              <a:spcBef>
                <a:spcPts val="0"/>
              </a:spcBef>
            </a:pPr>
            <a:endParaRPr lang="en-US">
              <a:latin typeface="Arial"/>
            </a:endParaRPr>
          </a:p>
          <a:p>
            <a:pPr lvl="0">
              <a:lnSpc>
                <a:spcPct val="115000"/>
              </a:lnSpc>
              <a:spcBef>
                <a:spcPts val="0"/>
              </a:spcBef>
            </a:pPr>
            <a:r>
              <a:rPr lang="en-US">
                <a:latin typeface="Arial"/>
              </a:rPr>
              <a:t>This will lead to </a:t>
            </a:r>
            <a:r>
              <a:rPr lang="en-US" i="1">
                <a:latin typeface="Arial"/>
              </a:rPr>
              <a:t>Focused Acts of Improvement. </a:t>
            </a:r>
          </a:p>
        </p:txBody>
      </p:sp>
      <p:sp>
        <p:nvSpPr>
          <p:cNvPr id="3" name="Rectangle 3"/>
          <p:cNvSpPr>
            <a:spLocks noGrp="1" noRot="1" noChangeAspect="1"/>
          </p:cNvSpPr>
          <p:nvPr>
            <p:ph type="sldImg"/>
          </p:nvPr>
        </p:nvSpPr>
        <p:spPr>
          <a:xfrm>
            <a:off x="717547" y="515941"/>
            <a:ext cx="4654552" cy="3490914"/>
          </a:xfrm>
          <a:solidFill>
            <a:srgbClr val="FFFFFF"/>
          </a:solidFill>
        </p:spPr>
      </p:sp>
    </p:spTree>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685800" y="4415793"/>
            <a:ext cx="5486400" cy="4183380"/>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CE71A98F-7F2A-4C2C-82D7-27976DAEB773}" type="slidenum">
              <a:t>31</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pPr lvl="0" hangingPunct="1">
              <a:spcBef>
                <a:spcPts val="0"/>
              </a:spcBef>
            </a:pPr>
            <a:r>
              <a:rPr lang="en-US" sz="2400">
                <a:latin typeface="Arial"/>
              </a:rPr>
              <a:t>Note: Tell audience to bring yoga clothes tomorrow!</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pPr lvl="0" hangingPunct="1">
              <a:spcBef>
                <a:spcPts val="0"/>
              </a:spcBef>
            </a:pPr>
            <a:r>
              <a:rPr lang="en-US" sz="2400">
                <a:latin typeface="Arial"/>
              </a:rPr>
              <a:t>Note: Tell audience to bring yoga clothes tomorrow!</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pPr lvl="0" hangingPunct="1">
              <a:spcBef>
                <a:spcPts val="0"/>
              </a:spcBef>
            </a:pPr>
            <a:r>
              <a:rPr lang="en-US" sz="2400">
                <a:latin typeface="Arial"/>
              </a:rPr>
              <a:t>Note: Tell audience to bring yoga clothes tomorrow!</a:t>
            </a: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pPr lvl="0" hangingPunct="1">
              <a:spcBef>
                <a:spcPts val="0"/>
              </a:spcBef>
            </a:pPr>
            <a:r>
              <a:rPr lang="en-US" sz="2400">
                <a:latin typeface="Arial"/>
              </a:rPr>
              <a:t>Note: Tell audience to bring yoga clothes tomorrow!</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pPr lvl="0" hangingPunct="1">
              <a:spcBef>
                <a:spcPts val="0"/>
              </a:spcBef>
            </a:pPr>
            <a:r>
              <a:rPr lang="en-US" sz="2400">
                <a:latin typeface="Arial"/>
              </a:rPr>
              <a:t>Note: Tell audience to bring yoga clothes tomorrow!</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5328"/>
            <a:ext cx="4652960" cy="3489322"/>
          </a:xfrm>
          <a:solidFill>
            <a:srgbClr val="FFFFFF"/>
          </a:solidFill>
        </p:spPr>
      </p:sp>
      <p:sp>
        <p:nvSpPr>
          <p:cNvPr id="3" name="Rectangle 3"/>
          <p:cNvSpPr txBox="1">
            <a:spLocks noGrp="1"/>
          </p:cNvSpPr>
          <p:nvPr>
            <p:ph type="body" sz="quarter" idx="1"/>
          </p:nvPr>
        </p:nvSpPr>
        <p:spPr>
          <a:xfrm>
            <a:off x="914400" y="4416423"/>
            <a:ext cx="5029200" cy="4189415"/>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solidFill>
            <a:srgbClr val="FFFFFF"/>
          </a:solidFill>
        </p:spPr>
      </p:sp>
      <p:sp>
        <p:nvSpPr>
          <p:cNvPr id="3" name="Rectangle 3"/>
          <p:cNvSpPr txBox="1">
            <a:spLocks noGrp="1"/>
          </p:cNvSpPr>
          <p:nvPr>
            <p:ph type="body" sz="quarter" idx="1"/>
          </p:nvPr>
        </p:nvSpPr>
        <p:spPr>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174"/>
            <a:ext cx="5029200" cy="418498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174"/>
            <a:ext cx="5029200" cy="418498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174"/>
            <a:ext cx="5029200" cy="418498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174"/>
            <a:ext cx="5029200" cy="418498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6200" y="8832847"/>
            <a:ext cx="2971800" cy="463545"/>
          </a:xfrm>
          <a:prstGeom prst="rect">
            <a:avLst/>
          </a:prstGeom>
          <a:noFill/>
          <a:ln>
            <a:noFill/>
          </a:ln>
          <a:effectLst>
            <a:outerShdw dist="22997" dir="5400000" algn="tl">
              <a:srgbClr val="000000">
                <a:alpha val="35000"/>
              </a:srgbClr>
            </a:outerShdw>
          </a:effectLst>
        </p:spPr>
        <p:txBody>
          <a:bodyPr vert="horz" wrap="square" lIns="92308" tIns="46149" rIns="92308" bIns="46149" anchor="b" anchorCtr="0" compatLnSpc="1"/>
          <a:lstStyle/>
          <a:p>
            <a:pPr marL="0" marR="0" lvl="0" indent="0" algn="r" defTabSz="922336"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FC8FC283-BA03-43A1-AA57-D3C7C324B75C}" type="slidenum">
              <a:t>68</a:t>
            </a:fld>
            <a:endParaRPr lang="en-US" sz="1200" b="0" i="0" u="none" strike="noStrike" kern="1200" cap="none" spc="0" baseline="0">
              <a:solidFill>
                <a:srgbClr val="000000"/>
              </a:solidFill>
              <a:uFillTx/>
              <a:latin typeface="Arial"/>
              <a:ea typeface="ＭＳ Ｐゴシック"/>
              <a:cs typeface="ＭＳ Ｐゴシック"/>
            </a:endParaRPr>
          </a:p>
        </p:txBody>
      </p:sp>
      <p:sp>
        <p:nvSpPr>
          <p:cNvPr id="3" name="Slide Image Placeholder 2"/>
          <p:cNvSpPr>
            <a:spLocks noGrp="1" noRot="1" noChangeAspect="1"/>
          </p:cNvSpPr>
          <p:nvPr>
            <p:ph type="sldImg"/>
          </p:nvPr>
        </p:nvSpPr>
        <p:spPr>
          <a:xfrm>
            <a:off x="1104896" y="696909"/>
            <a:ext cx="4648196" cy="3486149"/>
          </a:xfrm>
          <a:solidFill>
            <a:srgbClr val="FFFFFF"/>
          </a:solidFill>
        </p:spPr>
      </p:sp>
      <p:sp>
        <p:nvSpPr>
          <p:cNvPr id="4"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6200" y="8832847"/>
            <a:ext cx="2971800" cy="463545"/>
          </a:xfrm>
          <a:prstGeom prst="rect">
            <a:avLst/>
          </a:prstGeom>
          <a:noFill/>
          <a:ln>
            <a:noFill/>
          </a:ln>
          <a:effectLst>
            <a:outerShdw dist="22997" dir="5400000" algn="tl">
              <a:srgbClr val="000000">
                <a:alpha val="35000"/>
              </a:srgbClr>
            </a:outerShdw>
          </a:effectLst>
        </p:spPr>
        <p:txBody>
          <a:bodyPr vert="horz" wrap="square" lIns="92308" tIns="46149" rIns="92308" bIns="46149" anchor="b" anchorCtr="0" compatLnSpc="1"/>
          <a:lstStyle/>
          <a:p>
            <a:pPr marL="0" marR="0" lvl="0" indent="0" algn="r" defTabSz="922336"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50661818-05DF-40E1-8487-604049E7BE78}" type="slidenum">
              <a:t>69</a:t>
            </a:fld>
            <a:endParaRPr lang="en-US" sz="1200" b="0" i="0" u="none" strike="noStrike" kern="1200" cap="none" spc="0" baseline="0">
              <a:solidFill>
                <a:srgbClr val="000000"/>
              </a:solidFill>
              <a:uFillTx/>
              <a:latin typeface="Arial"/>
              <a:ea typeface="ＭＳ Ｐゴシック"/>
              <a:cs typeface="ＭＳ Ｐゴシック"/>
            </a:endParaRPr>
          </a:p>
        </p:txBody>
      </p:sp>
      <p:sp>
        <p:nvSpPr>
          <p:cNvPr id="3" name="Slide Image Placeholder 2"/>
          <p:cNvSpPr>
            <a:spLocks noGrp="1" noRot="1" noChangeAspect="1"/>
          </p:cNvSpPr>
          <p:nvPr>
            <p:ph type="sldImg"/>
          </p:nvPr>
        </p:nvSpPr>
        <p:spPr>
          <a:xfrm>
            <a:off x="1104896" y="696909"/>
            <a:ext cx="4648196" cy="3486149"/>
          </a:xfrm>
          <a:solidFill>
            <a:srgbClr val="FFFFFF"/>
          </a:solidFill>
        </p:spPr>
      </p:sp>
      <p:sp>
        <p:nvSpPr>
          <p:cNvPr id="4"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5793"/>
            <a:ext cx="5029200" cy="4183380"/>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E7ADF57A-8D72-42CC-AD43-0160A8A7EB16}" type="slidenum">
              <a:t>73</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C0078D5-3A7F-4C5A-800C-C329432139D6}" type="slidenum">
              <a:t>75</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090D2B06-5104-4DB8-8AA6-5216F7449EB3}" type="slidenum">
              <a:t>77</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973F4F0-B377-4D9D-BC04-323565D81CFB}" type="slidenum">
              <a:t>78</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2CF75378-7C33-4076-A4B0-F7AC456E3CC8}" type="slidenum">
              <a:t>79</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685800" y="4414842"/>
            <a:ext cx="5486400" cy="4184651"/>
          </a:xfrm>
          <a:solidFill>
            <a:srgbClr val="FFFFFF"/>
          </a:solidFill>
          <a:ln w="9528">
            <a:solidFill>
              <a:srgbClr val="000000"/>
            </a:solidFill>
            <a:prstDash val="solid"/>
            <a:miter/>
          </a:ln>
        </p:spPr>
        <p:txBody>
          <a:bodyPr/>
          <a:lstStyle/>
          <a:p>
            <a:pPr lvl="0" hangingPunct="1"/>
            <a:r>
              <a:rPr lang="en-US" b="1">
                <a:latin typeface="Arial"/>
              </a:rPr>
              <a:t>STUDY QUESTIONS — DEMOGRAPHIC DATA</a:t>
            </a:r>
          </a:p>
          <a:p>
            <a:pPr lvl="0" hangingPunct="1"/>
            <a:endParaRPr lang="en-US" b="1">
              <a:latin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6200" y="8832847"/>
            <a:ext cx="2971800" cy="463545"/>
          </a:xfrm>
          <a:prstGeom prst="rect">
            <a:avLst/>
          </a:prstGeom>
          <a:noFill/>
          <a:ln>
            <a:noFill/>
          </a:ln>
          <a:effectLst>
            <a:outerShdw dist="22997" dir="5400000" algn="tl">
              <a:srgbClr val="000000">
                <a:alpha val="35000"/>
              </a:srgbClr>
            </a:outerShdw>
          </a:effectLst>
        </p:spPr>
        <p:txBody>
          <a:bodyPr vert="horz" wrap="square" lIns="92308" tIns="46149" rIns="92308" bIns="46149" anchor="b" anchorCtr="0" compatLnSpc="1"/>
          <a:lstStyle/>
          <a:p>
            <a:pPr marL="0" marR="0" lvl="0" indent="0" algn="r" defTabSz="922336"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D79EE2F-45EC-4A9F-83C0-DCB97FCAD089}" type="slidenum">
              <a:t>81</a:t>
            </a:fld>
            <a:endParaRPr lang="en-US" sz="1200" b="0" i="0" u="none" strike="noStrike" kern="1200" cap="none" spc="0" baseline="0">
              <a:solidFill>
                <a:srgbClr val="000000"/>
              </a:solidFill>
              <a:uFillTx/>
              <a:latin typeface="Arial"/>
              <a:ea typeface="ＭＳ Ｐゴシック"/>
              <a:cs typeface="ＭＳ Ｐゴシック"/>
            </a:endParaRPr>
          </a:p>
        </p:txBody>
      </p:sp>
      <p:sp>
        <p:nvSpPr>
          <p:cNvPr id="3" name="Slide Image Placeholder 2"/>
          <p:cNvSpPr>
            <a:spLocks noGrp="1" noRot="1" noChangeAspect="1"/>
          </p:cNvSpPr>
          <p:nvPr>
            <p:ph type="sldImg"/>
          </p:nvPr>
        </p:nvSpPr>
        <p:spPr>
          <a:xfrm>
            <a:off x="1104896" y="696909"/>
            <a:ext cx="4648196" cy="3486149"/>
          </a:xfrm>
          <a:solidFill>
            <a:srgbClr val="FFFFFF"/>
          </a:solidFill>
        </p:spPr>
      </p:sp>
      <p:sp>
        <p:nvSpPr>
          <p:cNvPr id="4"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6200" y="8832847"/>
            <a:ext cx="2971800" cy="463545"/>
          </a:xfrm>
          <a:prstGeom prst="rect">
            <a:avLst/>
          </a:prstGeom>
          <a:noFill/>
          <a:ln>
            <a:noFill/>
          </a:ln>
          <a:effectLst>
            <a:outerShdw dist="22997" dir="5400000" algn="tl">
              <a:srgbClr val="000000">
                <a:alpha val="35000"/>
              </a:srgbClr>
            </a:outerShdw>
          </a:effectLst>
        </p:spPr>
        <p:txBody>
          <a:bodyPr vert="horz" wrap="square" lIns="92308" tIns="46149" rIns="92308" bIns="46149" anchor="b" anchorCtr="0" compatLnSpc="1"/>
          <a:lstStyle/>
          <a:p>
            <a:pPr marL="0" marR="0" lvl="0" indent="0" algn="r" defTabSz="922336"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9FF4093F-28C6-46C2-AE5B-9A2CFD71E8F4}" type="slidenum">
              <a:t>82</a:t>
            </a:fld>
            <a:endParaRPr lang="en-US" sz="1200" b="0" i="0" u="none" strike="noStrike" kern="1200" cap="none" spc="0" baseline="0">
              <a:solidFill>
                <a:srgbClr val="000000"/>
              </a:solidFill>
              <a:uFillTx/>
              <a:latin typeface="Arial"/>
              <a:ea typeface="ＭＳ Ｐゴシック"/>
              <a:cs typeface="ＭＳ Ｐゴシック"/>
            </a:endParaRPr>
          </a:p>
        </p:txBody>
      </p:sp>
      <p:sp>
        <p:nvSpPr>
          <p:cNvPr id="3" name="Slide Image Placeholder 2"/>
          <p:cNvSpPr>
            <a:spLocks noGrp="1" noRot="1" noChangeAspect="1"/>
          </p:cNvSpPr>
          <p:nvPr>
            <p:ph type="sldImg"/>
          </p:nvPr>
        </p:nvSpPr>
        <p:spPr>
          <a:xfrm>
            <a:off x="1104896" y="696909"/>
            <a:ext cx="4648196" cy="3486149"/>
          </a:xfrm>
          <a:solidFill>
            <a:srgbClr val="FFFFFF"/>
          </a:solidFill>
        </p:spPr>
      </p:sp>
      <p:sp>
        <p:nvSpPr>
          <p:cNvPr id="4"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842"/>
            <a:ext cx="5029200" cy="4184651"/>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685800" y="4414842"/>
            <a:ext cx="5486400" cy="4184651"/>
          </a:xfrm>
          <a:solidFill>
            <a:srgbClr val="FFFFFF"/>
          </a:solidFill>
          <a:ln w="9528">
            <a:solidFill>
              <a:srgbClr val="000000"/>
            </a:solidFill>
            <a:prstDash val="solid"/>
            <a:miter/>
          </a:ln>
        </p:spPr>
        <p:txBody>
          <a:bodyPr/>
          <a:lstStyle/>
          <a:p>
            <a:pPr lvl="0" hangingPunct="1"/>
            <a:r>
              <a:rPr lang="en-US" b="1">
                <a:latin typeface="Arial"/>
              </a:rPr>
              <a:t>STUDY QUESTIONS — DEMOGRAPHIC DATA</a:t>
            </a:r>
          </a:p>
          <a:p>
            <a:pPr lvl="0" hangingPunct="1"/>
            <a:endParaRPr lang="en-US" b="1">
              <a:latin typeface="Arial"/>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685800" y="4414842"/>
            <a:ext cx="5486400" cy="4184651"/>
          </a:xfrm>
          <a:solidFill>
            <a:srgbClr val="FFFFFF"/>
          </a:solidFill>
          <a:ln w="9528">
            <a:solidFill>
              <a:srgbClr val="000000"/>
            </a:solidFill>
            <a:prstDash val="solid"/>
            <a:miter/>
          </a:ln>
        </p:spPr>
        <p:txBody>
          <a:bodyPr/>
          <a:lstStyle/>
          <a:p>
            <a:pPr lvl="0" hangingPunct="1"/>
            <a:r>
              <a:rPr lang="en-US" b="1">
                <a:latin typeface="Arial"/>
              </a:rPr>
              <a:t>STUDY QUESTIONS — DEMOGRAPHIC DATA</a:t>
            </a:r>
          </a:p>
          <a:p>
            <a:pPr lvl="0" hangingPunct="1"/>
            <a:endParaRPr lang="en-US" b="1">
              <a:latin typeface="Arial"/>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6F5027D1-9359-44D9-BD95-E26C6B52E59E}" type="slidenum">
              <a:t>89</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B45654FE-D5B1-4BE9-8D03-CC26D6B78553}" type="slidenum">
              <a:t>90</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0E3EA93-0445-4A50-90C0-4E51A86215B1}" type="slidenum">
              <a:t>11</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174"/>
            <a:ext cx="5029200" cy="418498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174"/>
            <a:ext cx="5029200" cy="418498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5328"/>
            <a:ext cx="4652960" cy="3489322"/>
          </a:xfrm>
          <a:solidFill>
            <a:srgbClr val="FFFFFF"/>
          </a:solidFill>
        </p:spPr>
      </p:sp>
      <p:sp>
        <p:nvSpPr>
          <p:cNvPr id="3" name="Rectangle 3"/>
          <p:cNvSpPr txBox="1">
            <a:spLocks noGrp="1"/>
          </p:cNvSpPr>
          <p:nvPr>
            <p:ph type="body" sz="quarter" idx="1"/>
          </p:nvPr>
        </p:nvSpPr>
        <p:spPr>
          <a:xfrm>
            <a:off x="914400" y="4416423"/>
            <a:ext cx="5029200" cy="4189415"/>
          </a:xfrm>
          <a:solidFill>
            <a:srgbClr val="FFFFFF"/>
          </a:solidFill>
          <a:ln w="9528">
            <a:solidFill>
              <a:srgbClr val="000000"/>
            </a:solidFill>
            <a:prstDash val="solid"/>
            <a:miter/>
          </a:ln>
        </p:spPr>
        <p:txBody>
          <a:bodyPr lIns="91430" tIns="45720" rIns="91430" bIns="45720"/>
          <a:lstStyle/>
          <a:p>
            <a:endParaRPr 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5328"/>
            <a:ext cx="4652960" cy="3489322"/>
          </a:xfrm>
          <a:solidFill>
            <a:srgbClr val="FFFFFF"/>
          </a:solidFill>
        </p:spPr>
      </p:sp>
      <p:sp>
        <p:nvSpPr>
          <p:cNvPr id="3" name="Rectangle 3"/>
          <p:cNvSpPr txBox="1">
            <a:spLocks noGrp="1"/>
          </p:cNvSpPr>
          <p:nvPr>
            <p:ph type="body" sz="quarter" idx="1"/>
          </p:nvPr>
        </p:nvSpPr>
        <p:spPr>
          <a:xfrm>
            <a:off x="914400" y="4416423"/>
            <a:ext cx="5029200" cy="4189415"/>
          </a:xfrm>
          <a:solidFill>
            <a:srgbClr val="FFFFFF"/>
          </a:solidFill>
          <a:ln w="9528">
            <a:solidFill>
              <a:srgbClr val="000000"/>
            </a:solidFill>
            <a:prstDash val="solid"/>
            <a:miter/>
          </a:ln>
        </p:spPr>
        <p:txBody>
          <a:bodyPr lIns="91430" tIns="45720" rIns="91430" bIns="45720"/>
          <a:lstStyle/>
          <a:p>
            <a:endParaRPr 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5328"/>
            <a:ext cx="4652960" cy="3489322"/>
          </a:xfrm>
          <a:solidFill>
            <a:srgbClr val="FFFFFF"/>
          </a:solidFill>
        </p:spPr>
      </p:sp>
      <p:sp>
        <p:nvSpPr>
          <p:cNvPr id="3" name="Rectangle 3"/>
          <p:cNvSpPr txBox="1">
            <a:spLocks noGrp="1"/>
          </p:cNvSpPr>
          <p:nvPr>
            <p:ph type="body" sz="quarter" idx="1"/>
          </p:nvPr>
        </p:nvSpPr>
        <p:spPr>
          <a:xfrm>
            <a:off x="914400" y="4416423"/>
            <a:ext cx="5029200" cy="4189415"/>
          </a:xfrm>
          <a:solidFill>
            <a:srgbClr val="FFFFFF"/>
          </a:solidFill>
          <a:ln w="9528">
            <a:solidFill>
              <a:srgbClr val="000000"/>
            </a:solidFill>
            <a:prstDash val="solid"/>
            <a:miter/>
          </a:ln>
        </p:spPr>
        <p:txBody>
          <a:bodyPr lIns="91430" tIns="45720" rIns="91430" bIns="45720"/>
          <a:lstStyle/>
          <a:p>
            <a:pPr lvl="0">
              <a:spcBef>
                <a:spcPts val="0"/>
              </a:spcBef>
            </a:pPr>
            <a:r>
              <a:rPr lang="en-US" sz="2400">
                <a:latin typeface="Arial"/>
              </a:rPr>
              <a:t>Big Picture</a:t>
            </a: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5328"/>
            <a:ext cx="4652960" cy="3489322"/>
          </a:xfrm>
          <a:solidFill>
            <a:srgbClr val="FFFFFF"/>
          </a:solidFill>
        </p:spPr>
      </p:sp>
      <p:sp>
        <p:nvSpPr>
          <p:cNvPr id="3" name="Rectangle 3"/>
          <p:cNvSpPr txBox="1">
            <a:spLocks noGrp="1"/>
          </p:cNvSpPr>
          <p:nvPr>
            <p:ph type="body" sz="quarter" idx="1"/>
          </p:nvPr>
        </p:nvSpPr>
        <p:spPr>
          <a:xfrm>
            <a:off x="914400" y="4416423"/>
            <a:ext cx="5029200" cy="4189415"/>
          </a:xfrm>
          <a:solidFill>
            <a:srgbClr val="FFFFFF"/>
          </a:solidFill>
          <a:ln w="9528">
            <a:solidFill>
              <a:srgbClr val="000000"/>
            </a:solidFill>
            <a:prstDash val="solid"/>
            <a:miter/>
          </a:ln>
        </p:spPr>
        <p:txBody>
          <a:bodyPr lIns="91430" tIns="45720" rIns="91430" bIns="45720"/>
          <a:lstStyle/>
          <a:p>
            <a:pPr lvl="0">
              <a:spcBef>
                <a:spcPts val="0"/>
              </a:spcBef>
            </a:pPr>
            <a:r>
              <a:rPr lang="en-US" sz="2400">
                <a:latin typeface="Arial"/>
              </a:rPr>
              <a:t>Big Picture</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47008161-DAC8-47FE-8725-563F8F00CD15}" type="slidenum">
              <a:t>102</a:t>
            </a:fld>
            <a:endParaRPr lang="en-US" sz="44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p:sp>
      <p:sp>
        <p:nvSpPr>
          <p:cNvPr id="4" name="Rectangle 3"/>
          <p:cNvSpPr txBox="1">
            <a:spLocks noGrp="1"/>
          </p:cNvSpPr>
          <p:nvPr>
            <p:ph type="body" sz="quarter" idx="1"/>
          </p:nvPr>
        </p:nvSpPr>
        <p:spPr/>
        <p:txBody>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FF94244-51ED-4AC3-A42F-892DA41B7C87}" type="slidenum">
              <a:t>12</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4174"/>
            <a:ext cx="5029200" cy="418498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7"/>
          <p:cNvSpPr txBox="1"/>
          <p:nvPr/>
        </p:nvSpPr>
        <p:spPr>
          <a:xfrm>
            <a:off x="3884608" y="8829967"/>
            <a:ext cx="2971800" cy="464816"/>
          </a:xfrm>
          <a:prstGeom prst="rect">
            <a:avLst/>
          </a:prstGeom>
          <a:noFill/>
          <a:ln>
            <a:noFill/>
          </a:ln>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fld id="{7B26507F-3458-4AD0-AC7E-8C932E412DAE}" type="slidenum">
              <a:t>106</a:t>
            </a:fld>
            <a:endParaRPr lang="en-US" sz="1200" b="1" i="0" u="none" strike="noStrike" kern="1200" cap="none" spc="0" baseline="0">
              <a:solidFill>
                <a:srgbClr val="000000"/>
              </a:solidFill>
              <a:uFillTx/>
              <a:latin typeface="Arial"/>
              <a:ea typeface="ＭＳ Ｐゴシック"/>
            </a:endParaRPr>
          </a:p>
        </p:txBody>
      </p:sp>
      <p:sp>
        <p:nvSpPr>
          <p:cNvPr id="3" name="Slide Image Placeholder 2"/>
          <p:cNvSpPr>
            <a:spLocks noGrp="1" noRot="1" noChangeAspect="1"/>
          </p:cNvSpPr>
          <p:nvPr>
            <p:ph type="sldImg"/>
          </p:nvPr>
        </p:nvSpPr>
        <p:spPr>
          <a:xfrm>
            <a:off x="1106488" y="695328"/>
            <a:ext cx="4649788" cy="3489322"/>
          </a:xfrm>
          <a:solidFill>
            <a:srgbClr val="FFFFFF"/>
          </a:solidFill>
        </p:spPr>
      </p:sp>
      <p:sp>
        <p:nvSpPr>
          <p:cNvPr id="4"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lIns="90489" tIns="44448" rIns="90489" bIns="44448"/>
          <a:lstStyle/>
          <a:p>
            <a:endParaRPr 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6488" y="695328"/>
            <a:ext cx="4649788" cy="3489322"/>
          </a:xfrm>
          <a:solidFill>
            <a:srgbClr val="FFFFFF"/>
          </a:solidFill>
        </p:spPr>
      </p:sp>
      <p:sp>
        <p:nvSpPr>
          <p:cNvPr id="3" name="Rectangle 3"/>
          <p:cNvSpPr txBox="1">
            <a:spLocks noGrp="1"/>
          </p:cNvSpPr>
          <p:nvPr>
            <p:ph type="body" sz="quarter" idx="1"/>
          </p:nvPr>
        </p:nvSpPr>
        <p:spPr>
          <a:xfrm>
            <a:off x="914400" y="4415793"/>
            <a:ext cx="5029200" cy="4189835"/>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Grp="1" noRot="1" noChangeAspect="1"/>
          </p:cNvSpPr>
          <p:nvPr>
            <p:ph type="sldImg"/>
          </p:nvPr>
        </p:nvSpPr>
        <p:spPr>
          <a:xfrm>
            <a:off x="1104896" y="696909"/>
            <a:ext cx="4648196" cy="3486149"/>
          </a:xfrm>
          <a:solidFill>
            <a:srgbClr val="FFFFFF"/>
          </a:solidFill>
        </p:spPr>
      </p:sp>
      <p:sp>
        <p:nvSpPr>
          <p:cNvPr id="3" name="Rectangle 3"/>
          <p:cNvSpPr txBox="1">
            <a:spLocks noGrp="1"/>
          </p:cNvSpPr>
          <p:nvPr>
            <p:ph type="body" sz="quarter" idx="1"/>
          </p:nvPr>
        </p:nvSpPr>
        <p:spPr>
          <a:xfrm>
            <a:off x="914400" y="4416423"/>
            <a:ext cx="5029200" cy="4183059"/>
          </a:xfrm>
          <a:solidFill>
            <a:srgbClr val="FFFFFF"/>
          </a:solidFill>
          <a:ln w="9528">
            <a:solidFill>
              <a:srgbClr val="000000"/>
            </a:solidFill>
            <a:prstDash val="solid"/>
            <a:miter/>
          </a:ln>
        </p:spPr>
        <p:txBody>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1026"/>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Rectangle 1027"/>
          <p:cNvSpPr txBox="1">
            <a:spLocks noGrp="1"/>
          </p:cNvSpPr>
          <p:nvPr>
            <p:ph type="subTitle" idx="1"/>
          </p:nvPr>
        </p:nvSpPr>
        <p:spPr>
          <a:xfrm>
            <a:off x="1371600" y="3886200"/>
            <a:ext cx="6400800" cy="1752603"/>
          </a:xfrm>
        </p:spPr>
        <p:txBody>
          <a:bodyPr anchorCtr="1"/>
          <a:lstStyle>
            <a:lvl1pPr marL="0" indent="0" algn="ctr">
              <a:spcBef>
                <a:spcPts val="700"/>
              </a:spcBef>
              <a:buNone/>
              <a:defRPr sz="2800">
                <a:latin typeface="Britannic Bold" pitchFamily="18"/>
              </a:defRPr>
            </a:lvl1pPr>
          </a:lstStyle>
          <a:p>
            <a:pPr lvl="0"/>
            <a:r>
              <a:rPr lang="en-US"/>
              <a:t>Click to edit Master subtitle style</a:t>
            </a:r>
          </a:p>
        </p:txBody>
      </p:sp>
      <p:sp>
        <p:nvSpPr>
          <p:cNvPr id="4" name="Rectangle 1028"/>
          <p:cNvSpPr txBox="1">
            <a:spLocks noGrp="1"/>
          </p:cNvSpPr>
          <p:nvPr>
            <p:ph type="dt" sz="half" idx="7"/>
          </p:nvPr>
        </p:nvSpPr>
        <p:spPr/>
        <p:txBody>
          <a:bodyPr/>
          <a:lstStyle>
            <a:lvl1pPr>
              <a:defRPr/>
            </a:lvl1pPr>
          </a:lstStyle>
          <a:p>
            <a:pPr lvl="0"/>
            <a:endParaRPr lang="en-US"/>
          </a:p>
        </p:txBody>
      </p:sp>
      <p:sp>
        <p:nvSpPr>
          <p:cNvPr id="5" name="Rectangle 1029"/>
          <p:cNvSpPr txBox="1">
            <a:spLocks noGrp="1"/>
          </p:cNvSpPr>
          <p:nvPr>
            <p:ph type="ftr" sz="quarter" idx="9"/>
          </p:nvPr>
        </p:nvSpPr>
        <p:spPr/>
        <p:txBody>
          <a:bodyPr/>
          <a:lstStyle>
            <a:lvl1pPr>
              <a:defRPr/>
            </a:lvl1pPr>
          </a:lstStyle>
          <a:p>
            <a:pPr lvl="0"/>
            <a:endParaRPr lang="en-US"/>
          </a:p>
        </p:txBody>
      </p:sp>
      <p:sp>
        <p:nvSpPr>
          <p:cNvPr id="6" name="Rectangle 1030"/>
          <p:cNvSpPr txBox="1">
            <a:spLocks noGrp="1"/>
          </p:cNvSpPr>
          <p:nvPr>
            <p:ph type="sldNum" sz="quarter" idx="8"/>
          </p:nvPr>
        </p:nvSpPr>
        <p:spPr/>
        <p:txBody>
          <a:bodyPr/>
          <a:lstStyle>
            <a:lvl1pPr>
              <a:defRPr/>
            </a:lvl1pPr>
          </a:lstStyle>
          <a:p>
            <a:pPr lvl="0"/>
            <a:fld id="{58118844-4333-473B-8AD6-8887396FEB8A}" type="slidenum">
              <a:t>‹#›</a:t>
            </a:fld>
            <a:endParaRPr lang="en-US"/>
          </a:p>
        </p:txBody>
      </p:sp>
    </p:spTree>
    <p:extLst>
      <p:ext uri="{BB962C8B-B14F-4D97-AF65-F5344CB8AC3E}">
        <p14:creationId xmlns:p14="http://schemas.microsoft.com/office/powerpoint/2010/main" val="22385110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txBox="1">
            <a:spLocks noGrp="1"/>
          </p:cNvSpPr>
          <p:nvPr>
            <p:ph type="dt" sz="half" idx="7"/>
          </p:nvPr>
        </p:nvSpPr>
        <p:spPr/>
        <p:txBody>
          <a:bodyPr/>
          <a:lstStyle>
            <a:lvl1pPr>
              <a:defRPr/>
            </a:lvl1pPr>
          </a:lstStyle>
          <a:p>
            <a:pPr lvl="0"/>
            <a:endParaRPr lang="en-US"/>
          </a:p>
        </p:txBody>
      </p:sp>
      <p:sp>
        <p:nvSpPr>
          <p:cNvPr id="5" name="Rectangle 1029"/>
          <p:cNvSpPr txBox="1">
            <a:spLocks noGrp="1"/>
          </p:cNvSpPr>
          <p:nvPr>
            <p:ph type="ftr" sz="quarter" idx="9"/>
          </p:nvPr>
        </p:nvSpPr>
        <p:spPr/>
        <p:txBody>
          <a:bodyPr/>
          <a:lstStyle>
            <a:lvl1pPr>
              <a:defRPr/>
            </a:lvl1pPr>
          </a:lstStyle>
          <a:p>
            <a:pPr lvl="0"/>
            <a:endParaRPr lang="en-US"/>
          </a:p>
        </p:txBody>
      </p:sp>
      <p:sp>
        <p:nvSpPr>
          <p:cNvPr id="6" name="Rectangle 1030"/>
          <p:cNvSpPr txBox="1">
            <a:spLocks noGrp="1"/>
          </p:cNvSpPr>
          <p:nvPr>
            <p:ph type="sldNum" sz="quarter" idx="8"/>
          </p:nvPr>
        </p:nvSpPr>
        <p:spPr/>
        <p:txBody>
          <a:bodyPr/>
          <a:lstStyle>
            <a:lvl1pPr>
              <a:defRPr/>
            </a:lvl1pPr>
          </a:lstStyle>
          <a:p>
            <a:pPr lvl="0"/>
            <a:fld id="{BE9CC273-9505-4C6D-B3AD-038F088F1241}" type="slidenum">
              <a:t>‹#›</a:t>
            </a:fld>
            <a:endParaRPr lang="en-US"/>
          </a:p>
        </p:txBody>
      </p:sp>
    </p:spTree>
    <p:extLst>
      <p:ext uri="{BB962C8B-B14F-4D97-AF65-F5344CB8AC3E}">
        <p14:creationId xmlns:p14="http://schemas.microsoft.com/office/powerpoint/2010/main" val="13437039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629400" y="274640"/>
            <a:ext cx="2057400" cy="5851529"/>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457200" y="274640"/>
            <a:ext cx="6019796" cy="5851529"/>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txBox="1">
            <a:spLocks noGrp="1"/>
          </p:cNvSpPr>
          <p:nvPr>
            <p:ph type="dt" sz="half" idx="7"/>
          </p:nvPr>
        </p:nvSpPr>
        <p:spPr/>
        <p:txBody>
          <a:bodyPr/>
          <a:lstStyle>
            <a:lvl1pPr>
              <a:defRPr/>
            </a:lvl1pPr>
          </a:lstStyle>
          <a:p>
            <a:pPr lvl="0"/>
            <a:endParaRPr lang="en-US"/>
          </a:p>
        </p:txBody>
      </p:sp>
      <p:sp>
        <p:nvSpPr>
          <p:cNvPr id="5" name="Rectangle 1029"/>
          <p:cNvSpPr txBox="1">
            <a:spLocks noGrp="1"/>
          </p:cNvSpPr>
          <p:nvPr>
            <p:ph type="ftr" sz="quarter" idx="9"/>
          </p:nvPr>
        </p:nvSpPr>
        <p:spPr/>
        <p:txBody>
          <a:bodyPr/>
          <a:lstStyle>
            <a:lvl1pPr>
              <a:defRPr/>
            </a:lvl1pPr>
          </a:lstStyle>
          <a:p>
            <a:pPr lvl="0"/>
            <a:endParaRPr lang="en-US"/>
          </a:p>
        </p:txBody>
      </p:sp>
      <p:sp>
        <p:nvSpPr>
          <p:cNvPr id="6" name="Rectangle 1030"/>
          <p:cNvSpPr txBox="1">
            <a:spLocks noGrp="1"/>
          </p:cNvSpPr>
          <p:nvPr>
            <p:ph type="sldNum" sz="quarter" idx="8"/>
          </p:nvPr>
        </p:nvSpPr>
        <p:spPr/>
        <p:txBody>
          <a:bodyPr/>
          <a:lstStyle>
            <a:lvl1pPr>
              <a:defRPr/>
            </a:lvl1pPr>
          </a:lstStyle>
          <a:p>
            <a:pPr lvl="0"/>
            <a:fld id="{812FEABF-E7E3-4CA0-8EC1-32E08D91E0DB}" type="slidenum">
              <a:t>‹#›</a:t>
            </a:fld>
            <a:endParaRPr lang="en-US"/>
          </a:p>
        </p:txBody>
      </p:sp>
    </p:spTree>
    <p:extLst>
      <p:ext uri="{BB962C8B-B14F-4D97-AF65-F5344CB8AC3E}">
        <p14:creationId xmlns:p14="http://schemas.microsoft.com/office/powerpoint/2010/main" val="1004221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able Placeholder 2"/>
          <p:cNvSpPr txBox="1">
            <a:spLocks noGrp="1"/>
          </p:cNvSpPr>
          <p:nvPr>
            <p:ph type="tbl" idx="1"/>
          </p:nvPr>
        </p:nvSpPr>
        <p:spPr/>
        <p:txBody>
          <a:bodyPr/>
          <a:lstStyle>
            <a:lvl1pPr>
              <a:defRPr/>
            </a:lvl1pPr>
          </a:lstStyle>
          <a:p>
            <a:pPr lvl="0"/>
            <a:endParaRPr lang="en-US"/>
          </a:p>
        </p:txBody>
      </p:sp>
      <p:sp>
        <p:nvSpPr>
          <p:cNvPr id="4" name="Rectangle 1028"/>
          <p:cNvSpPr txBox="1">
            <a:spLocks noGrp="1"/>
          </p:cNvSpPr>
          <p:nvPr>
            <p:ph type="dt" sz="half" idx="7"/>
          </p:nvPr>
        </p:nvSpPr>
        <p:spPr/>
        <p:txBody>
          <a:bodyPr/>
          <a:lstStyle>
            <a:lvl1pPr>
              <a:defRPr/>
            </a:lvl1pPr>
          </a:lstStyle>
          <a:p>
            <a:pPr lvl="0"/>
            <a:endParaRPr lang="en-US"/>
          </a:p>
        </p:txBody>
      </p:sp>
      <p:sp>
        <p:nvSpPr>
          <p:cNvPr id="5" name="Rectangle 1029"/>
          <p:cNvSpPr txBox="1">
            <a:spLocks noGrp="1"/>
          </p:cNvSpPr>
          <p:nvPr>
            <p:ph type="ftr" sz="quarter" idx="9"/>
          </p:nvPr>
        </p:nvSpPr>
        <p:spPr/>
        <p:txBody>
          <a:bodyPr/>
          <a:lstStyle>
            <a:lvl1pPr>
              <a:defRPr/>
            </a:lvl1pPr>
          </a:lstStyle>
          <a:p>
            <a:pPr lvl="0"/>
            <a:endParaRPr lang="en-US"/>
          </a:p>
        </p:txBody>
      </p:sp>
      <p:sp>
        <p:nvSpPr>
          <p:cNvPr id="6" name="Rectangle 1030"/>
          <p:cNvSpPr txBox="1">
            <a:spLocks noGrp="1"/>
          </p:cNvSpPr>
          <p:nvPr>
            <p:ph type="sldNum" sz="quarter" idx="8"/>
          </p:nvPr>
        </p:nvSpPr>
        <p:spPr/>
        <p:txBody>
          <a:bodyPr/>
          <a:lstStyle>
            <a:lvl1pPr>
              <a:defRPr/>
            </a:lvl1pPr>
          </a:lstStyle>
          <a:p>
            <a:pPr lvl="0"/>
            <a:fld id="{3849463A-AAFA-46B4-BD47-998D1A307E9A}" type="slidenum">
              <a:t>‹#›</a:t>
            </a:fld>
            <a:endParaRPr lang="en-US"/>
          </a:p>
        </p:txBody>
      </p:sp>
    </p:spTree>
    <p:extLst>
      <p:ext uri="{BB962C8B-B14F-4D97-AF65-F5344CB8AC3E}">
        <p14:creationId xmlns:p14="http://schemas.microsoft.com/office/powerpoint/2010/main" val="1613842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txBox="1">
            <a:spLocks noGrp="1"/>
          </p:cNvSpPr>
          <p:nvPr>
            <p:ph/>
          </p:nvPr>
        </p:nvSpPr>
        <p:spPr>
          <a:xfrm>
            <a:off x="685800" y="609603"/>
            <a:ext cx="7772400" cy="54864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txBox="1">
            <a:spLocks noGrp="1"/>
          </p:cNvSpPr>
          <p:nvPr>
            <p:ph type="dt" sz="half" idx="7"/>
          </p:nvPr>
        </p:nvSpPr>
        <p:spPr/>
        <p:txBody>
          <a:bodyPr/>
          <a:lstStyle>
            <a:lvl1pPr>
              <a:defRPr/>
            </a:lvl1pPr>
          </a:lstStyle>
          <a:p>
            <a:pPr lvl="0"/>
            <a:endParaRPr lang="en-US"/>
          </a:p>
        </p:txBody>
      </p:sp>
      <p:sp>
        <p:nvSpPr>
          <p:cNvPr id="4" name="Rectangle 5"/>
          <p:cNvSpPr txBox="1">
            <a:spLocks noGrp="1"/>
          </p:cNvSpPr>
          <p:nvPr>
            <p:ph type="ftr" sz="quarter" idx="9"/>
          </p:nvPr>
        </p:nvSpPr>
        <p:spPr/>
        <p:txBody>
          <a:bodyPr/>
          <a:lstStyle>
            <a:lvl1pPr>
              <a:defRPr/>
            </a:lvl1pPr>
          </a:lstStyle>
          <a:p>
            <a:pPr lvl="0"/>
            <a:endParaRPr lang="en-US"/>
          </a:p>
        </p:txBody>
      </p:sp>
      <p:sp>
        <p:nvSpPr>
          <p:cNvPr id="5" name="Rectangle 6"/>
          <p:cNvSpPr txBox="1">
            <a:spLocks noGrp="1"/>
          </p:cNvSpPr>
          <p:nvPr>
            <p:ph type="sldNum" sz="quarter" idx="8"/>
          </p:nvPr>
        </p:nvSpPr>
        <p:spPr/>
        <p:txBody>
          <a:bodyPr/>
          <a:lstStyle>
            <a:lvl1pPr>
              <a:defRPr/>
            </a:lvl1pPr>
          </a:lstStyle>
          <a:p>
            <a:pPr lvl="0"/>
            <a:fld id="{A4A1ED8A-CE09-4A8E-8D87-0EAD47C4EE99}" type="slidenum">
              <a:t>‹#›</a:t>
            </a:fld>
            <a:endParaRPr lang="en-US"/>
          </a:p>
        </p:txBody>
      </p:sp>
    </p:spTree>
    <p:extLst>
      <p:ext uri="{BB962C8B-B14F-4D97-AF65-F5344CB8AC3E}">
        <p14:creationId xmlns:p14="http://schemas.microsoft.com/office/powerpoint/2010/main" val="14376572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Tree>
    <p:extLst>
      <p:ext uri="{BB962C8B-B14F-4D97-AF65-F5344CB8AC3E}">
        <p14:creationId xmlns:p14="http://schemas.microsoft.com/office/powerpoint/2010/main" val="23030906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59738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Tree>
    <p:extLst>
      <p:ext uri="{BB962C8B-B14F-4D97-AF65-F5344CB8AC3E}">
        <p14:creationId xmlns:p14="http://schemas.microsoft.com/office/powerpoint/2010/main" val="40890276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11430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p:cNvSpPr txBox="1">
            <a:spLocks noGrp="1"/>
          </p:cNvSpPr>
          <p:nvPr>
            <p:ph idx="2"/>
          </p:nvPr>
        </p:nvSpPr>
        <p:spPr>
          <a:xfrm>
            <a:off x="51053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88965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3"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5"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35309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663300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txBox="1">
            <a:spLocks noGrp="1"/>
          </p:cNvSpPr>
          <p:nvPr>
            <p:ph type="dt" sz="half" idx="7"/>
          </p:nvPr>
        </p:nvSpPr>
        <p:spPr/>
        <p:txBody>
          <a:bodyPr/>
          <a:lstStyle>
            <a:lvl1pPr>
              <a:defRPr/>
            </a:lvl1pPr>
          </a:lstStyle>
          <a:p>
            <a:pPr lvl="0"/>
            <a:endParaRPr lang="en-US"/>
          </a:p>
        </p:txBody>
      </p:sp>
      <p:sp>
        <p:nvSpPr>
          <p:cNvPr id="5" name="Rectangle 1029"/>
          <p:cNvSpPr txBox="1">
            <a:spLocks noGrp="1"/>
          </p:cNvSpPr>
          <p:nvPr>
            <p:ph type="ftr" sz="quarter" idx="9"/>
          </p:nvPr>
        </p:nvSpPr>
        <p:spPr/>
        <p:txBody>
          <a:bodyPr/>
          <a:lstStyle>
            <a:lvl1pPr>
              <a:defRPr/>
            </a:lvl1pPr>
          </a:lstStyle>
          <a:p>
            <a:pPr lvl="0"/>
            <a:endParaRPr lang="en-US"/>
          </a:p>
        </p:txBody>
      </p:sp>
      <p:sp>
        <p:nvSpPr>
          <p:cNvPr id="6" name="Rectangle 1030"/>
          <p:cNvSpPr txBox="1">
            <a:spLocks noGrp="1"/>
          </p:cNvSpPr>
          <p:nvPr>
            <p:ph type="sldNum" sz="quarter" idx="8"/>
          </p:nvPr>
        </p:nvSpPr>
        <p:spPr/>
        <p:txBody>
          <a:bodyPr/>
          <a:lstStyle>
            <a:lvl1pPr>
              <a:defRPr/>
            </a:lvl1pPr>
          </a:lstStyle>
          <a:p>
            <a:pPr lvl="0"/>
            <a:fld id="{3EE73373-3085-44B0-863D-AA8AF53CFD58}" type="slidenum">
              <a:t>‹#›</a:t>
            </a:fld>
            <a:endParaRPr lang="en-US"/>
          </a:p>
        </p:txBody>
      </p:sp>
    </p:spTree>
    <p:extLst>
      <p:ext uri="{BB962C8B-B14F-4D97-AF65-F5344CB8AC3E}">
        <p14:creationId xmlns:p14="http://schemas.microsoft.com/office/powerpoint/2010/main" val="4451551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7978040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Tree>
    <p:extLst>
      <p:ext uri="{BB962C8B-B14F-4D97-AF65-F5344CB8AC3E}">
        <p14:creationId xmlns:p14="http://schemas.microsoft.com/office/powerpoint/2010/main" val="1163495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a:p>
        </p:txBody>
      </p:sp>
      <p:sp>
        <p:nvSpPr>
          <p:cNvPr id="3"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Tree>
    <p:extLst>
      <p:ext uri="{BB962C8B-B14F-4D97-AF65-F5344CB8AC3E}">
        <p14:creationId xmlns:p14="http://schemas.microsoft.com/office/powerpoint/2010/main" val="25842586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6630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ext Placeholder 2"/>
          <p:cNvSpPr txBox="1">
            <a:spLocks noGrp="1"/>
          </p:cNvSpPr>
          <p:nvPr>
            <p:ph type="body" orient="vert" idx="1"/>
          </p:nvPr>
        </p:nvSpPr>
        <p:spPr>
          <a:xfrm>
            <a:off x="1143000" y="209553"/>
            <a:ext cx="5676896" cy="588645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244258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68C27633-706F-44FC-88CC-8C9C7EFC1345}" type="slidenum">
              <a:t>‹#›</a:t>
            </a:fld>
            <a:endParaRPr lang="en-US"/>
          </a:p>
        </p:txBody>
      </p:sp>
    </p:spTree>
    <p:extLst>
      <p:ext uri="{BB962C8B-B14F-4D97-AF65-F5344CB8AC3E}">
        <p14:creationId xmlns:p14="http://schemas.microsoft.com/office/powerpoint/2010/main" val="34823539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AEFDBB03-65AD-4CAD-BD06-F272FA79CD92}" type="slidenum">
              <a:t>‹#›</a:t>
            </a:fld>
            <a:endParaRPr lang="en-US"/>
          </a:p>
        </p:txBody>
      </p:sp>
    </p:spTree>
    <p:extLst>
      <p:ext uri="{BB962C8B-B14F-4D97-AF65-F5344CB8AC3E}">
        <p14:creationId xmlns:p14="http://schemas.microsoft.com/office/powerpoint/2010/main" val="244192275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C92B6CD4-50AC-4FBC-8E2E-5B29D3F657E6}" type="slidenum">
              <a:t>‹#›</a:t>
            </a:fld>
            <a:endParaRPr lang="en-US"/>
          </a:p>
        </p:txBody>
      </p:sp>
    </p:spTree>
    <p:extLst>
      <p:ext uri="{BB962C8B-B14F-4D97-AF65-F5344CB8AC3E}">
        <p14:creationId xmlns:p14="http://schemas.microsoft.com/office/powerpoint/2010/main" val="10237238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txBox="1">
            <a:spLocks noGrp="1"/>
          </p:cNvSpPr>
          <p:nvPr>
            <p:ph type="dt" sz="half" idx="7"/>
          </p:nvPr>
        </p:nvSpPr>
        <p:spPr/>
        <p:txBody>
          <a:bodyPr/>
          <a:lstStyle>
            <a:lvl1pPr>
              <a:defRPr/>
            </a:lvl1pPr>
          </a:lstStyle>
          <a:p>
            <a:pPr lvl="0"/>
            <a:endParaRPr lang="en-US"/>
          </a:p>
        </p:txBody>
      </p:sp>
      <p:sp>
        <p:nvSpPr>
          <p:cNvPr id="6" name="Rectangle 5"/>
          <p:cNvSpPr txBox="1">
            <a:spLocks noGrp="1"/>
          </p:cNvSpPr>
          <p:nvPr>
            <p:ph type="ftr" sz="quarter" idx="9"/>
          </p:nvPr>
        </p:nvSpPr>
        <p:spPr/>
        <p:txBody>
          <a:bodyPr/>
          <a:lstStyle>
            <a:lvl1pPr>
              <a:defRPr/>
            </a:lvl1pPr>
          </a:lstStyle>
          <a:p>
            <a:pPr lvl="0"/>
            <a:endParaRPr lang="en-US"/>
          </a:p>
        </p:txBody>
      </p:sp>
      <p:sp>
        <p:nvSpPr>
          <p:cNvPr id="7" name="Rectangle 6"/>
          <p:cNvSpPr txBox="1">
            <a:spLocks noGrp="1"/>
          </p:cNvSpPr>
          <p:nvPr>
            <p:ph type="sldNum" sz="quarter" idx="8"/>
          </p:nvPr>
        </p:nvSpPr>
        <p:spPr/>
        <p:txBody>
          <a:bodyPr/>
          <a:lstStyle>
            <a:lvl1pPr>
              <a:defRPr/>
            </a:lvl1pPr>
          </a:lstStyle>
          <a:p>
            <a:pPr lvl="0"/>
            <a:fld id="{6E831A88-EC96-443E-96A7-BFE2E911CDF6}" type="slidenum">
              <a:t>‹#›</a:t>
            </a:fld>
            <a:endParaRPr lang="en-US"/>
          </a:p>
        </p:txBody>
      </p:sp>
    </p:spTree>
    <p:extLst>
      <p:ext uri="{BB962C8B-B14F-4D97-AF65-F5344CB8AC3E}">
        <p14:creationId xmlns:p14="http://schemas.microsoft.com/office/powerpoint/2010/main" val="20003276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txBox="1">
            <a:spLocks noGrp="1"/>
          </p:cNvSpPr>
          <p:nvPr>
            <p:ph type="dt" sz="half" idx="7"/>
          </p:nvPr>
        </p:nvSpPr>
        <p:spPr/>
        <p:txBody>
          <a:bodyPr/>
          <a:lstStyle>
            <a:lvl1pPr>
              <a:defRPr/>
            </a:lvl1pPr>
          </a:lstStyle>
          <a:p>
            <a:pPr lvl="0"/>
            <a:endParaRPr lang="en-US"/>
          </a:p>
        </p:txBody>
      </p:sp>
      <p:sp>
        <p:nvSpPr>
          <p:cNvPr id="8" name="Rectangle 5"/>
          <p:cNvSpPr txBox="1">
            <a:spLocks noGrp="1"/>
          </p:cNvSpPr>
          <p:nvPr>
            <p:ph type="ftr" sz="quarter" idx="9"/>
          </p:nvPr>
        </p:nvSpPr>
        <p:spPr/>
        <p:txBody>
          <a:bodyPr/>
          <a:lstStyle>
            <a:lvl1pPr>
              <a:defRPr/>
            </a:lvl1pPr>
          </a:lstStyle>
          <a:p>
            <a:pPr lvl="0"/>
            <a:endParaRPr lang="en-US"/>
          </a:p>
        </p:txBody>
      </p:sp>
      <p:sp>
        <p:nvSpPr>
          <p:cNvPr id="9" name="Rectangle 6"/>
          <p:cNvSpPr txBox="1">
            <a:spLocks noGrp="1"/>
          </p:cNvSpPr>
          <p:nvPr>
            <p:ph type="sldNum" sz="quarter" idx="8"/>
          </p:nvPr>
        </p:nvSpPr>
        <p:spPr/>
        <p:txBody>
          <a:bodyPr/>
          <a:lstStyle>
            <a:lvl1pPr>
              <a:defRPr/>
            </a:lvl1pPr>
          </a:lstStyle>
          <a:p>
            <a:pPr lvl="0"/>
            <a:fld id="{05060C8E-37C7-47B1-8A2D-CC17E56D78B7}" type="slidenum">
              <a:t>‹#›</a:t>
            </a:fld>
            <a:endParaRPr lang="en-US"/>
          </a:p>
        </p:txBody>
      </p:sp>
    </p:spTree>
    <p:extLst>
      <p:ext uri="{BB962C8B-B14F-4D97-AF65-F5344CB8AC3E}">
        <p14:creationId xmlns:p14="http://schemas.microsoft.com/office/powerpoint/2010/main" val="42398460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lstStyle>
            <a:lvl1pPr>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1028"/>
          <p:cNvSpPr txBox="1">
            <a:spLocks noGrp="1"/>
          </p:cNvSpPr>
          <p:nvPr>
            <p:ph type="dt" sz="half" idx="7"/>
          </p:nvPr>
        </p:nvSpPr>
        <p:spPr/>
        <p:txBody>
          <a:bodyPr/>
          <a:lstStyle>
            <a:lvl1pPr>
              <a:defRPr/>
            </a:lvl1pPr>
          </a:lstStyle>
          <a:p>
            <a:pPr lvl="0"/>
            <a:endParaRPr lang="en-US"/>
          </a:p>
        </p:txBody>
      </p:sp>
      <p:sp>
        <p:nvSpPr>
          <p:cNvPr id="5" name="Rectangle 1029"/>
          <p:cNvSpPr txBox="1">
            <a:spLocks noGrp="1"/>
          </p:cNvSpPr>
          <p:nvPr>
            <p:ph type="ftr" sz="quarter" idx="9"/>
          </p:nvPr>
        </p:nvSpPr>
        <p:spPr/>
        <p:txBody>
          <a:bodyPr/>
          <a:lstStyle>
            <a:lvl1pPr>
              <a:defRPr/>
            </a:lvl1pPr>
          </a:lstStyle>
          <a:p>
            <a:pPr lvl="0"/>
            <a:endParaRPr lang="en-US"/>
          </a:p>
        </p:txBody>
      </p:sp>
      <p:sp>
        <p:nvSpPr>
          <p:cNvPr id="6" name="Rectangle 1030"/>
          <p:cNvSpPr txBox="1">
            <a:spLocks noGrp="1"/>
          </p:cNvSpPr>
          <p:nvPr>
            <p:ph type="sldNum" sz="quarter" idx="8"/>
          </p:nvPr>
        </p:nvSpPr>
        <p:spPr/>
        <p:txBody>
          <a:bodyPr/>
          <a:lstStyle>
            <a:lvl1pPr>
              <a:defRPr/>
            </a:lvl1pPr>
          </a:lstStyle>
          <a:p>
            <a:pPr lvl="0"/>
            <a:fld id="{B8B6E2CB-D2DE-4BDA-AABF-1FAA6B5F7DA9}" type="slidenum">
              <a:t>‹#›</a:t>
            </a:fld>
            <a:endParaRPr lang="en-US"/>
          </a:p>
        </p:txBody>
      </p:sp>
    </p:spTree>
    <p:extLst>
      <p:ext uri="{BB962C8B-B14F-4D97-AF65-F5344CB8AC3E}">
        <p14:creationId xmlns:p14="http://schemas.microsoft.com/office/powerpoint/2010/main" val="3480549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p:cNvSpPr txBox="1">
            <a:spLocks noGrp="1"/>
          </p:cNvSpPr>
          <p:nvPr>
            <p:ph type="dt" sz="half" idx="7"/>
          </p:nvPr>
        </p:nvSpPr>
        <p:spPr/>
        <p:txBody>
          <a:bodyPr/>
          <a:lstStyle>
            <a:lvl1pPr>
              <a:defRPr/>
            </a:lvl1pPr>
          </a:lstStyle>
          <a:p>
            <a:pPr lvl="0"/>
            <a:endParaRPr lang="en-US"/>
          </a:p>
        </p:txBody>
      </p:sp>
      <p:sp>
        <p:nvSpPr>
          <p:cNvPr id="4" name="Rectangle 5"/>
          <p:cNvSpPr txBox="1">
            <a:spLocks noGrp="1"/>
          </p:cNvSpPr>
          <p:nvPr>
            <p:ph type="ftr" sz="quarter" idx="9"/>
          </p:nvPr>
        </p:nvSpPr>
        <p:spPr/>
        <p:txBody>
          <a:bodyPr/>
          <a:lstStyle>
            <a:lvl1pPr>
              <a:defRPr/>
            </a:lvl1pPr>
          </a:lstStyle>
          <a:p>
            <a:pPr lvl="0"/>
            <a:endParaRPr lang="en-US"/>
          </a:p>
        </p:txBody>
      </p:sp>
      <p:sp>
        <p:nvSpPr>
          <p:cNvPr id="5" name="Rectangle 6"/>
          <p:cNvSpPr txBox="1">
            <a:spLocks noGrp="1"/>
          </p:cNvSpPr>
          <p:nvPr>
            <p:ph type="sldNum" sz="quarter" idx="8"/>
          </p:nvPr>
        </p:nvSpPr>
        <p:spPr/>
        <p:txBody>
          <a:bodyPr/>
          <a:lstStyle>
            <a:lvl1pPr>
              <a:defRPr/>
            </a:lvl1pPr>
          </a:lstStyle>
          <a:p>
            <a:pPr lvl="0"/>
            <a:fld id="{58E22243-29D2-42AA-A2F8-0CAF612E58F6}" type="slidenum">
              <a:t>‹#›</a:t>
            </a:fld>
            <a:endParaRPr lang="en-US"/>
          </a:p>
        </p:txBody>
      </p:sp>
    </p:spTree>
    <p:extLst>
      <p:ext uri="{BB962C8B-B14F-4D97-AF65-F5344CB8AC3E}">
        <p14:creationId xmlns:p14="http://schemas.microsoft.com/office/powerpoint/2010/main" val="1541922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txBox="1">
            <a:spLocks noGrp="1"/>
          </p:cNvSpPr>
          <p:nvPr>
            <p:ph type="dt" sz="half" idx="7"/>
          </p:nvPr>
        </p:nvSpPr>
        <p:spPr/>
        <p:txBody>
          <a:bodyPr/>
          <a:lstStyle>
            <a:lvl1pPr>
              <a:defRPr/>
            </a:lvl1pPr>
          </a:lstStyle>
          <a:p>
            <a:pPr lvl="0"/>
            <a:endParaRPr lang="en-US"/>
          </a:p>
        </p:txBody>
      </p:sp>
      <p:sp>
        <p:nvSpPr>
          <p:cNvPr id="3" name="Rectangle 5"/>
          <p:cNvSpPr txBox="1">
            <a:spLocks noGrp="1"/>
          </p:cNvSpPr>
          <p:nvPr>
            <p:ph type="ftr" sz="quarter" idx="9"/>
          </p:nvPr>
        </p:nvSpPr>
        <p:spPr/>
        <p:txBody>
          <a:bodyPr/>
          <a:lstStyle>
            <a:lvl1pPr>
              <a:defRPr/>
            </a:lvl1pPr>
          </a:lstStyle>
          <a:p>
            <a:pPr lvl="0"/>
            <a:endParaRPr lang="en-US"/>
          </a:p>
        </p:txBody>
      </p:sp>
      <p:sp>
        <p:nvSpPr>
          <p:cNvPr id="4" name="Rectangle 6"/>
          <p:cNvSpPr txBox="1">
            <a:spLocks noGrp="1"/>
          </p:cNvSpPr>
          <p:nvPr>
            <p:ph type="sldNum" sz="quarter" idx="8"/>
          </p:nvPr>
        </p:nvSpPr>
        <p:spPr/>
        <p:txBody>
          <a:bodyPr/>
          <a:lstStyle>
            <a:lvl1pPr>
              <a:defRPr/>
            </a:lvl1pPr>
          </a:lstStyle>
          <a:p>
            <a:pPr lvl="0"/>
            <a:fld id="{EF846895-C96B-4BB0-AF80-5CCC8E4114C9}" type="slidenum">
              <a:t>‹#›</a:t>
            </a:fld>
            <a:endParaRPr lang="en-US"/>
          </a:p>
        </p:txBody>
      </p:sp>
    </p:spTree>
    <p:extLst>
      <p:ext uri="{BB962C8B-B14F-4D97-AF65-F5344CB8AC3E}">
        <p14:creationId xmlns:p14="http://schemas.microsoft.com/office/powerpoint/2010/main" val="13421699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7"/>
          </p:nvPr>
        </p:nvSpPr>
        <p:spPr/>
        <p:txBody>
          <a:bodyPr/>
          <a:lstStyle>
            <a:lvl1pPr>
              <a:defRPr/>
            </a:lvl1pPr>
          </a:lstStyle>
          <a:p>
            <a:pPr lvl="0"/>
            <a:endParaRPr lang="en-US"/>
          </a:p>
        </p:txBody>
      </p:sp>
      <p:sp>
        <p:nvSpPr>
          <p:cNvPr id="6" name="Rectangle 5"/>
          <p:cNvSpPr txBox="1">
            <a:spLocks noGrp="1"/>
          </p:cNvSpPr>
          <p:nvPr>
            <p:ph type="ftr" sz="quarter" idx="9"/>
          </p:nvPr>
        </p:nvSpPr>
        <p:spPr/>
        <p:txBody>
          <a:bodyPr/>
          <a:lstStyle>
            <a:lvl1pPr>
              <a:defRPr/>
            </a:lvl1pPr>
          </a:lstStyle>
          <a:p>
            <a:pPr lvl="0"/>
            <a:endParaRPr lang="en-US"/>
          </a:p>
        </p:txBody>
      </p:sp>
      <p:sp>
        <p:nvSpPr>
          <p:cNvPr id="7" name="Rectangle 6"/>
          <p:cNvSpPr txBox="1">
            <a:spLocks noGrp="1"/>
          </p:cNvSpPr>
          <p:nvPr>
            <p:ph type="sldNum" sz="quarter" idx="8"/>
          </p:nvPr>
        </p:nvSpPr>
        <p:spPr/>
        <p:txBody>
          <a:bodyPr/>
          <a:lstStyle>
            <a:lvl1pPr>
              <a:defRPr/>
            </a:lvl1pPr>
          </a:lstStyle>
          <a:p>
            <a:pPr lvl="0"/>
            <a:fld id="{EE295E16-ED1C-445D-B4A4-BC651DB5D2E4}" type="slidenum">
              <a:t>‹#›</a:t>
            </a:fld>
            <a:endParaRPr lang="en-US"/>
          </a:p>
        </p:txBody>
      </p:sp>
    </p:spTree>
    <p:extLst>
      <p:ext uri="{BB962C8B-B14F-4D97-AF65-F5344CB8AC3E}">
        <p14:creationId xmlns:p14="http://schemas.microsoft.com/office/powerpoint/2010/main" val="27068350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7"/>
          </p:nvPr>
        </p:nvSpPr>
        <p:spPr/>
        <p:txBody>
          <a:bodyPr/>
          <a:lstStyle>
            <a:lvl1pPr>
              <a:defRPr/>
            </a:lvl1pPr>
          </a:lstStyle>
          <a:p>
            <a:pPr lvl="0"/>
            <a:endParaRPr lang="en-US"/>
          </a:p>
        </p:txBody>
      </p:sp>
      <p:sp>
        <p:nvSpPr>
          <p:cNvPr id="6" name="Rectangle 5"/>
          <p:cNvSpPr txBox="1">
            <a:spLocks noGrp="1"/>
          </p:cNvSpPr>
          <p:nvPr>
            <p:ph type="ftr" sz="quarter" idx="9"/>
          </p:nvPr>
        </p:nvSpPr>
        <p:spPr/>
        <p:txBody>
          <a:bodyPr/>
          <a:lstStyle>
            <a:lvl1pPr>
              <a:defRPr/>
            </a:lvl1pPr>
          </a:lstStyle>
          <a:p>
            <a:pPr lvl="0"/>
            <a:endParaRPr lang="en-US"/>
          </a:p>
        </p:txBody>
      </p:sp>
      <p:sp>
        <p:nvSpPr>
          <p:cNvPr id="7" name="Rectangle 6"/>
          <p:cNvSpPr txBox="1">
            <a:spLocks noGrp="1"/>
          </p:cNvSpPr>
          <p:nvPr>
            <p:ph type="sldNum" sz="quarter" idx="8"/>
          </p:nvPr>
        </p:nvSpPr>
        <p:spPr/>
        <p:txBody>
          <a:bodyPr/>
          <a:lstStyle>
            <a:lvl1pPr>
              <a:defRPr/>
            </a:lvl1pPr>
          </a:lstStyle>
          <a:p>
            <a:pPr lvl="0"/>
            <a:fld id="{49128062-A784-4355-BD4E-88B787AA6E3E}" type="slidenum">
              <a:t>‹#›</a:t>
            </a:fld>
            <a:endParaRPr lang="en-US"/>
          </a:p>
        </p:txBody>
      </p:sp>
    </p:spTree>
    <p:extLst>
      <p:ext uri="{BB962C8B-B14F-4D97-AF65-F5344CB8AC3E}">
        <p14:creationId xmlns:p14="http://schemas.microsoft.com/office/powerpoint/2010/main" val="23210348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EC6858EB-D4FC-4DC4-AEBA-A345391F8242}" type="slidenum">
              <a:t>‹#›</a:t>
            </a:fld>
            <a:endParaRPr lang="en-US"/>
          </a:p>
        </p:txBody>
      </p:sp>
    </p:spTree>
    <p:extLst>
      <p:ext uri="{BB962C8B-B14F-4D97-AF65-F5344CB8AC3E}">
        <p14:creationId xmlns:p14="http://schemas.microsoft.com/office/powerpoint/2010/main" val="1196313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B71C30FA-83CD-4FB4-9FAE-30FCB1A06CA8}" type="slidenum">
              <a:t>‹#›</a:t>
            </a:fld>
            <a:endParaRPr lang="en-US"/>
          </a:p>
        </p:txBody>
      </p:sp>
    </p:spTree>
    <p:extLst>
      <p:ext uri="{BB962C8B-B14F-4D97-AF65-F5344CB8AC3E}">
        <p14:creationId xmlns:p14="http://schemas.microsoft.com/office/powerpoint/2010/main" val="26305187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Tree>
    <p:extLst>
      <p:ext uri="{BB962C8B-B14F-4D97-AF65-F5344CB8AC3E}">
        <p14:creationId xmlns:p14="http://schemas.microsoft.com/office/powerpoint/2010/main" val="6063217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90968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Tree>
    <p:extLst>
      <p:ext uri="{BB962C8B-B14F-4D97-AF65-F5344CB8AC3E}">
        <p14:creationId xmlns:p14="http://schemas.microsoft.com/office/powerpoint/2010/main" val="14154952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11430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p:cNvSpPr txBox="1">
            <a:spLocks noGrp="1"/>
          </p:cNvSpPr>
          <p:nvPr>
            <p:ph idx="2"/>
          </p:nvPr>
        </p:nvSpPr>
        <p:spPr>
          <a:xfrm>
            <a:off x="51053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00244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457200" y="1600200"/>
            <a:ext cx="4038603" cy="4525959"/>
          </a:xfrm>
        </p:spPr>
        <p:txBody>
          <a:bodyPr/>
          <a:lstStyle>
            <a:lvl1pPr>
              <a:spcBef>
                <a:spcPts val="700"/>
              </a:spcBef>
              <a:buSzPts val="2798"/>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600200"/>
            <a:ext cx="4038603" cy="4525959"/>
          </a:xfrm>
        </p:spPr>
        <p:txBody>
          <a:bodyPr/>
          <a:lstStyle>
            <a:lvl1pPr>
              <a:spcBef>
                <a:spcPts val="700"/>
              </a:spcBef>
              <a:buSzPts val="2798"/>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txBox="1">
            <a:spLocks noGrp="1"/>
          </p:cNvSpPr>
          <p:nvPr>
            <p:ph type="dt" sz="half" idx="7"/>
          </p:nvPr>
        </p:nvSpPr>
        <p:spPr/>
        <p:txBody>
          <a:bodyPr/>
          <a:lstStyle>
            <a:lvl1pPr>
              <a:defRPr/>
            </a:lvl1pPr>
          </a:lstStyle>
          <a:p>
            <a:pPr lvl="0"/>
            <a:endParaRPr lang="en-US"/>
          </a:p>
        </p:txBody>
      </p:sp>
      <p:sp>
        <p:nvSpPr>
          <p:cNvPr id="6" name="Rectangle 1029"/>
          <p:cNvSpPr txBox="1">
            <a:spLocks noGrp="1"/>
          </p:cNvSpPr>
          <p:nvPr>
            <p:ph type="ftr" sz="quarter" idx="9"/>
          </p:nvPr>
        </p:nvSpPr>
        <p:spPr/>
        <p:txBody>
          <a:bodyPr/>
          <a:lstStyle>
            <a:lvl1pPr>
              <a:defRPr/>
            </a:lvl1pPr>
          </a:lstStyle>
          <a:p>
            <a:pPr lvl="0"/>
            <a:endParaRPr lang="en-US"/>
          </a:p>
        </p:txBody>
      </p:sp>
      <p:sp>
        <p:nvSpPr>
          <p:cNvPr id="7" name="Rectangle 1030"/>
          <p:cNvSpPr txBox="1">
            <a:spLocks noGrp="1"/>
          </p:cNvSpPr>
          <p:nvPr>
            <p:ph type="sldNum" sz="quarter" idx="8"/>
          </p:nvPr>
        </p:nvSpPr>
        <p:spPr/>
        <p:txBody>
          <a:bodyPr/>
          <a:lstStyle>
            <a:lvl1pPr>
              <a:defRPr/>
            </a:lvl1pPr>
          </a:lstStyle>
          <a:p>
            <a:pPr lvl="0"/>
            <a:fld id="{DE4F33C1-526C-4C92-8EAE-DEE35D7D569C}" type="slidenum">
              <a:t>‹#›</a:t>
            </a:fld>
            <a:endParaRPr lang="en-US"/>
          </a:p>
        </p:txBody>
      </p:sp>
    </p:spTree>
    <p:extLst>
      <p:ext uri="{BB962C8B-B14F-4D97-AF65-F5344CB8AC3E}">
        <p14:creationId xmlns:p14="http://schemas.microsoft.com/office/powerpoint/2010/main" val="27246357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3"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5"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8863721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26901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018979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Tree>
    <p:extLst>
      <p:ext uri="{BB962C8B-B14F-4D97-AF65-F5344CB8AC3E}">
        <p14:creationId xmlns:p14="http://schemas.microsoft.com/office/powerpoint/2010/main" val="388589285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a:p>
        </p:txBody>
      </p:sp>
      <p:sp>
        <p:nvSpPr>
          <p:cNvPr id="3"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Tree>
    <p:extLst>
      <p:ext uri="{BB962C8B-B14F-4D97-AF65-F5344CB8AC3E}">
        <p14:creationId xmlns:p14="http://schemas.microsoft.com/office/powerpoint/2010/main" val="20880253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679609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ext Placeholder 2"/>
          <p:cNvSpPr txBox="1">
            <a:spLocks noGrp="1"/>
          </p:cNvSpPr>
          <p:nvPr>
            <p:ph type="body" orient="vert" idx="1"/>
          </p:nvPr>
        </p:nvSpPr>
        <p:spPr>
          <a:xfrm>
            <a:off x="1143000" y="209553"/>
            <a:ext cx="5676896" cy="588645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3212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txBox="1">
            <a:spLocks noGrp="1"/>
          </p:cNvSpPr>
          <p:nvPr>
            <p:ph type="ctrTitle"/>
          </p:nvPr>
        </p:nvSpPr>
        <p:spPr>
          <a:xfrm>
            <a:off x="685800" y="2130423"/>
            <a:ext cx="7772400" cy="1470026"/>
          </a:xfrm>
        </p:spPr>
        <p:txBody>
          <a:bodyPr/>
          <a:lstStyle>
            <a:lvl1pPr>
              <a:defRPr/>
            </a:lvl1pPr>
          </a:lstStyle>
          <a:p>
            <a:pPr lvl="0"/>
            <a:r>
              <a:rPr lang="en-US"/>
              <a:t>Click to edit Master title style</a:t>
            </a:r>
          </a:p>
        </p:txBody>
      </p:sp>
      <p:sp>
        <p:nvSpPr>
          <p:cNvPr id="3"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7FE043A1-B1DC-43C4-A5A2-26374208FE82}" type="slidenum">
              <a:t>‹#›</a:t>
            </a:fld>
            <a:endParaRPr lang="en-US"/>
          </a:p>
        </p:txBody>
      </p:sp>
    </p:spTree>
    <p:extLst>
      <p:ext uri="{BB962C8B-B14F-4D97-AF65-F5344CB8AC3E}">
        <p14:creationId xmlns:p14="http://schemas.microsoft.com/office/powerpoint/2010/main" val="1856421728"/>
      </p:ext>
    </p:extLst>
  </p:cSld>
  <p:clrMapOvr>
    <a:masterClrMapping/>
  </p:clrMapOvr>
  <p:transition>
    <p:random/>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CF2F911E-397F-4747-8B75-34EAAF474C83}" type="slidenum">
              <a:t>‹#›</a:t>
            </a:fld>
            <a:endParaRPr lang="en-US"/>
          </a:p>
        </p:txBody>
      </p:sp>
    </p:spTree>
    <p:extLst>
      <p:ext uri="{BB962C8B-B14F-4D97-AF65-F5344CB8AC3E}">
        <p14:creationId xmlns:p14="http://schemas.microsoft.com/office/powerpoint/2010/main" val="3185953179"/>
      </p:ext>
    </p:extLst>
  </p:cSld>
  <p:clrMapOvr>
    <a:masterClrMapping/>
  </p:clrMapOvr>
  <p:transition>
    <p:random/>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B1205CC6-4032-42F6-8D6F-E18828FE05F0}" type="slidenum">
              <a:t>‹#›</a:t>
            </a:fld>
            <a:endParaRPr lang="en-US"/>
          </a:p>
        </p:txBody>
      </p:sp>
    </p:spTree>
    <p:extLst>
      <p:ext uri="{BB962C8B-B14F-4D97-AF65-F5344CB8AC3E}">
        <p14:creationId xmlns:p14="http://schemas.microsoft.com/office/powerpoint/2010/main" val="3944501321"/>
      </p:ext>
    </p:extLst>
  </p:cSld>
  <p:clrMapOvr>
    <a:masterClrMapping/>
  </p:clrMapOvr>
  <p:transition>
    <p:random/>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buSzPts val="2398"/>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buSzPts val="2398"/>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txBox="1">
            <a:spLocks noGrp="1"/>
          </p:cNvSpPr>
          <p:nvPr>
            <p:ph type="dt" sz="half" idx="7"/>
          </p:nvPr>
        </p:nvSpPr>
        <p:spPr/>
        <p:txBody>
          <a:bodyPr/>
          <a:lstStyle>
            <a:lvl1pPr>
              <a:defRPr/>
            </a:lvl1pPr>
          </a:lstStyle>
          <a:p>
            <a:pPr lvl="0"/>
            <a:endParaRPr lang="en-US"/>
          </a:p>
        </p:txBody>
      </p:sp>
      <p:sp>
        <p:nvSpPr>
          <p:cNvPr id="8" name="Rectangle 1029"/>
          <p:cNvSpPr txBox="1">
            <a:spLocks noGrp="1"/>
          </p:cNvSpPr>
          <p:nvPr>
            <p:ph type="ftr" sz="quarter" idx="9"/>
          </p:nvPr>
        </p:nvSpPr>
        <p:spPr/>
        <p:txBody>
          <a:bodyPr/>
          <a:lstStyle>
            <a:lvl1pPr>
              <a:defRPr/>
            </a:lvl1pPr>
          </a:lstStyle>
          <a:p>
            <a:pPr lvl="0"/>
            <a:endParaRPr lang="en-US"/>
          </a:p>
        </p:txBody>
      </p:sp>
      <p:sp>
        <p:nvSpPr>
          <p:cNvPr id="9" name="Rectangle 1030"/>
          <p:cNvSpPr txBox="1">
            <a:spLocks noGrp="1"/>
          </p:cNvSpPr>
          <p:nvPr>
            <p:ph type="sldNum" sz="quarter" idx="8"/>
          </p:nvPr>
        </p:nvSpPr>
        <p:spPr/>
        <p:txBody>
          <a:bodyPr/>
          <a:lstStyle>
            <a:lvl1pPr>
              <a:defRPr/>
            </a:lvl1pPr>
          </a:lstStyle>
          <a:p>
            <a:pPr lvl="0"/>
            <a:fld id="{C9312D00-B35F-490F-9D36-A794DBBDD722}" type="slidenum">
              <a:t>‹#›</a:t>
            </a:fld>
            <a:endParaRPr lang="en-US"/>
          </a:p>
        </p:txBody>
      </p:sp>
    </p:spTree>
    <p:extLst>
      <p:ext uri="{BB962C8B-B14F-4D97-AF65-F5344CB8AC3E}">
        <p14:creationId xmlns:p14="http://schemas.microsoft.com/office/powerpoint/2010/main" val="29336137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txBox="1">
            <a:spLocks noGrp="1"/>
          </p:cNvSpPr>
          <p:nvPr>
            <p:ph type="dt" sz="half" idx="7"/>
          </p:nvPr>
        </p:nvSpPr>
        <p:spPr/>
        <p:txBody>
          <a:bodyPr/>
          <a:lstStyle>
            <a:lvl1pPr>
              <a:defRPr/>
            </a:lvl1pPr>
          </a:lstStyle>
          <a:p>
            <a:pPr lvl="0"/>
            <a:endParaRPr lang="en-US"/>
          </a:p>
        </p:txBody>
      </p:sp>
      <p:sp>
        <p:nvSpPr>
          <p:cNvPr id="6" name="Rectangle 5"/>
          <p:cNvSpPr txBox="1">
            <a:spLocks noGrp="1"/>
          </p:cNvSpPr>
          <p:nvPr>
            <p:ph type="ftr" sz="quarter" idx="9"/>
          </p:nvPr>
        </p:nvSpPr>
        <p:spPr/>
        <p:txBody>
          <a:bodyPr/>
          <a:lstStyle>
            <a:lvl1pPr>
              <a:defRPr/>
            </a:lvl1pPr>
          </a:lstStyle>
          <a:p>
            <a:pPr lvl="0"/>
            <a:endParaRPr lang="en-US"/>
          </a:p>
        </p:txBody>
      </p:sp>
      <p:sp>
        <p:nvSpPr>
          <p:cNvPr id="7" name="Rectangle 6"/>
          <p:cNvSpPr txBox="1">
            <a:spLocks noGrp="1"/>
          </p:cNvSpPr>
          <p:nvPr>
            <p:ph type="sldNum" sz="quarter" idx="8"/>
          </p:nvPr>
        </p:nvSpPr>
        <p:spPr/>
        <p:txBody>
          <a:bodyPr/>
          <a:lstStyle>
            <a:lvl1pPr>
              <a:defRPr/>
            </a:lvl1pPr>
          </a:lstStyle>
          <a:p>
            <a:pPr lvl="0"/>
            <a:fld id="{75D87928-232C-4F5F-A439-2970BE90409C}" type="slidenum">
              <a:t>‹#›</a:t>
            </a:fld>
            <a:endParaRPr lang="en-US"/>
          </a:p>
        </p:txBody>
      </p:sp>
    </p:spTree>
    <p:extLst>
      <p:ext uri="{BB962C8B-B14F-4D97-AF65-F5344CB8AC3E}">
        <p14:creationId xmlns:p14="http://schemas.microsoft.com/office/powerpoint/2010/main" val="608249093"/>
      </p:ext>
    </p:extLst>
  </p:cSld>
  <p:clrMapOvr>
    <a:masterClrMapping/>
  </p:clrMapOvr>
  <p:transition>
    <p:random/>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txBox="1">
            <a:spLocks noGrp="1"/>
          </p:cNvSpPr>
          <p:nvPr>
            <p:ph type="dt" sz="half" idx="7"/>
          </p:nvPr>
        </p:nvSpPr>
        <p:spPr/>
        <p:txBody>
          <a:bodyPr/>
          <a:lstStyle>
            <a:lvl1pPr>
              <a:defRPr/>
            </a:lvl1pPr>
          </a:lstStyle>
          <a:p>
            <a:pPr lvl="0"/>
            <a:endParaRPr lang="en-US"/>
          </a:p>
        </p:txBody>
      </p:sp>
      <p:sp>
        <p:nvSpPr>
          <p:cNvPr id="8" name="Rectangle 5"/>
          <p:cNvSpPr txBox="1">
            <a:spLocks noGrp="1"/>
          </p:cNvSpPr>
          <p:nvPr>
            <p:ph type="ftr" sz="quarter" idx="9"/>
          </p:nvPr>
        </p:nvSpPr>
        <p:spPr/>
        <p:txBody>
          <a:bodyPr/>
          <a:lstStyle>
            <a:lvl1pPr>
              <a:defRPr/>
            </a:lvl1pPr>
          </a:lstStyle>
          <a:p>
            <a:pPr lvl="0"/>
            <a:endParaRPr lang="en-US"/>
          </a:p>
        </p:txBody>
      </p:sp>
      <p:sp>
        <p:nvSpPr>
          <p:cNvPr id="9" name="Rectangle 6"/>
          <p:cNvSpPr txBox="1">
            <a:spLocks noGrp="1"/>
          </p:cNvSpPr>
          <p:nvPr>
            <p:ph type="sldNum" sz="quarter" idx="8"/>
          </p:nvPr>
        </p:nvSpPr>
        <p:spPr/>
        <p:txBody>
          <a:bodyPr/>
          <a:lstStyle>
            <a:lvl1pPr>
              <a:defRPr/>
            </a:lvl1pPr>
          </a:lstStyle>
          <a:p>
            <a:pPr lvl="0"/>
            <a:fld id="{18F874E2-2EF0-4996-98D6-6C3A55B12217}" type="slidenum">
              <a:t>‹#›</a:t>
            </a:fld>
            <a:endParaRPr lang="en-US"/>
          </a:p>
        </p:txBody>
      </p:sp>
    </p:spTree>
    <p:extLst>
      <p:ext uri="{BB962C8B-B14F-4D97-AF65-F5344CB8AC3E}">
        <p14:creationId xmlns:p14="http://schemas.microsoft.com/office/powerpoint/2010/main" val="1009835592"/>
      </p:ext>
    </p:extLst>
  </p:cSld>
  <p:clrMapOvr>
    <a:masterClrMapping/>
  </p:clrMapOvr>
  <p:transition>
    <p:random/>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p:cNvSpPr txBox="1">
            <a:spLocks noGrp="1"/>
          </p:cNvSpPr>
          <p:nvPr>
            <p:ph type="dt" sz="half" idx="7"/>
          </p:nvPr>
        </p:nvSpPr>
        <p:spPr/>
        <p:txBody>
          <a:bodyPr/>
          <a:lstStyle>
            <a:lvl1pPr>
              <a:defRPr/>
            </a:lvl1pPr>
          </a:lstStyle>
          <a:p>
            <a:pPr lvl="0"/>
            <a:endParaRPr lang="en-US"/>
          </a:p>
        </p:txBody>
      </p:sp>
      <p:sp>
        <p:nvSpPr>
          <p:cNvPr id="4" name="Rectangle 5"/>
          <p:cNvSpPr txBox="1">
            <a:spLocks noGrp="1"/>
          </p:cNvSpPr>
          <p:nvPr>
            <p:ph type="ftr" sz="quarter" idx="9"/>
          </p:nvPr>
        </p:nvSpPr>
        <p:spPr/>
        <p:txBody>
          <a:bodyPr/>
          <a:lstStyle>
            <a:lvl1pPr>
              <a:defRPr/>
            </a:lvl1pPr>
          </a:lstStyle>
          <a:p>
            <a:pPr lvl="0"/>
            <a:endParaRPr lang="en-US"/>
          </a:p>
        </p:txBody>
      </p:sp>
      <p:sp>
        <p:nvSpPr>
          <p:cNvPr id="5" name="Rectangle 6"/>
          <p:cNvSpPr txBox="1">
            <a:spLocks noGrp="1"/>
          </p:cNvSpPr>
          <p:nvPr>
            <p:ph type="sldNum" sz="quarter" idx="8"/>
          </p:nvPr>
        </p:nvSpPr>
        <p:spPr/>
        <p:txBody>
          <a:bodyPr/>
          <a:lstStyle>
            <a:lvl1pPr>
              <a:defRPr/>
            </a:lvl1pPr>
          </a:lstStyle>
          <a:p>
            <a:pPr lvl="0"/>
            <a:fld id="{D2BB9EFF-36EC-4919-B993-99C6B0F0D871}" type="slidenum">
              <a:t>‹#›</a:t>
            </a:fld>
            <a:endParaRPr lang="en-US"/>
          </a:p>
        </p:txBody>
      </p:sp>
    </p:spTree>
    <p:extLst>
      <p:ext uri="{BB962C8B-B14F-4D97-AF65-F5344CB8AC3E}">
        <p14:creationId xmlns:p14="http://schemas.microsoft.com/office/powerpoint/2010/main" val="1558743712"/>
      </p:ext>
    </p:extLst>
  </p:cSld>
  <p:clrMapOvr>
    <a:masterClrMapping/>
  </p:clrMapOvr>
  <p:transition>
    <p:random/>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txBox="1">
            <a:spLocks noGrp="1"/>
          </p:cNvSpPr>
          <p:nvPr>
            <p:ph type="dt" sz="half" idx="7"/>
          </p:nvPr>
        </p:nvSpPr>
        <p:spPr/>
        <p:txBody>
          <a:bodyPr/>
          <a:lstStyle>
            <a:lvl1pPr>
              <a:defRPr/>
            </a:lvl1pPr>
          </a:lstStyle>
          <a:p>
            <a:pPr lvl="0"/>
            <a:endParaRPr lang="en-US"/>
          </a:p>
        </p:txBody>
      </p:sp>
      <p:sp>
        <p:nvSpPr>
          <p:cNvPr id="3" name="Rectangle 5"/>
          <p:cNvSpPr txBox="1">
            <a:spLocks noGrp="1"/>
          </p:cNvSpPr>
          <p:nvPr>
            <p:ph type="ftr" sz="quarter" idx="9"/>
          </p:nvPr>
        </p:nvSpPr>
        <p:spPr/>
        <p:txBody>
          <a:bodyPr/>
          <a:lstStyle>
            <a:lvl1pPr>
              <a:defRPr/>
            </a:lvl1pPr>
          </a:lstStyle>
          <a:p>
            <a:pPr lvl="0"/>
            <a:endParaRPr lang="en-US"/>
          </a:p>
        </p:txBody>
      </p:sp>
      <p:sp>
        <p:nvSpPr>
          <p:cNvPr id="4" name="Rectangle 6"/>
          <p:cNvSpPr txBox="1">
            <a:spLocks noGrp="1"/>
          </p:cNvSpPr>
          <p:nvPr>
            <p:ph type="sldNum" sz="quarter" idx="8"/>
          </p:nvPr>
        </p:nvSpPr>
        <p:spPr/>
        <p:txBody>
          <a:bodyPr/>
          <a:lstStyle>
            <a:lvl1pPr>
              <a:defRPr/>
            </a:lvl1pPr>
          </a:lstStyle>
          <a:p>
            <a:pPr lvl="0"/>
            <a:fld id="{5E95723B-E254-4E38-96DE-D4AC5A3ECA71}" type="slidenum">
              <a:t>‹#›</a:t>
            </a:fld>
            <a:endParaRPr lang="en-US"/>
          </a:p>
        </p:txBody>
      </p:sp>
    </p:spTree>
    <p:extLst>
      <p:ext uri="{BB962C8B-B14F-4D97-AF65-F5344CB8AC3E}">
        <p14:creationId xmlns:p14="http://schemas.microsoft.com/office/powerpoint/2010/main" val="284824080"/>
      </p:ext>
    </p:extLst>
  </p:cSld>
  <p:clrMapOvr>
    <a:masterClrMapping/>
  </p:clrMapOvr>
  <p:transition>
    <p:random/>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7"/>
          </p:nvPr>
        </p:nvSpPr>
        <p:spPr/>
        <p:txBody>
          <a:bodyPr/>
          <a:lstStyle>
            <a:lvl1pPr>
              <a:defRPr/>
            </a:lvl1pPr>
          </a:lstStyle>
          <a:p>
            <a:pPr lvl="0"/>
            <a:endParaRPr lang="en-US"/>
          </a:p>
        </p:txBody>
      </p:sp>
      <p:sp>
        <p:nvSpPr>
          <p:cNvPr id="6" name="Rectangle 5"/>
          <p:cNvSpPr txBox="1">
            <a:spLocks noGrp="1"/>
          </p:cNvSpPr>
          <p:nvPr>
            <p:ph type="ftr" sz="quarter" idx="9"/>
          </p:nvPr>
        </p:nvSpPr>
        <p:spPr/>
        <p:txBody>
          <a:bodyPr/>
          <a:lstStyle>
            <a:lvl1pPr>
              <a:defRPr/>
            </a:lvl1pPr>
          </a:lstStyle>
          <a:p>
            <a:pPr lvl="0"/>
            <a:endParaRPr lang="en-US"/>
          </a:p>
        </p:txBody>
      </p:sp>
      <p:sp>
        <p:nvSpPr>
          <p:cNvPr id="7" name="Rectangle 6"/>
          <p:cNvSpPr txBox="1">
            <a:spLocks noGrp="1"/>
          </p:cNvSpPr>
          <p:nvPr>
            <p:ph type="sldNum" sz="quarter" idx="8"/>
          </p:nvPr>
        </p:nvSpPr>
        <p:spPr/>
        <p:txBody>
          <a:bodyPr/>
          <a:lstStyle>
            <a:lvl1pPr>
              <a:defRPr/>
            </a:lvl1pPr>
          </a:lstStyle>
          <a:p>
            <a:pPr lvl="0"/>
            <a:fld id="{6E2B4954-CEF5-4C3D-90E2-D702CCFB0E9D}" type="slidenum">
              <a:t>‹#›</a:t>
            </a:fld>
            <a:endParaRPr lang="en-US"/>
          </a:p>
        </p:txBody>
      </p:sp>
    </p:spTree>
    <p:extLst>
      <p:ext uri="{BB962C8B-B14F-4D97-AF65-F5344CB8AC3E}">
        <p14:creationId xmlns:p14="http://schemas.microsoft.com/office/powerpoint/2010/main" val="3227215764"/>
      </p:ext>
    </p:extLst>
  </p:cSld>
  <p:clrMapOvr>
    <a:masterClrMapping/>
  </p:clrMapOvr>
  <p:transition>
    <p:random/>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7"/>
          </p:nvPr>
        </p:nvSpPr>
        <p:spPr/>
        <p:txBody>
          <a:bodyPr/>
          <a:lstStyle>
            <a:lvl1pPr>
              <a:defRPr/>
            </a:lvl1pPr>
          </a:lstStyle>
          <a:p>
            <a:pPr lvl="0"/>
            <a:endParaRPr lang="en-US"/>
          </a:p>
        </p:txBody>
      </p:sp>
      <p:sp>
        <p:nvSpPr>
          <p:cNvPr id="6" name="Rectangle 5"/>
          <p:cNvSpPr txBox="1">
            <a:spLocks noGrp="1"/>
          </p:cNvSpPr>
          <p:nvPr>
            <p:ph type="ftr" sz="quarter" idx="9"/>
          </p:nvPr>
        </p:nvSpPr>
        <p:spPr/>
        <p:txBody>
          <a:bodyPr/>
          <a:lstStyle>
            <a:lvl1pPr>
              <a:defRPr/>
            </a:lvl1pPr>
          </a:lstStyle>
          <a:p>
            <a:pPr lvl="0"/>
            <a:endParaRPr lang="en-US"/>
          </a:p>
        </p:txBody>
      </p:sp>
      <p:sp>
        <p:nvSpPr>
          <p:cNvPr id="7" name="Rectangle 6"/>
          <p:cNvSpPr txBox="1">
            <a:spLocks noGrp="1"/>
          </p:cNvSpPr>
          <p:nvPr>
            <p:ph type="sldNum" sz="quarter" idx="8"/>
          </p:nvPr>
        </p:nvSpPr>
        <p:spPr/>
        <p:txBody>
          <a:bodyPr/>
          <a:lstStyle>
            <a:lvl1pPr>
              <a:defRPr/>
            </a:lvl1pPr>
          </a:lstStyle>
          <a:p>
            <a:pPr lvl="0"/>
            <a:fld id="{69CFF91A-089E-42B4-8973-7D0D5C48DEE4}" type="slidenum">
              <a:t>‹#›</a:t>
            </a:fld>
            <a:endParaRPr lang="en-US"/>
          </a:p>
        </p:txBody>
      </p:sp>
    </p:spTree>
    <p:extLst>
      <p:ext uri="{BB962C8B-B14F-4D97-AF65-F5344CB8AC3E}">
        <p14:creationId xmlns:p14="http://schemas.microsoft.com/office/powerpoint/2010/main" val="2811190985"/>
      </p:ext>
    </p:extLst>
  </p:cSld>
  <p:clrMapOvr>
    <a:masterClrMapping/>
  </p:clrMapOvr>
  <p:transition>
    <p:random/>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A2B8DE62-CD42-4086-82EB-B397BDF7ACA0}" type="slidenum">
              <a:t>‹#›</a:t>
            </a:fld>
            <a:endParaRPr lang="en-US"/>
          </a:p>
        </p:txBody>
      </p:sp>
    </p:spTree>
    <p:extLst>
      <p:ext uri="{BB962C8B-B14F-4D97-AF65-F5344CB8AC3E}">
        <p14:creationId xmlns:p14="http://schemas.microsoft.com/office/powerpoint/2010/main" val="791929196"/>
      </p:ext>
    </p:extLst>
  </p:cSld>
  <p:clrMapOvr>
    <a:masterClrMapping/>
  </p:clrMapOvr>
  <p:transition>
    <p:random/>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F5F084F1-7BC1-4427-859A-829942177779}" type="slidenum">
              <a:t>‹#›</a:t>
            </a:fld>
            <a:endParaRPr lang="en-US"/>
          </a:p>
        </p:txBody>
      </p:sp>
    </p:spTree>
    <p:extLst>
      <p:ext uri="{BB962C8B-B14F-4D97-AF65-F5344CB8AC3E}">
        <p14:creationId xmlns:p14="http://schemas.microsoft.com/office/powerpoint/2010/main" val="479327424"/>
      </p:ext>
    </p:extLst>
  </p:cSld>
  <p:clrMapOvr>
    <a:masterClrMapping/>
  </p:clrMapOvr>
  <p:transition>
    <p:random/>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able Placeholder 2"/>
          <p:cNvSpPr txBox="1">
            <a:spLocks noGrp="1"/>
          </p:cNvSpPr>
          <p:nvPr>
            <p:ph type="tbl" idx="1"/>
          </p:nvPr>
        </p:nvSpPr>
        <p:spPr>
          <a:xfrm>
            <a:off x="457200" y="1676396"/>
            <a:ext cx="8229600" cy="4267203"/>
          </a:xfrm>
        </p:spPr>
        <p:txBody>
          <a:bodyPr/>
          <a:lstStyle>
            <a:lvl1pPr>
              <a:defRPr/>
            </a:lvl1pPr>
          </a:lstStyle>
          <a:p>
            <a:pPr lvl="0"/>
            <a:endParaRPr lang="en-US"/>
          </a:p>
        </p:txBody>
      </p:sp>
      <p:sp>
        <p:nvSpPr>
          <p:cNvPr id="4" name="Date Placeholder 3"/>
          <p:cNvSpPr txBox="1">
            <a:spLocks noGrp="1"/>
          </p:cNvSpPr>
          <p:nvPr>
            <p:ph type="dt" sz="half" idx="7"/>
          </p:nvPr>
        </p:nvSpPr>
        <p:spPr>
          <a:xfrm>
            <a:off x="381003" y="6019796"/>
            <a:ext cx="2133596" cy="476246"/>
          </a:xfrm>
        </p:spPr>
        <p:txBody>
          <a:bodyPr/>
          <a:lstStyle>
            <a:lvl1pPr>
              <a:defRPr/>
            </a:lvl1pPr>
          </a:lstStyle>
          <a:p>
            <a:pPr lvl="0"/>
            <a:endParaRPr lang="en-US"/>
          </a:p>
        </p:txBody>
      </p:sp>
      <p:sp>
        <p:nvSpPr>
          <p:cNvPr id="5" name="Footer Placeholder 4"/>
          <p:cNvSpPr txBox="1">
            <a:spLocks noGrp="1"/>
          </p:cNvSpPr>
          <p:nvPr>
            <p:ph type="ftr" sz="quarter" idx="9"/>
          </p:nvPr>
        </p:nvSpPr>
        <p:spPr>
          <a:xfrm>
            <a:off x="3047996" y="6019796"/>
            <a:ext cx="2895603" cy="476246"/>
          </a:xfrm>
        </p:spPr>
        <p:txBody>
          <a:bodyPr/>
          <a:lstStyle>
            <a:lvl1pPr>
              <a:defRPr/>
            </a:lvl1pPr>
          </a:lstStyle>
          <a:p>
            <a:pPr lvl="0"/>
            <a:endParaRPr lang="en-US"/>
          </a:p>
        </p:txBody>
      </p:sp>
      <p:sp>
        <p:nvSpPr>
          <p:cNvPr id="6" name="Slide Number Placeholder 5"/>
          <p:cNvSpPr txBox="1">
            <a:spLocks noGrp="1"/>
          </p:cNvSpPr>
          <p:nvPr>
            <p:ph type="sldNum" sz="quarter" idx="8"/>
          </p:nvPr>
        </p:nvSpPr>
        <p:spPr>
          <a:xfrm>
            <a:off x="6476996" y="6019796"/>
            <a:ext cx="2133596" cy="476246"/>
          </a:xfrm>
        </p:spPr>
        <p:txBody>
          <a:bodyPr/>
          <a:lstStyle>
            <a:lvl1pPr>
              <a:defRPr/>
            </a:lvl1pPr>
          </a:lstStyle>
          <a:p>
            <a:pPr lvl="0"/>
            <a:fld id="{B8E5C545-77D1-423E-BB9A-88F22068C492}" type="slidenum">
              <a:t>‹#›</a:t>
            </a:fld>
            <a:endParaRPr lang="en-US"/>
          </a:p>
        </p:txBody>
      </p:sp>
    </p:spTree>
    <p:extLst>
      <p:ext uri="{BB962C8B-B14F-4D97-AF65-F5344CB8AC3E}">
        <p14:creationId xmlns:p14="http://schemas.microsoft.com/office/powerpoint/2010/main" val="10711663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Rectangle 1026"/>
          <p:cNvSpPr txBox="1">
            <a:spLocks noGrp="1"/>
          </p:cNvSpPr>
          <p:nvPr>
            <p:ph type="ctrTitle"/>
          </p:nvPr>
        </p:nvSpPr>
        <p:spPr>
          <a:xfrm>
            <a:off x="685800" y="2286000"/>
            <a:ext cx="7772400" cy="1143000"/>
          </a:xfrm>
        </p:spPr>
        <p:txBody>
          <a:bodyPr/>
          <a:lstStyle>
            <a:lvl1pPr>
              <a:defRPr/>
            </a:lvl1pPr>
          </a:lstStyle>
          <a:p>
            <a:pPr lvl="0"/>
            <a:r>
              <a:rPr lang="en-US"/>
              <a:t>Click to edit Master title style</a:t>
            </a:r>
          </a:p>
        </p:txBody>
      </p:sp>
      <p:sp>
        <p:nvSpPr>
          <p:cNvPr id="3" name="Rectangle 1027"/>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2045E8A0-C0BE-4A5B-827D-3CA885AC9104}" type="slidenum">
              <a:t>‹#›</a:t>
            </a:fld>
            <a:endParaRPr lang="en-US"/>
          </a:p>
        </p:txBody>
      </p:sp>
    </p:spTree>
    <p:extLst>
      <p:ext uri="{BB962C8B-B14F-4D97-AF65-F5344CB8AC3E}">
        <p14:creationId xmlns:p14="http://schemas.microsoft.com/office/powerpoint/2010/main" val="3823011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1028"/>
          <p:cNvSpPr txBox="1">
            <a:spLocks noGrp="1"/>
          </p:cNvSpPr>
          <p:nvPr>
            <p:ph type="dt" sz="half" idx="7"/>
          </p:nvPr>
        </p:nvSpPr>
        <p:spPr/>
        <p:txBody>
          <a:bodyPr/>
          <a:lstStyle>
            <a:lvl1pPr>
              <a:defRPr/>
            </a:lvl1pPr>
          </a:lstStyle>
          <a:p>
            <a:pPr lvl="0"/>
            <a:endParaRPr lang="en-US"/>
          </a:p>
        </p:txBody>
      </p:sp>
      <p:sp>
        <p:nvSpPr>
          <p:cNvPr id="4" name="Rectangle 1029"/>
          <p:cNvSpPr txBox="1">
            <a:spLocks noGrp="1"/>
          </p:cNvSpPr>
          <p:nvPr>
            <p:ph type="ftr" sz="quarter" idx="9"/>
          </p:nvPr>
        </p:nvSpPr>
        <p:spPr/>
        <p:txBody>
          <a:bodyPr/>
          <a:lstStyle>
            <a:lvl1pPr>
              <a:defRPr/>
            </a:lvl1pPr>
          </a:lstStyle>
          <a:p>
            <a:pPr lvl="0"/>
            <a:endParaRPr lang="en-US"/>
          </a:p>
        </p:txBody>
      </p:sp>
      <p:sp>
        <p:nvSpPr>
          <p:cNvPr id="5" name="Rectangle 1030"/>
          <p:cNvSpPr txBox="1">
            <a:spLocks noGrp="1"/>
          </p:cNvSpPr>
          <p:nvPr>
            <p:ph type="sldNum" sz="quarter" idx="8"/>
          </p:nvPr>
        </p:nvSpPr>
        <p:spPr/>
        <p:txBody>
          <a:bodyPr/>
          <a:lstStyle>
            <a:lvl1pPr>
              <a:defRPr/>
            </a:lvl1pPr>
          </a:lstStyle>
          <a:p>
            <a:pPr lvl="0"/>
            <a:fld id="{B722B8CD-A598-4D7B-B845-8D3D6B2B3B25}" type="slidenum">
              <a:t>‹#›</a:t>
            </a:fld>
            <a:endParaRPr lang="en-US"/>
          </a:p>
        </p:txBody>
      </p:sp>
    </p:spTree>
    <p:extLst>
      <p:ext uri="{BB962C8B-B14F-4D97-AF65-F5344CB8AC3E}">
        <p14:creationId xmlns:p14="http://schemas.microsoft.com/office/powerpoint/2010/main" val="23766339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FE282A04-CED9-44D4-A6FC-E6892C22CFF5}" type="slidenum">
              <a:t>‹#›</a:t>
            </a:fld>
            <a:endParaRPr lang="en-US"/>
          </a:p>
        </p:txBody>
      </p:sp>
    </p:spTree>
    <p:extLst>
      <p:ext uri="{BB962C8B-B14F-4D97-AF65-F5344CB8AC3E}">
        <p14:creationId xmlns:p14="http://schemas.microsoft.com/office/powerpoint/2010/main" val="3886943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txBox="1">
            <a:spLocks noGrp="1"/>
          </p:cNvSpPr>
          <p:nvPr>
            <p:ph type="title"/>
          </p:nvPr>
        </p:nvSpPr>
        <p:spPr>
          <a:xfrm>
            <a:off x="722311" y="4406895"/>
            <a:ext cx="7772400" cy="1362071"/>
          </a:xfrm>
        </p:spPr>
        <p:txBody>
          <a:bodyPr anchor="t" anchorCtr="0"/>
          <a:lstStyle>
            <a:lvl1pPr algn="l">
              <a:defRPr sz="4000" b="1" cap="all"/>
            </a:lvl1pPr>
          </a:lstStyle>
          <a:p>
            <a:pPr lvl="0"/>
            <a:r>
              <a:rPr lang="en-US"/>
              <a:t>Click to edit Master title style</a:t>
            </a:r>
          </a:p>
        </p:txBody>
      </p:sp>
      <p:sp>
        <p:nvSpPr>
          <p:cNvPr id="3"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72E94062-DBCF-4A7F-BD24-7F92FCE95D6A}" type="slidenum">
              <a:t>‹#›</a:t>
            </a:fld>
            <a:endParaRPr lang="en-US"/>
          </a:p>
        </p:txBody>
      </p:sp>
    </p:spTree>
    <p:extLst>
      <p:ext uri="{BB962C8B-B14F-4D97-AF65-F5344CB8AC3E}">
        <p14:creationId xmlns:p14="http://schemas.microsoft.com/office/powerpoint/2010/main" val="408722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Content Placeholder 2"/>
          <p:cNvSpPr txBox="1">
            <a:spLocks noGrp="1"/>
          </p:cNvSpPr>
          <p:nvPr>
            <p:ph idx="1"/>
          </p:nvPr>
        </p:nvSpPr>
        <p:spPr>
          <a:xfrm>
            <a:off x="6858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txBox="1">
            <a:spLocks noGrp="1"/>
          </p:cNvSpPr>
          <p:nvPr>
            <p:ph idx="2"/>
          </p:nvPr>
        </p:nvSpPr>
        <p:spPr>
          <a:xfrm>
            <a:off x="46481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txBox="1">
            <a:spLocks noGrp="1"/>
          </p:cNvSpPr>
          <p:nvPr>
            <p:ph type="dt" sz="half" idx="7"/>
          </p:nvPr>
        </p:nvSpPr>
        <p:spPr/>
        <p:txBody>
          <a:bodyPr/>
          <a:lstStyle>
            <a:lvl1pPr>
              <a:defRPr/>
            </a:lvl1pPr>
          </a:lstStyle>
          <a:p>
            <a:pPr lvl="0"/>
            <a:endParaRPr lang="en-US"/>
          </a:p>
        </p:txBody>
      </p:sp>
      <p:sp>
        <p:nvSpPr>
          <p:cNvPr id="6" name="Rectangle 5"/>
          <p:cNvSpPr txBox="1">
            <a:spLocks noGrp="1"/>
          </p:cNvSpPr>
          <p:nvPr>
            <p:ph type="ftr" sz="quarter" idx="9"/>
          </p:nvPr>
        </p:nvSpPr>
        <p:spPr/>
        <p:txBody>
          <a:bodyPr/>
          <a:lstStyle>
            <a:lvl1pPr>
              <a:defRPr/>
            </a:lvl1pPr>
          </a:lstStyle>
          <a:p>
            <a:pPr lvl="0"/>
            <a:endParaRPr lang="en-US"/>
          </a:p>
        </p:txBody>
      </p:sp>
      <p:sp>
        <p:nvSpPr>
          <p:cNvPr id="7" name="Rectangle 6"/>
          <p:cNvSpPr txBox="1">
            <a:spLocks noGrp="1"/>
          </p:cNvSpPr>
          <p:nvPr>
            <p:ph type="sldNum" sz="quarter" idx="8"/>
          </p:nvPr>
        </p:nvSpPr>
        <p:spPr/>
        <p:txBody>
          <a:bodyPr/>
          <a:lstStyle>
            <a:lvl1pPr>
              <a:defRPr/>
            </a:lvl1pPr>
          </a:lstStyle>
          <a:p>
            <a:pPr lvl="0"/>
            <a:fld id="{63E5ABF8-EAFF-4F37-8844-4DD1DB93B223}" type="slidenum">
              <a:t>‹#›</a:t>
            </a:fld>
            <a:endParaRPr lang="en-US"/>
          </a:p>
        </p:txBody>
      </p:sp>
    </p:spTree>
    <p:extLst>
      <p:ext uri="{BB962C8B-B14F-4D97-AF65-F5344CB8AC3E}">
        <p14:creationId xmlns:p14="http://schemas.microsoft.com/office/powerpoint/2010/main" val="38472238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4640"/>
            <a:ext cx="8229600" cy="1143000"/>
          </a:xfrm>
        </p:spPr>
        <p:txBody>
          <a:bodyPr/>
          <a:lstStyle>
            <a:lvl1pPr>
              <a:defRPr/>
            </a:lvl1pPr>
          </a:lstStyle>
          <a:p>
            <a:pPr lvl="0"/>
            <a:r>
              <a:rPr lang="en-US"/>
              <a:t>Click to edit Master title style</a:t>
            </a:r>
          </a:p>
        </p:txBody>
      </p:sp>
      <p:sp>
        <p:nvSpPr>
          <p:cNvPr id="3"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4"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6"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txBox="1">
            <a:spLocks noGrp="1"/>
          </p:cNvSpPr>
          <p:nvPr>
            <p:ph type="dt" sz="half" idx="7"/>
          </p:nvPr>
        </p:nvSpPr>
        <p:spPr/>
        <p:txBody>
          <a:bodyPr/>
          <a:lstStyle>
            <a:lvl1pPr>
              <a:defRPr/>
            </a:lvl1pPr>
          </a:lstStyle>
          <a:p>
            <a:pPr lvl="0"/>
            <a:endParaRPr lang="en-US"/>
          </a:p>
        </p:txBody>
      </p:sp>
      <p:sp>
        <p:nvSpPr>
          <p:cNvPr id="8" name="Rectangle 5"/>
          <p:cNvSpPr txBox="1">
            <a:spLocks noGrp="1"/>
          </p:cNvSpPr>
          <p:nvPr>
            <p:ph type="ftr" sz="quarter" idx="9"/>
          </p:nvPr>
        </p:nvSpPr>
        <p:spPr/>
        <p:txBody>
          <a:bodyPr/>
          <a:lstStyle>
            <a:lvl1pPr>
              <a:defRPr/>
            </a:lvl1pPr>
          </a:lstStyle>
          <a:p>
            <a:pPr lvl="0"/>
            <a:endParaRPr lang="en-US"/>
          </a:p>
        </p:txBody>
      </p:sp>
      <p:sp>
        <p:nvSpPr>
          <p:cNvPr id="9" name="Rectangle 6"/>
          <p:cNvSpPr txBox="1">
            <a:spLocks noGrp="1"/>
          </p:cNvSpPr>
          <p:nvPr>
            <p:ph type="sldNum" sz="quarter" idx="8"/>
          </p:nvPr>
        </p:nvSpPr>
        <p:spPr/>
        <p:txBody>
          <a:bodyPr/>
          <a:lstStyle>
            <a:lvl1pPr>
              <a:defRPr/>
            </a:lvl1pPr>
          </a:lstStyle>
          <a:p>
            <a:pPr lvl="0"/>
            <a:fld id="{FE1B08DB-CBF5-4347-8EAA-30823F0F978A}" type="slidenum">
              <a:t>‹#›</a:t>
            </a:fld>
            <a:endParaRPr lang="en-US"/>
          </a:p>
        </p:txBody>
      </p:sp>
    </p:spTree>
    <p:extLst>
      <p:ext uri="{BB962C8B-B14F-4D97-AF65-F5344CB8AC3E}">
        <p14:creationId xmlns:p14="http://schemas.microsoft.com/office/powerpoint/2010/main" val="399165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Rectangle 4"/>
          <p:cNvSpPr txBox="1">
            <a:spLocks noGrp="1"/>
          </p:cNvSpPr>
          <p:nvPr>
            <p:ph type="dt" sz="half" idx="7"/>
          </p:nvPr>
        </p:nvSpPr>
        <p:spPr/>
        <p:txBody>
          <a:bodyPr/>
          <a:lstStyle>
            <a:lvl1pPr>
              <a:defRPr/>
            </a:lvl1pPr>
          </a:lstStyle>
          <a:p>
            <a:pPr lvl="0"/>
            <a:endParaRPr lang="en-US"/>
          </a:p>
        </p:txBody>
      </p:sp>
      <p:sp>
        <p:nvSpPr>
          <p:cNvPr id="4" name="Rectangle 5"/>
          <p:cNvSpPr txBox="1">
            <a:spLocks noGrp="1"/>
          </p:cNvSpPr>
          <p:nvPr>
            <p:ph type="ftr" sz="quarter" idx="9"/>
          </p:nvPr>
        </p:nvSpPr>
        <p:spPr/>
        <p:txBody>
          <a:bodyPr/>
          <a:lstStyle>
            <a:lvl1pPr>
              <a:defRPr/>
            </a:lvl1pPr>
          </a:lstStyle>
          <a:p>
            <a:pPr lvl="0"/>
            <a:endParaRPr lang="en-US"/>
          </a:p>
        </p:txBody>
      </p:sp>
      <p:sp>
        <p:nvSpPr>
          <p:cNvPr id="5" name="Rectangle 6"/>
          <p:cNvSpPr txBox="1">
            <a:spLocks noGrp="1"/>
          </p:cNvSpPr>
          <p:nvPr>
            <p:ph type="sldNum" sz="quarter" idx="8"/>
          </p:nvPr>
        </p:nvSpPr>
        <p:spPr/>
        <p:txBody>
          <a:bodyPr/>
          <a:lstStyle>
            <a:lvl1pPr>
              <a:defRPr/>
            </a:lvl1pPr>
          </a:lstStyle>
          <a:p>
            <a:pPr lvl="0"/>
            <a:fld id="{6E164949-DD72-40E8-AFB0-A4EADB1FEA2A}" type="slidenum">
              <a:t>‹#›</a:t>
            </a:fld>
            <a:endParaRPr lang="en-US"/>
          </a:p>
        </p:txBody>
      </p:sp>
    </p:spTree>
    <p:extLst>
      <p:ext uri="{BB962C8B-B14F-4D97-AF65-F5344CB8AC3E}">
        <p14:creationId xmlns:p14="http://schemas.microsoft.com/office/powerpoint/2010/main" val="19061887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txBox="1">
            <a:spLocks noGrp="1"/>
          </p:cNvSpPr>
          <p:nvPr>
            <p:ph type="dt" sz="half" idx="7"/>
          </p:nvPr>
        </p:nvSpPr>
        <p:spPr/>
        <p:txBody>
          <a:bodyPr/>
          <a:lstStyle>
            <a:lvl1pPr>
              <a:defRPr/>
            </a:lvl1pPr>
          </a:lstStyle>
          <a:p>
            <a:pPr lvl="0"/>
            <a:endParaRPr lang="en-US"/>
          </a:p>
        </p:txBody>
      </p:sp>
      <p:sp>
        <p:nvSpPr>
          <p:cNvPr id="3" name="Rectangle 5"/>
          <p:cNvSpPr txBox="1">
            <a:spLocks noGrp="1"/>
          </p:cNvSpPr>
          <p:nvPr>
            <p:ph type="ftr" sz="quarter" idx="9"/>
          </p:nvPr>
        </p:nvSpPr>
        <p:spPr/>
        <p:txBody>
          <a:bodyPr/>
          <a:lstStyle>
            <a:lvl1pPr>
              <a:defRPr/>
            </a:lvl1pPr>
          </a:lstStyle>
          <a:p>
            <a:pPr lvl="0"/>
            <a:endParaRPr lang="en-US"/>
          </a:p>
        </p:txBody>
      </p:sp>
      <p:sp>
        <p:nvSpPr>
          <p:cNvPr id="4" name="Rectangle 6"/>
          <p:cNvSpPr txBox="1">
            <a:spLocks noGrp="1"/>
          </p:cNvSpPr>
          <p:nvPr>
            <p:ph type="sldNum" sz="quarter" idx="8"/>
          </p:nvPr>
        </p:nvSpPr>
        <p:spPr/>
        <p:txBody>
          <a:bodyPr/>
          <a:lstStyle>
            <a:lvl1pPr>
              <a:defRPr/>
            </a:lvl1pPr>
          </a:lstStyle>
          <a:p>
            <a:pPr lvl="0"/>
            <a:fld id="{F3560AD6-5514-468F-9514-780FF265B57B}" type="slidenum">
              <a:t>‹#›</a:t>
            </a:fld>
            <a:endParaRPr lang="en-US"/>
          </a:p>
        </p:txBody>
      </p:sp>
    </p:spTree>
    <p:extLst>
      <p:ext uri="{BB962C8B-B14F-4D97-AF65-F5344CB8AC3E}">
        <p14:creationId xmlns:p14="http://schemas.microsoft.com/office/powerpoint/2010/main" val="25307559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nchorCtr="0"/>
          <a:lstStyle>
            <a:lvl1pPr algn="l">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7"/>
          </p:nvPr>
        </p:nvSpPr>
        <p:spPr/>
        <p:txBody>
          <a:bodyPr/>
          <a:lstStyle>
            <a:lvl1pPr>
              <a:defRPr/>
            </a:lvl1pPr>
          </a:lstStyle>
          <a:p>
            <a:pPr lvl="0"/>
            <a:endParaRPr lang="en-US"/>
          </a:p>
        </p:txBody>
      </p:sp>
      <p:sp>
        <p:nvSpPr>
          <p:cNvPr id="6" name="Rectangle 5"/>
          <p:cNvSpPr txBox="1">
            <a:spLocks noGrp="1"/>
          </p:cNvSpPr>
          <p:nvPr>
            <p:ph type="ftr" sz="quarter" idx="9"/>
          </p:nvPr>
        </p:nvSpPr>
        <p:spPr/>
        <p:txBody>
          <a:bodyPr/>
          <a:lstStyle>
            <a:lvl1pPr>
              <a:defRPr/>
            </a:lvl1pPr>
          </a:lstStyle>
          <a:p>
            <a:pPr lvl="0"/>
            <a:endParaRPr lang="en-US"/>
          </a:p>
        </p:txBody>
      </p:sp>
      <p:sp>
        <p:nvSpPr>
          <p:cNvPr id="7" name="Rectangle 6"/>
          <p:cNvSpPr txBox="1">
            <a:spLocks noGrp="1"/>
          </p:cNvSpPr>
          <p:nvPr>
            <p:ph type="sldNum" sz="quarter" idx="8"/>
          </p:nvPr>
        </p:nvSpPr>
        <p:spPr/>
        <p:txBody>
          <a:bodyPr/>
          <a:lstStyle>
            <a:lvl1pPr>
              <a:defRPr/>
            </a:lvl1pPr>
          </a:lstStyle>
          <a:p>
            <a:pPr lvl="0"/>
            <a:fld id="{6FE6D59E-CA32-426C-B0F9-AE1E05061EC4}" type="slidenum">
              <a:t>‹#›</a:t>
            </a:fld>
            <a:endParaRPr lang="en-US"/>
          </a:p>
        </p:txBody>
      </p:sp>
    </p:spTree>
    <p:extLst>
      <p:ext uri="{BB962C8B-B14F-4D97-AF65-F5344CB8AC3E}">
        <p14:creationId xmlns:p14="http://schemas.microsoft.com/office/powerpoint/2010/main" val="21928533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nchorCtr="0"/>
          <a:lstStyle>
            <a:lvl1pPr algn="l">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4"/>
          <p:cNvSpPr txBox="1">
            <a:spLocks noGrp="1"/>
          </p:cNvSpPr>
          <p:nvPr>
            <p:ph type="dt" sz="half" idx="7"/>
          </p:nvPr>
        </p:nvSpPr>
        <p:spPr/>
        <p:txBody>
          <a:bodyPr/>
          <a:lstStyle>
            <a:lvl1pPr>
              <a:defRPr/>
            </a:lvl1pPr>
          </a:lstStyle>
          <a:p>
            <a:pPr lvl="0"/>
            <a:endParaRPr lang="en-US"/>
          </a:p>
        </p:txBody>
      </p:sp>
      <p:sp>
        <p:nvSpPr>
          <p:cNvPr id="6" name="Rectangle 5"/>
          <p:cNvSpPr txBox="1">
            <a:spLocks noGrp="1"/>
          </p:cNvSpPr>
          <p:nvPr>
            <p:ph type="ftr" sz="quarter" idx="9"/>
          </p:nvPr>
        </p:nvSpPr>
        <p:spPr/>
        <p:txBody>
          <a:bodyPr/>
          <a:lstStyle>
            <a:lvl1pPr>
              <a:defRPr/>
            </a:lvl1pPr>
          </a:lstStyle>
          <a:p>
            <a:pPr lvl="0"/>
            <a:endParaRPr lang="en-US"/>
          </a:p>
        </p:txBody>
      </p:sp>
      <p:sp>
        <p:nvSpPr>
          <p:cNvPr id="7" name="Rectangle 6"/>
          <p:cNvSpPr txBox="1">
            <a:spLocks noGrp="1"/>
          </p:cNvSpPr>
          <p:nvPr>
            <p:ph type="sldNum" sz="quarter" idx="8"/>
          </p:nvPr>
        </p:nvSpPr>
        <p:spPr/>
        <p:txBody>
          <a:bodyPr/>
          <a:lstStyle>
            <a:lvl1pPr>
              <a:defRPr/>
            </a:lvl1pPr>
          </a:lstStyle>
          <a:p>
            <a:pPr lvl="0"/>
            <a:fld id="{3CF63D27-1B17-4CBC-AD84-5127F9AC1ECE}" type="slidenum">
              <a:t>‹#›</a:t>
            </a:fld>
            <a:endParaRPr lang="en-US"/>
          </a:p>
        </p:txBody>
      </p:sp>
    </p:spTree>
    <p:extLst>
      <p:ext uri="{BB962C8B-B14F-4D97-AF65-F5344CB8AC3E}">
        <p14:creationId xmlns:p14="http://schemas.microsoft.com/office/powerpoint/2010/main" val="8493267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txBox="1">
            <a:spLocks noGrp="1"/>
          </p:cNvSpPr>
          <p:nvPr>
            <p:ph type="title"/>
          </p:nvPr>
        </p:nvSpPr>
        <p:spPr/>
        <p:txBody>
          <a:bodyPr/>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150CF275-9268-48E2-89BA-9A87F2DB2AA7}" type="slidenum">
              <a:t>‹#›</a:t>
            </a:fld>
            <a:endParaRPr lang="en-US"/>
          </a:p>
        </p:txBody>
      </p:sp>
    </p:spTree>
    <p:extLst>
      <p:ext uri="{BB962C8B-B14F-4D97-AF65-F5344CB8AC3E}">
        <p14:creationId xmlns:p14="http://schemas.microsoft.com/office/powerpoint/2010/main" val="22162232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txBox="1">
            <a:spLocks noGrp="1"/>
          </p:cNvSpPr>
          <p:nvPr>
            <p:ph type="title" orient="vert"/>
          </p:nvPr>
        </p:nvSpPr>
        <p:spPr>
          <a:xfrm>
            <a:off x="6515099" y="609603"/>
            <a:ext cx="1943100" cy="5486400"/>
          </a:xfrm>
        </p:spPr>
        <p:txBody>
          <a:bodyPr vert="eaVert"/>
          <a:lstStyle>
            <a:lvl1pPr>
              <a:defRPr/>
            </a:lvl1pPr>
          </a:lstStyle>
          <a:p>
            <a:pPr lvl="0"/>
            <a:r>
              <a:rPr lang="en-US"/>
              <a:t>Click to edit Master title style</a:t>
            </a:r>
          </a:p>
        </p:txBody>
      </p:sp>
      <p:sp>
        <p:nvSpPr>
          <p:cNvPr id="3" name="Vertical Text Placeholder 2"/>
          <p:cNvSpPr txBox="1">
            <a:spLocks noGrp="1"/>
          </p:cNvSpPr>
          <p:nvPr>
            <p:ph type="body" orient="vert" idx="1"/>
          </p:nvPr>
        </p:nvSpPr>
        <p:spPr>
          <a:xfrm>
            <a:off x="685800" y="609603"/>
            <a:ext cx="5676896" cy="548640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7"/>
          </p:nvPr>
        </p:nvSpPr>
        <p:spPr/>
        <p:txBody>
          <a:bodyPr/>
          <a:lstStyle>
            <a:lvl1pPr>
              <a:defRPr/>
            </a:lvl1pPr>
          </a:lstStyle>
          <a:p>
            <a:pPr lvl="0"/>
            <a:endParaRPr lang="en-US"/>
          </a:p>
        </p:txBody>
      </p:sp>
      <p:sp>
        <p:nvSpPr>
          <p:cNvPr id="5" name="Rectangle 5"/>
          <p:cNvSpPr txBox="1">
            <a:spLocks noGrp="1"/>
          </p:cNvSpPr>
          <p:nvPr>
            <p:ph type="ftr" sz="quarter" idx="9"/>
          </p:nvPr>
        </p:nvSpPr>
        <p:spPr/>
        <p:txBody>
          <a:bodyPr/>
          <a:lstStyle>
            <a:lvl1pPr>
              <a:defRPr/>
            </a:lvl1pPr>
          </a:lstStyle>
          <a:p>
            <a:pPr lvl="0"/>
            <a:endParaRPr lang="en-US"/>
          </a:p>
        </p:txBody>
      </p:sp>
      <p:sp>
        <p:nvSpPr>
          <p:cNvPr id="6" name="Rectangle 6"/>
          <p:cNvSpPr txBox="1">
            <a:spLocks noGrp="1"/>
          </p:cNvSpPr>
          <p:nvPr>
            <p:ph type="sldNum" sz="quarter" idx="8"/>
          </p:nvPr>
        </p:nvSpPr>
        <p:spPr/>
        <p:txBody>
          <a:bodyPr/>
          <a:lstStyle>
            <a:lvl1pPr>
              <a:defRPr/>
            </a:lvl1pPr>
          </a:lstStyle>
          <a:p>
            <a:pPr lvl="0"/>
            <a:fld id="{2E337387-B302-4655-B640-A249F0005296}" type="slidenum">
              <a:t>‹#›</a:t>
            </a:fld>
            <a:endParaRPr lang="en-US"/>
          </a:p>
        </p:txBody>
      </p:sp>
    </p:spTree>
    <p:extLst>
      <p:ext uri="{BB962C8B-B14F-4D97-AF65-F5344CB8AC3E}">
        <p14:creationId xmlns:p14="http://schemas.microsoft.com/office/powerpoint/2010/main" val="4494806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txBox="1">
            <a:spLocks noGrp="1"/>
          </p:cNvSpPr>
          <p:nvPr>
            <p:ph type="dt" sz="half" idx="7"/>
          </p:nvPr>
        </p:nvSpPr>
        <p:spPr/>
        <p:txBody>
          <a:bodyPr/>
          <a:lstStyle>
            <a:lvl1pPr>
              <a:defRPr/>
            </a:lvl1pPr>
          </a:lstStyle>
          <a:p>
            <a:pPr lvl="0"/>
            <a:endParaRPr lang="en-US"/>
          </a:p>
        </p:txBody>
      </p:sp>
      <p:sp>
        <p:nvSpPr>
          <p:cNvPr id="3" name="Rectangle 1029"/>
          <p:cNvSpPr txBox="1">
            <a:spLocks noGrp="1"/>
          </p:cNvSpPr>
          <p:nvPr>
            <p:ph type="ftr" sz="quarter" idx="9"/>
          </p:nvPr>
        </p:nvSpPr>
        <p:spPr/>
        <p:txBody>
          <a:bodyPr/>
          <a:lstStyle>
            <a:lvl1pPr>
              <a:defRPr/>
            </a:lvl1pPr>
          </a:lstStyle>
          <a:p>
            <a:pPr lvl="0"/>
            <a:endParaRPr lang="en-US"/>
          </a:p>
        </p:txBody>
      </p:sp>
      <p:sp>
        <p:nvSpPr>
          <p:cNvPr id="4" name="Rectangle 1030"/>
          <p:cNvSpPr txBox="1">
            <a:spLocks noGrp="1"/>
          </p:cNvSpPr>
          <p:nvPr>
            <p:ph type="sldNum" sz="quarter" idx="8"/>
          </p:nvPr>
        </p:nvSpPr>
        <p:spPr/>
        <p:txBody>
          <a:bodyPr/>
          <a:lstStyle>
            <a:lvl1pPr>
              <a:defRPr/>
            </a:lvl1pPr>
          </a:lstStyle>
          <a:p>
            <a:pPr lvl="0"/>
            <a:fld id="{3FC80C63-9D7D-4A7C-8C39-12227C3A8672}" type="slidenum">
              <a:t>‹#›</a:t>
            </a:fld>
            <a:endParaRPr lang="en-US"/>
          </a:p>
        </p:txBody>
      </p:sp>
    </p:spTree>
    <p:extLst>
      <p:ext uri="{BB962C8B-B14F-4D97-AF65-F5344CB8AC3E}">
        <p14:creationId xmlns:p14="http://schemas.microsoft.com/office/powerpoint/2010/main" val="3857018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hf sldNum="0" hdr="0" ftr="0" dt="0"/>
</p:sldLayout>
</file>

<file path=ppt/slideLayouts/slideLayout70.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txBox="1">
            <a:spLocks noGrp="1"/>
          </p:cNvSpPr>
          <p:nvPr>
            <p:ph/>
          </p:nvPr>
        </p:nvSpPr>
        <p:spPr>
          <a:xfrm>
            <a:off x="685800" y="609603"/>
            <a:ext cx="7772400" cy="548640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txBox="1">
            <a:spLocks noGrp="1"/>
          </p:cNvSpPr>
          <p:nvPr>
            <p:ph type="dt" sz="half" idx="7"/>
          </p:nvPr>
        </p:nvSpPr>
        <p:spPr/>
        <p:txBody>
          <a:bodyPr/>
          <a:lstStyle>
            <a:lvl1pPr>
              <a:defRPr/>
            </a:lvl1pPr>
          </a:lstStyle>
          <a:p>
            <a:pPr lvl="0"/>
            <a:endParaRPr lang="en-US"/>
          </a:p>
        </p:txBody>
      </p:sp>
      <p:sp>
        <p:nvSpPr>
          <p:cNvPr id="4" name="Rectangle 5"/>
          <p:cNvSpPr txBox="1">
            <a:spLocks noGrp="1"/>
          </p:cNvSpPr>
          <p:nvPr>
            <p:ph type="ftr" sz="quarter" idx="9"/>
          </p:nvPr>
        </p:nvSpPr>
        <p:spPr/>
        <p:txBody>
          <a:bodyPr/>
          <a:lstStyle>
            <a:lvl1pPr>
              <a:defRPr/>
            </a:lvl1pPr>
          </a:lstStyle>
          <a:p>
            <a:pPr lvl="0"/>
            <a:endParaRPr lang="en-US"/>
          </a:p>
        </p:txBody>
      </p:sp>
      <p:sp>
        <p:nvSpPr>
          <p:cNvPr id="5" name="Rectangle 6"/>
          <p:cNvSpPr txBox="1">
            <a:spLocks noGrp="1"/>
          </p:cNvSpPr>
          <p:nvPr>
            <p:ph type="sldNum" sz="quarter" idx="8"/>
          </p:nvPr>
        </p:nvSpPr>
        <p:spPr/>
        <p:txBody>
          <a:bodyPr/>
          <a:lstStyle>
            <a:lvl1pPr>
              <a:defRPr/>
            </a:lvl1pPr>
          </a:lstStyle>
          <a:p>
            <a:pPr lvl="0"/>
            <a:fld id="{68236D01-3870-4687-B4E4-69A8BABEE863}" type="slidenum">
              <a:t>‹#›</a:t>
            </a:fld>
            <a:endParaRPr lang="en-US"/>
          </a:p>
        </p:txBody>
      </p:sp>
    </p:spTree>
    <p:extLst>
      <p:ext uri="{BB962C8B-B14F-4D97-AF65-F5344CB8AC3E}">
        <p14:creationId xmlns:p14="http://schemas.microsoft.com/office/powerpoint/2010/main" val="91291941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Subtitle 2"/>
          <p:cNvSpPr txBox="1">
            <a:spLocks noGrp="1"/>
          </p:cNvSpPr>
          <p:nvPr>
            <p:ph type="subTitle" idx="1"/>
          </p:nvPr>
        </p:nvSpPr>
        <p:spPr>
          <a:xfrm>
            <a:off x="1371600" y="3886200"/>
            <a:ext cx="6400800" cy="1752603"/>
          </a:xfrm>
        </p:spPr>
        <p:txBody>
          <a:bodyPr anchorCtr="1"/>
          <a:lstStyle>
            <a:lvl1pPr marL="0" indent="0" algn="ctr">
              <a:buNone/>
              <a:defRPr/>
            </a:lvl1pPr>
          </a:lstStyle>
          <a:p>
            <a:pPr lvl="0"/>
            <a:r>
              <a:rPr lang="en-US"/>
              <a:t>Click to edit Master subtitle style</a:t>
            </a:r>
          </a:p>
        </p:txBody>
      </p:sp>
    </p:spTree>
    <p:extLst>
      <p:ext uri="{BB962C8B-B14F-4D97-AF65-F5344CB8AC3E}">
        <p14:creationId xmlns:p14="http://schemas.microsoft.com/office/powerpoint/2010/main" val="17961376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123330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ext Placeholder 2"/>
          <p:cNvSpPr txBox="1">
            <a:spLocks noGrp="1"/>
          </p:cNvSpPr>
          <p:nvPr>
            <p:ph type="body" idx="1"/>
          </p:nvPr>
        </p:nvSpPr>
        <p:spPr>
          <a:xfrm>
            <a:off x="722311" y="2906713"/>
            <a:ext cx="7772400" cy="1500182"/>
          </a:xfrm>
        </p:spPr>
        <p:txBody>
          <a:bodyPr anchor="b"/>
          <a:lstStyle>
            <a:lvl1pPr marL="0" indent="0">
              <a:spcBef>
                <a:spcPts val="500"/>
              </a:spcBef>
              <a:buNone/>
              <a:defRPr sz="2000"/>
            </a:lvl1pPr>
          </a:lstStyle>
          <a:p>
            <a:pPr lvl="0"/>
            <a:r>
              <a:rPr lang="en-US"/>
              <a:t>Click to edit Master text styles</a:t>
            </a:r>
          </a:p>
        </p:txBody>
      </p:sp>
    </p:spTree>
    <p:extLst>
      <p:ext uri="{BB962C8B-B14F-4D97-AF65-F5344CB8AC3E}">
        <p14:creationId xmlns:p14="http://schemas.microsoft.com/office/powerpoint/2010/main" val="4041599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1143000"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Content Placeholder 3"/>
          <p:cNvSpPr txBox="1">
            <a:spLocks noGrp="1"/>
          </p:cNvSpPr>
          <p:nvPr>
            <p:ph idx="2"/>
          </p:nvPr>
        </p:nvSpPr>
        <p:spPr>
          <a:xfrm>
            <a:off x="5105396" y="1981203"/>
            <a:ext cx="3810003" cy="4114800"/>
          </a:xfrm>
        </p:spPr>
        <p:txBody>
          <a:bodyPr/>
          <a:lstStyle>
            <a:lvl1pPr>
              <a:spcBef>
                <a:spcPts val="700"/>
              </a:spcBef>
              <a:defRPr sz="2800"/>
            </a:lvl1pPr>
            <a:lvl2pPr>
              <a:spcBef>
                <a:spcPts val="600"/>
              </a:spcBef>
              <a:defRPr sz="2400"/>
            </a:lvl2pPr>
            <a:lvl3pPr>
              <a:spcBef>
                <a:spcPts val="500"/>
              </a:spcBef>
              <a:defRPr sz="2000"/>
            </a:lvl3pPr>
            <a:lvl4pPr>
              <a:spcBef>
                <a:spcPts val="400"/>
              </a:spcBef>
              <a:defRPr sz="1800"/>
            </a:lvl4pPr>
            <a:lvl5pPr>
              <a:spcBef>
                <a:spcPts val="400"/>
              </a:spcBef>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3429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ext Placeholder 2"/>
          <p:cNvSpPr txBox="1">
            <a:spLocks noGrp="1"/>
          </p:cNvSpPr>
          <p:nvPr>
            <p:ph type="body" idx="1"/>
          </p:nvPr>
        </p:nvSpPr>
        <p:spPr>
          <a:xfrm>
            <a:off x="457200" y="1535113"/>
            <a:ext cx="4040184" cy="639759"/>
          </a:xfrm>
        </p:spPr>
        <p:txBody>
          <a:bodyPr anchor="b"/>
          <a:lstStyle>
            <a:lvl1pPr marL="0" indent="0">
              <a:spcBef>
                <a:spcPts val="600"/>
              </a:spcBef>
              <a:buNone/>
              <a:defRPr sz="2400" b="1"/>
            </a:lvl1pPr>
          </a:lstStyle>
          <a:p>
            <a:pPr lvl="0"/>
            <a:r>
              <a:rPr lang="en-US"/>
              <a:t>Click to edit Master text styles</a:t>
            </a:r>
          </a:p>
        </p:txBody>
      </p:sp>
      <p:sp>
        <p:nvSpPr>
          <p:cNvPr id="3" name="Content Placeholder 3"/>
          <p:cNvSpPr txBox="1">
            <a:spLocks noGrp="1"/>
          </p:cNvSpPr>
          <p:nvPr>
            <p:ph idx="2"/>
          </p:nvPr>
        </p:nvSpPr>
        <p:spPr>
          <a:xfrm>
            <a:off x="457200" y="2174872"/>
            <a:ext cx="4040184"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4"/>
          <p:cNvSpPr txBox="1">
            <a:spLocks noGrp="1"/>
          </p:cNvSpPr>
          <p:nvPr>
            <p:ph type="body" idx="3"/>
          </p:nvPr>
        </p:nvSpPr>
        <p:spPr>
          <a:xfrm>
            <a:off x="4645023" y="1535113"/>
            <a:ext cx="4041776" cy="639759"/>
          </a:xfrm>
        </p:spPr>
        <p:txBody>
          <a:bodyPr anchor="b"/>
          <a:lstStyle>
            <a:lvl1pPr marL="0" indent="0">
              <a:spcBef>
                <a:spcPts val="600"/>
              </a:spcBef>
              <a:buNone/>
              <a:defRPr sz="2400" b="1"/>
            </a:lvl1pPr>
          </a:lstStyle>
          <a:p>
            <a:pPr lvl="0"/>
            <a:r>
              <a:rPr lang="en-US"/>
              <a:t>Click to edit Master text styles</a:t>
            </a:r>
          </a:p>
        </p:txBody>
      </p:sp>
      <p:sp>
        <p:nvSpPr>
          <p:cNvPr id="5" name="Content Placeholder 5"/>
          <p:cNvSpPr txBox="1">
            <a:spLocks noGrp="1"/>
          </p:cNvSpPr>
          <p:nvPr>
            <p:ph idx="4"/>
          </p:nvPr>
        </p:nvSpPr>
        <p:spPr>
          <a:xfrm>
            <a:off x="4645023" y="2174872"/>
            <a:ext cx="4041776" cy="3951286"/>
          </a:xfrm>
        </p:spPr>
        <p:txBody>
          <a:bodyPr/>
          <a:lstStyle>
            <a:lvl1pPr>
              <a:spcBef>
                <a:spcPts val="600"/>
              </a:spcBef>
              <a:defRPr sz="2400"/>
            </a:lvl1pPr>
            <a:lvl2pPr>
              <a:spcBef>
                <a:spcPts val="500"/>
              </a:spcBef>
              <a:defRPr sz="2000"/>
            </a:lvl2pPr>
            <a:lvl3pPr>
              <a:spcBef>
                <a:spcPts val="400"/>
              </a:spcBef>
              <a:defRPr sz="1800"/>
            </a:lvl3pPr>
            <a:lvl4pPr>
              <a:spcBef>
                <a:spcPts val="400"/>
              </a:spcBef>
              <a:defRPr sz="1600"/>
            </a:lvl4pPr>
            <a:lvl5pPr>
              <a:spcBef>
                <a:spcPts val="400"/>
              </a:spcBef>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766716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2670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212107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Tree>
    <p:extLst>
      <p:ext uri="{BB962C8B-B14F-4D97-AF65-F5344CB8AC3E}">
        <p14:creationId xmlns:p14="http://schemas.microsoft.com/office/powerpoint/2010/main" val="15140472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a:p>
        </p:txBody>
      </p:sp>
      <p:sp>
        <p:nvSpPr>
          <p:cNvPr id="3"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Tree>
    <p:extLst>
      <p:ext uri="{BB962C8B-B14F-4D97-AF65-F5344CB8AC3E}">
        <p14:creationId xmlns:p14="http://schemas.microsoft.com/office/powerpoint/2010/main" val="208307032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457200" y="273048"/>
            <a:ext cx="3008311" cy="1162046"/>
          </a:xfrm>
        </p:spPr>
        <p:txBody>
          <a:bodyPr anchor="b"/>
          <a:lstStyle>
            <a:lvl1pPr>
              <a:defRPr sz="2000" b="1"/>
            </a:lvl1pPr>
          </a:lstStyle>
          <a:p>
            <a:pPr lvl="0"/>
            <a:r>
              <a:rPr lang="en-US"/>
              <a:t>Click to edit Master title style</a:t>
            </a:r>
          </a:p>
        </p:txBody>
      </p:sp>
      <p:sp>
        <p:nvSpPr>
          <p:cNvPr id="3" name="Content Placeholder 2"/>
          <p:cNvSpPr txBox="1">
            <a:spLocks noGrp="1"/>
          </p:cNvSpPr>
          <p:nvPr>
            <p:ph idx="1"/>
          </p:nvPr>
        </p:nvSpPr>
        <p:spPr>
          <a:xfrm>
            <a:off x="3575047" y="273048"/>
            <a:ext cx="5111752" cy="5853110"/>
          </a:xfrm>
        </p:spPr>
        <p:txBody>
          <a:bodyPr/>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txBox="1">
            <a:spLocks noGrp="1"/>
          </p:cNvSpPr>
          <p:nvPr>
            <p:ph type="body" idx="2"/>
          </p:nvPr>
        </p:nvSpPr>
        <p:spPr>
          <a:xfrm>
            <a:off x="457200" y="1435095"/>
            <a:ext cx="3008311" cy="4691064"/>
          </a:xfrm>
        </p:spPr>
        <p:txBody>
          <a:bodyPr/>
          <a:lstStyle>
            <a:lvl1pPr marL="0" indent="0">
              <a:spcBef>
                <a:spcPts val="300"/>
              </a:spcBef>
              <a:buNone/>
              <a:defRPr sz="1400"/>
            </a:lvl1pPr>
          </a:lstStyle>
          <a:p>
            <a:pPr lvl="0"/>
            <a:r>
              <a:rPr lang="en-US"/>
              <a:t>Click to edit Master text styles</a:t>
            </a:r>
          </a:p>
        </p:txBody>
      </p:sp>
      <p:sp>
        <p:nvSpPr>
          <p:cNvPr id="5" name="Rectangle 1028"/>
          <p:cNvSpPr txBox="1">
            <a:spLocks noGrp="1"/>
          </p:cNvSpPr>
          <p:nvPr>
            <p:ph type="dt" sz="half" idx="7"/>
          </p:nvPr>
        </p:nvSpPr>
        <p:spPr/>
        <p:txBody>
          <a:bodyPr/>
          <a:lstStyle>
            <a:lvl1pPr>
              <a:defRPr/>
            </a:lvl1pPr>
          </a:lstStyle>
          <a:p>
            <a:pPr lvl="0"/>
            <a:endParaRPr lang="en-US"/>
          </a:p>
        </p:txBody>
      </p:sp>
      <p:sp>
        <p:nvSpPr>
          <p:cNvPr id="6" name="Rectangle 1029"/>
          <p:cNvSpPr txBox="1">
            <a:spLocks noGrp="1"/>
          </p:cNvSpPr>
          <p:nvPr>
            <p:ph type="ftr" sz="quarter" idx="9"/>
          </p:nvPr>
        </p:nvSpPr>
        <p:spPr/>
        <p:txBody>
          <a:bodyPr/>
          <a:lstStyle>
            <a:lvl1pPr>
              <a:defRPr/>
            </a:lvl1pPr>
          </a:lstStyle>
          <a:p>
            <a:pPr lvl="0"/>
            <a:endParaRPr lang="en-US"/>
          </a:p>
        </p:txBody>
      </p:sp>
      <p:sp>
        <p:nvSpPr>
          <p:cNvPr id="7" name="Rectangle 1030"/>
          <p:cNvSpPr txBox="1">
            <a:spLocks noGrp="1"/>
          </p:cNvSpPr>
          <p:nvPr>
            <p:ph type="sldNum" sz="quarter" idx="8"/>
          </p:nvPr>
        </p:nvSpPr>
        <p:spPr/>
        <p:txBody>
          <a:bodyPr/>
          <a:lstStyle>
            <a:lvl1pPr>
              <a:defRPr/>
            </a:lvl1pPr>
          </a:lstStyle>
          <a:p>
            <a:pPr lvl="0"/>
            <a:fld id="{CC976570-200A-4CBA-96C9-C8655EEE0D9A}" type="slidenum">
              <a:t>‹#›</a:t>
            </a:fld>
            <a:endParaRPr lang="en-US"/>
          </a:p>
        </p:txBody>
      </p:sp>
    </p:spTree>
    <p:extLst>
      <p:ext uri="{BB962C8B-B14F-4D97-AF65-F5344CB8AC3E}">
        <p14:creationId xmlns:p14="http://schemas.microsoft.com/office/powerpoint/2010/main" val="42563308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Vertical Text Placeholder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8769949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ext Placeholder 2"/>
          <p:cNvSpPr txBox="1">
            <a:spLocks noGrp="1"/>
          </p:cNvSpPr>
          <p:nvPr>
            <p:ph type="body" orient="vert" idx="1"/>
          </p:nvPr>
        </p:nvSpPr>
        <p:spPr>
          <a:xfrm>
            <a:off x="1143000" y="209553"/>
            <a:ext cx="5676896" cy="5886450"/>
          </a:xfrm>
        </p:spPr>
        <p:txBody>
          <a:bodyPr vert="eaVert"/>
          <a:lstStyle>
            <a:lvl1pPr>
              <a:defRPr/>
            </a:lvl1pPr>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390871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txBox="1">
            <a:spLocks noGrp="1"/>
          </p:cNvSpPr>
          <p:nvPr>
            <p:ph type="title"/>
          </p:nvPr>
        </p:nvSpPr>
        <p:spPr>
          <a:xfrm>
            <a:off x="1792288" y="4800600"/>
            <a:ext cx="5486400" cy="566735"/>
          </a:xfrm>
        </p:spPr>
        <p:txBody>
          <a:bodyPr anchor="b"/>
          <a:lstStyle>
            <a:lvl1pPr>
              <a:defRPr sz="2000" b="1"/>
            </a:lvl1pPr>
          </a:lstStyle>
          <a:p>
            <a:pPr lvl="0"/>
            <a:r>
              <a:rPr lang="en-US"/>
              <a:t>Click to edit Master title style</a:t>
            </a:r>
          </a:p>
        </p:txBody>
      </p:sp>
      <p:sp>
        <p:nvSpPr>
          <p:cNvPr id="3" name="Picture Placeholder 2"/>
          <p:cNvSpPr txBox="1">
            <a:spLocks noGrp="1"/>
          </p:cNvSpPr>
          <p:nvPr>
            <p:ph type="pic" idx="1"/>
          </p:nvPr>
        </p:nvSpPr>
        <p:spPr>
          <a:xfrm>
            <a:off x="1792288" y="612776"/>
            <a:ext cx="5486400" cy="4114800"/>
          </a:xfrm>
        </p:spPr>
        <p:txBody>
          <a:bodyPr/>
          <a:lstStyle>
            <a:lvl1pPr marL="0" indent="0">
              <a:buNone/>
              <a:defRPr/>
            </a:lvl1pPr>
          </a:lstStyle>
          <a:p>
            <a:pPr lvl="0"/>
            <a:endParaRPr lang="en-US"/>
          </a:p>
        </p:txBody>
      </p:sp>
      <p:sp>
        <p:nvSpPr>
          <p:cNvPr id="4" name="Text Placeholder 3"/>
          <p:cNvSpPr txBox="1">
            <a:spLocks noGrp="1"/>
          </p:cNvSpPr>
          <p:nvPr>
            <p:ph type="body" idx="2"/>
          </p:nvPr>
        </p:nvSpPr>
        <p:spPr>
          <a:xfrm>
            <a:off x="1792288" y="5367335"/>
            <a:ext cx="5486400" cy="804864"/>
          </a:xfrm>
        </p:spPr>
        <p:txBody>
          <a:bodyPr/>
          <a:lstStyle>
            <a:lvl1pPr marL="0" indent="0">
              <a:spcBef>
                <a:spcPts val="300"/>
              </a:spcBef>
              <a:buNone/>
              <a:defRPr sz="1400"/>
            </a:lvl1pPr>
          </a:lstStyle>
          <a:p>
            <a:pPr lvl="0"/>
            <a:r>
              <a:rPr lang="en-US"/>
              <a:t>Click to edit Master text styles</a:t>
            </a:r>
          </a:p>
        </p:txBody>
      </p:sp>
      <p:sp>
        <p:nvSpPr>
          <p:cNvPr id="5" name="Rectangle 1028"/>
          <p:cNvSpPr txBox="1">
            <a:spLocks noGrp="1"/>
          </p:cNvSpPr>
          <p:nvPr>
            <p:ph type="dt" sz="half" idx="7"/>
          </p:nvPr>
        </p:nvSpPr>
        <p:spPr/>
        <p:txBody>
          <a:bodyPr/>
          <a:lstStyle>
            <a:lvl1pPr>
              <a:defRPr/>
            </a:lvl1pPr>
          </a:lstStyle>
          <a:p>
            <a:pPr lvl="0"/>
            <a:endParaRPr lang="en-US"/>
          </a:p>
        </p:txBody>
      </p:sp>
      <p:sp>
        <p:nvSpPr>
          <p:cNvPr id="6" name="Rectangle 1029"/>
          <p:cNvSpPr txBox="1">
            <a:spLocks noGrp="1"/>
          </p:cNvSpPr>
          <p:nvPr>
            <p:ph type="ftr" sz="quarter" idx="9"/>
          </p:nvPr>
        </p:nvSpPr>
        <p:spPr/>
        <p:txBody>
          <a:bodyPr/>
          <a:lstStyle>
            <a:lvl1pPr>
              <a:defRPr/>
            </a:lvl1pPr>
          </a:lstStyle>
          <a:p>
            <a:pPr lvl="0"/>
            <a:endParaRPr lang="en-US"/>
          </a:p>
        </p:txBody>
      </p:sp>
      <p:sp>
        <p:nvSpPr>
          <p:cNvPr id="7" name="Rectangle 1030"/>
          <p:cNvSpPr txBox="1">
            <a:spLocks noGrp="1"/>
          </p:cNvSpPr>
          <p:nvPr>
            <p:ph type="sldNum" sz="quarter" idx="8"/>
          </p:nvPr>
        </p:nvSpPr>
        <p:spPr/>
        <p:txBody>
          <a:bodyPr/>
          <a:lstStyle>
            <a:lvl1pPr>
              <a:defRPr/>
            </a:lvl1pPr>
          </a:lstStyle>
          <a:p>
            <a:pPr lvl="0"/>
            <a:fld id="{743045A4-DC69-4669-9EBF-B1BA8CE83690}" type="slidenum">
              <a:t>‹#›</a:t>
            </a:fld>
            <a:endParaRPr lang="en-US"/>
          </a:p>
        </p:txBody>
      </p:sp>
    </p:spTree>
    <p:extLst>
      <p:ext uri="{BB962C8B-B14F-4D97-AF65-F5344CB8AC3E}">
        <p14:creationId xmlns:p14="http://schemas.microsoft.com/office/powerpoint/2010/main" val="15405582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theme" Target="../theme/theme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7.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1026"/>
          <p:cNvSpPr txBox="1">
            <a:spLocks noGrp="1"/>
          </p:cNvSpPr>
          <p:nvPr>
            <p:ph type="title"/>
          </p:nvPr>
        </p:nvSpPr>
        <p:spPr>
          <a:xfrm>
            <a:off x="457200" y="274640"/>
            <a:ext cx="8229600" cy="1143000"/>
          </a:xfrm>
          <a:prstGeom prst="rect">
            <a:avLst/>
          </a:prstGeom>
          <a:noFill/>
          <a:ln>
            <a:noFill/>
          </a:ln>
        </p:spPr>
        <p:txBody>
          <a:bodyPr vert="horz" wrap="square" lIns="91440" tIns="45720" rIns="91440" bIns="45720" anchor="ctr" anchorCtr="0" compatLnSpc="1"/>
          <a:lstStyle/>
          <a:p>
            <a:pPr lvl="0"/>
            <a:r>
              <a:rPr lang="en-US"/>
              <a:t>Click to edit Master title style</a:t>
            </a:r>
          </a:p>
        </p:txBody>
      </p:sp>
      <p:sp>
        <p:nvSpPr>
          <p:cNvPr id="3" name="Rectangle 1027"/>
          <p:cNvSpPr txBox="1">
            <a:spLocks noGrp="1"/>
          </p:cNvSpPr>
          <p:nvPr>
            <p:ph type="body" idx="1"/>
          </p:nvPr>
        </p:nvSpPr>
        <p:spPr>
          <a:xfrm>
            <a:off x="457200" y="1600200"/>
            <a:ext cx="8229600" cy="4525959"/>
          </a:xfrm>
          <a:prstGeom prst="rect">
            <a:avLst/>
          </a:prstGeom>
          <a:noFill/>
          <a:ln>
            <a:noFill/>
          </a:ln>
        </p:spPr>
        <p:txBody>
          <a:bodyPr vert="horz" wrap="square" lIns="91440" tIns="45720" rIns="91440" bIns="4572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txBox="1">
            <a:spLocks noGrp="1"/>
          </p:cNvSpPr>
          <p:nvPr>
            <p:ph type="dt" sz="half" idx="2"/>
          </p:nvPr>
        </p:nvSpPr>
        <p:spPr>
          <a:xfrm>
            <a:off x="457200" y="6245223"/>
            <a:ext cx="2133596" cy="476246"/>
          </a:xfrm>
          <a:prstGeom prst="rect">
            <a:avLst/>
          </a:prstGeom>
          <a:noFill/>
          <a:ln>
            <a:noFill/>
          </a:ln>
        </p:spPr>
        <p:txBody>
          <a:bodyPr vert="horz" wrap="square" lIns="91440" tIns="45720" rIns="91440" bIns="45720" anchor="t" anchorCtr="0" compatLnSpc="1"/>
          <a:lstStyle>
            <a:lvl1pPr marL="0" marR="0" lvl="0" indent="0" algn="l" defTabSz="914400" rtl="0" fontAlgn="auto" hangingPunct="1">
              <a:lnSpc>
                <a:spcPct val="100000"/>
              </a:lnSpc>
              <a:spcBef>
                <a:spcPts val="0"/>
              </a:spcBef>
              <a:spcAft>
                <a:spcPts val="0"/>
              </a:spcAft>
              <a:buNone/>
              <a:tabLst/>
              <a:defRPr lang="en-US" sz="1400" b="0" i="0" u="none" strike="noStrike" kern="1200" cap="none" spc="0" baseline="0">
                <a:solidFill>
                  <a:srgbClr val="000000"/>
                </a:solidFill>
                <a:uFillTx/>
                <a:latin typeface="Arial" pitchFamily="18"/>
                <a:ea typeface="ＭＳ Ｐゴシック" pitchFamily="18"/>
                <a:cs typeface="ＭＳ Ｐゴシック" pitchFamily="18"/>
              </a:defRPr>
            </a:lvl1pPr>
          </a:lstStyle>
          <a:p>
            <a:pPr lvl="0"/>
            <a:endParaRPr lang="en-US"/>
          </a:p>
        </p:txBody>
      </p:sp>
      <p:sp>
        <p:nvSpPr>
          <p:cNvPr id="5" name="Rectangle 1029"/>
          <p:cNvSpPr txBox="1">
            <a:spLocks noGrp="1"/>
          </p:cNvSpPr>
          <p:nvPr>
            <p:ph type="ftr" sz="quarter" idx="3"/>
          </p:nvPr>
        </p:nvSpPr>
        <p:spPr>
          <a:xfrm>
            <a:off x="3124203" y="6245223"/>
            <a:ext cx="2895603" cy="476246"/>
          </a:xfrm>
          <a:prstGeom prst="rect">
            <a:avLst/>
          </a:prstGeom>
          <a:noFill/>
          <a:ln>
            <a:noFill/>
          </a:ln>
        </p:spPr>
        <p:txBody>
          <a:bodyPr vert="horz" wrap="square" lIns="91440" tIns="45720" rIns="91440" bIns="45720" anchor="t" anchorCtr="1" compatLnSpc="1"/>
          <a:lstStyle>
            <a:lvl1pPr marL="0" marR="0" lvl="0" indent="0" algn="ctr" defTabSz="914400" rtl="0" fontAlgn="auto" hangingPunct="1">
              <a:lnSpc>
                <a:spcPct val="100000"/>
              </a:lnSpc>
              <a:spcBef>
                <a:spcPts val="0"/>
              </a:spcBef>
              <a:spcAft>
                <a:spcPts val="0"/>
              </a:spcAft>
              <a:buNone/>
              <a:tabLst/>
              <a:defRPr lang="en-US" sz="1400" b="0" i="0" u="none" strike="noStrike" kern="1200" cap="none" spc="0" baseline="0">
                <a:solidFill>
                  <a:srgbClr val="000000"/>
                </a:solidFill>
                <a:uFillTx/>
                <a:latin typeface="Arial" pitchFamily="18"/>
                <a:ea typeface="ＭＳ Ｐゴシック" pitchFamily="18"/>
                <a:cs typeface="ＭＳ Ｐゴシック" pitchFamily="18"/>
              </a:defRPr>
            </a:lvl1pPr>
          </a:lstStyle>
          <a:p>
            <a:pPr lvl="0"/>
            <a:endParaRPr lang="en-US"/>
          </a:p>
        </p:txBody>
      </p:sp>
      <p:sp>
        <p:nvSpPr>
          <p:cNvPr id="6" name="Rectangle 1030"/>
          <p:cNvSpPr txBox="1">
            <a:spLocks noGrp="1"/>
          </p:cNvSpPr>
          <p:nvPr>
            <p:ph type="sldNum" sz="quarter" idx="4"/>
          </p:nvPr>
        </p:nvSpPr>
        <p:spPr>
          <a:xfrm>
            <a:off x="6553203" y="6245223"/>
            <a:ext cx="2133596" cy="476246"/>
          </a:xfrm>
          <a:prstGeom prst="rect">
            <a:avLst/>
          </a:prstGeom>
          <a:noFill/>
          <a:ln>
            <a:noFill/>
          </a:ln>
        </p:spPr>
        <p:txBody>
          <a:bodyPr vert="horz" wrap="square" lIns="91440" tIns="45720" rIns="91440" bIns="45720" anchor="t" anchorCtr="0" compatLnSpc="1"/>
          <a:lstStyle>
            <a:lvl1pPr marL="0" marR="0" lvl="0" indent="0" algn="r" defTabSz="914400" rtl="0" fontAlgn="auto" hangingPunct="1">
              <a:lnSpc>
                <a:spcPct val="100000"/>
              </a:lnSpc>
              <a:spcBef>
                <a:spcPts val="0"/>
              </a:spcBef>
              <a:spcAft>
                <a:spcPts val="0"/>
              </a:spcAft>
              <a:buNone/>
              <a:tabLst/>
              <a:defRPr lang="en-US" sz="1400" b="0" i="0" u="none" strike="noStrike" kern="1200" cap="none" spc="0" baseline="0">
                <a:solidFill>
                  <a:srgbClr val="000000"/>
                </a:solidFill>
                <a:uFillTx/>
                <a:latin typeface="Arial"/>
                <a:ea typeface="ＭＳ Ｐゴシック"/>
                <a:cs typeface="ＭＳ Ｐゴシック"/>
              </a:defRPr>
            </a:lvl1pPr>
          </a:lstStyle>
          <a:p>
            <a:pPr lvl="0"/>
            <a:fld id="{BF6F47E1-95B0-4968-811F-08D675D5BEE6}" type="slidenum">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0">
        <a:lnSpc>
          <a:spcPct val="100000"/>
        </a:lnSpc>
        <a:spcBef>
          <a:spcPts val="0"/>
        </a:spcBef>
        <a:spcAft>
          <a:spcPts val="0"/>
        </a:spcAft>
        <a:buNone/>
        <a:tabLst/>
        <a:defRPr lang="en-US" sz="4400" b="0" i="0" u="none" strike="noStrike" kern="0" cap="none" spc="0" baseline="0">
          <a:solidFill>
            <a:srgbClr val="003366"/>
          </a:solidFill>
          <a:uFillTx/>
          <a:latin typeface="Britannic Bold"/>
          <a:ea typeface="ＭＳ Ｐゴシック"/>
          <a:cs typeface="ＭＳ Ｐゴシック"/>
        </a:defRPr>
      </a:lvl1pPr>
    </p:titleStyle>
    <p:bodyStyle>
      <a:lvl1pPr marL="342900" marR="0" lvl="0" indent="-342900" algn="l" defTabSz="914400" rtl="0" fontAlgn="auto" hangingPunct="0">
        <a:lnSpc>
          <a:spcPct val="100000"/>
        </a:lnSpc>
        <a:spcBef>
          <a:spcPts val="800"/>
        </a:spcBef>
        <a:spcAft>
          <a:spcPts val="0"/>
        </a:spcAft>
        <a:buSzPts val="3198"/>
        <a:buBlip>
          <a:blip r:embed="rId15"/>
        </a:buBlip>
        <a:tabLst/>
        <a:defRPr lang="en-US" sz="3200" b="0" i="0" u="none" strike="noStrike" kern="0" cap="none" spc="0" baseline="0">
          <a:solidFill>
            <a:srgbClr val="000000"/>
          </a:solidFill>
          <a:uFillTx/>
          <a:latin typeface="Times New Roman"/>
          <a:ea typeface="ＭＳ Ｐゴシック"/>
          <a:cs typeface="ＭＳ Ｐゴシック"/>
        </a:defRPr>
      </a:lvl1pPr>
      <a:lvl2pPr marL="742950" marR="0" lvl="1" indent="-285750" algn="l" defTabSz="914400" rtl="0" fontAlgn="auto" hangingPunct="0">
        <a:lnSpc>
          <a:spcPct val="100000"/>
        </a:lnSpc>
        <a:spcBef>
          <a:spcPts val="700"/>
        </a:spcBef>
        <a:spcAft>
          <a:spcPts val="0"/>
        </a:spcAft>
        <a:buSzPct val="100000"/>
        <a:buChar char="–"/>
        <a:tabLst/>
        <a:defRPr lang="en-US" sz="2800" b="0" i="0" u="none" strike="noStrike" kern="0" cap="none" spc="0" baseline="0">
          <a:solidFill>
            <a:srgbClr val="000000"/>
          </a:solidFill>
          <a:uFillTx/>
          <a:latin typeface="Times New Roman"/>
          <a:ea typeface="ＭＳ Ｐゴシック" pitchFamily="18"/>
        </a:defRPr>
      </a:lvl2pPr>
      <a:lvl3pPr marL="1143000" marR="0" lvl="2" indent="-228600" algn="l" defTabSz="914400" rtl="0" fontAlgn="auto" hangingPunct="0">
        <a:lnSpc>
          <a:spcPct val="100000"/>
        </a:lnSpc>
        <a:spcBef>
          <a:spcPts val="600"/>
        </a:spcBef>
        <a:spcAft>
          <a:spcPts val="0"/>
        </a:spcAft>
        <a:buSzPct val="100000"/>
        <a:buChar char="•"/>
        <a:tabLst/>
        <a:defRPr lang="en-US" sz="2400" b="0" i="0" u="none" strike="noStrike" kern="0" cap="none" spc="0" baseline="0">
          <a:solidFill>
            <a:srgbClr val="000000"/>
          </a:solidFill>
          <a:uFillTx/>
          <a:latin typeface="Times New Roman"/>
          <a:ea typeface="ＭＳ Ｐゴシック" pitchFamily="18"/>
        </a:defRPr>
      </a:lvl3pPr>
      <a:lvl4pPr marL="1600200" marR="0" lvl="3" indent="-228600" algn="l" defTabSz="914400" rtl="0" fontAlgn="auto" hangingPunct="0">
        <a:lnSpc>
          <a:spcPct val="100000"/>
        </a:lnSpc>
        <a:spcBef>
          <a:spcPts val="500"/>
        </a:spcBef>
        <a:spcAft>
          <a:spcPts val="0"/>
        </a:spcAft>
        <a:buSzPct val="100000"/>
        <a:buChar char="–"/>
        <a:tabLst/>
        <a:defRPr lang="en-US" sz="2000" b="0" i="0" u="none" strike="noStrike" kern="0" cap="none" spc="0" baseline="0">
          <a:solidFill>
            <a:srgbClr val="000000"/>
          </a:solidFill>
          <a:uFillTx/>
          <a:latin typeface="Times New Roman"/>
          <a:ea typeface="ＭＳ Ｐゴシック" pitchFamily="18"/>
        </a:defRPr>
      </a:lvl4pPr>
      <a:lvl5pPr marL="2057400" marR="0" lvl="4" indent="-228600" algn="l" defTabSz="914400" rtl="0" fontAlgn="auto" hangingPunct="0">
        <a:lnSpc>
          <a:spcPct val="100000"/>
        </a:lnSpc>
        <a:spcBef>
          <a:spcPts val="500"/>
        </a:spcBef>
        <a:spcAft>
          <a:spcPts val="0"/>
        </a:spcAft>
        <a:buSzPct val="100000"/>
        <a:buChar char="»"/>
        <a:tabLst/>
        <a:defRPr lang="en-US" sz="2000" b="0" i="0" u="none" strike="noStrike" kern="0" cap="none" spc="0" baseline="0">
          <a:solidFill>
            <a:srgbClr val="000000"/>
          </a:solidFill>
          <a:uFillTx/>
          <a:latin typeface="Times New Roman"/>
          <a:ea typeface="ＭＳ Ｐゴシック" pitchFamily="18"/>
        </a:defRPr>
      </a:lvl5pPr>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1026"/>
          <p:cNvGrpSpPr/>
          <p:nvPr/>
        </p:nvGrpSpPr>
        <p:grpSpPr>
          <a:xfrm>
            <a:off x="304796" y="533396"/>
            <a:ext cx="8745541" cy="6237297"/>
            <a:chOff x="304796" y="533396"/>
            <a:chExt cx="8745541" cy="6237297"/>
          </a:xfrm>
        </p:grpSpPr>
        <p:sp>
          <p:nvSpPr>
            <p:cNvPr id="3" name="Freeform 1027"/>
            <p:cNvSpPr/>
            <p:nvPr/>
          </p:nvSpPr>
          <p:spPr>
            <a:xfrm>
              <a:off x="304796" y="1614492"/>
              <a:ext cx="8745541" cy="5156201"/>
            </a:xfrm>
            <a:custGeom>
              <a:avLst/>
              <a:gdLst>
                <a:gd name="f0" fmla="val 10800000"/>
                <a:gd name="f1" fmla="val 5400000"/>
                <a:gd name="f2" fmla="val 180"/>
                <a:gd name="f3" fmla="val w"/>
                <a:gd name="f4" fmla="val h"/>
                <a:gd name="f5" fmla="val 0"/>
                <a:gd name="f6" fmla="val 5509"/>
                <a:gd name="f7" fmla="val 3248"/>
                <a:gd name="f8" fmla="val 5508"/>
                <a:gd name="f9" fmla="val 3247"/>
                <a:gd name="f10" fmla="+- 0 0 -90"/>
                <a:gd name="f11" fmla="*/ f3 1 5509"/>
                <a:gd name="f12" fmla="*/ f4 1 3248"/>
                <a:gd name="f13" fmla="+- f7 0 f5"/>
                <a:gd name="f14" fmla="+- f6 0 f5"/>
                <a:gd name="f15" fmla="*/ f10 f0 1"/>
                <a:gd name="f16" fmla="*/ f14 1 5509"/>
                <a:gd name="f17" fmla="*/ f13 1 3248"/>
                <a:gd name="f18" fmla="*/ 5508 f14 1"/>
                <a:gd name="f19" fmla="*/ 0 f13 1"/>
                <a:gd name="f20" fmla="*/ 0 f14 1"/>
                <a:gd name="f21" fmla="*/ 3247 f13 1"/>
                <a:gd name="f22" fmla="*/ f15 1 f2"/>
                <a:gd name="f23" fmla="*/ f18 1 5509"/>
                <a:gd name="f24" fmla="*/ f19 1 3248"/>
                <a:gd name="f25" fmla="*/ f20 1 5509"/>
                <a:gd name="f26" fmla="*/ f21 1 3248"/>
                <a:gd name="f27" fmla="*/ 0 1 f16"/>
                <a:gd name="f28" fmla="*/ f6 1 f16"/>
                <a:gd name="f29" fmla="*/ 0 1 f17"/>
                <a:gd name="f30" fmla="*/ f7 1 f17"/>
                <a:gd name="f31" fmla="+- f22 0 f1"/>
                <a:gd name="f32" fmla="*/ f23 1 f16"/>
                <a:gd name="f33" fmla="*/ f24 1 f17"/>
                <a:gd name="f34" fmla="*/ f25 1 f16"/>
                <a:gd name="f35" fmla="*/ f26 1 f17"/>
                <a:gd name="f36" fmla="*/ f27 f11 1"/>
                <a:gd name="f37" fmla="*/ f28 f11 1"/>
                <a:gd name="f38" fmla="*/ f30 f12 1"/>
                <a:gd name="f39" fmla="*/ f29 f12 1"/>
                <a:gd name="f40" fmla="*/ f32 f11 1"/>
                <a:gd name="f41" fmla="*/ f33 f12 1"/>
                <a:gd name="f42" fmla="*/ f34 f11 1"/>
                <a:gd name="f43" fmla="*/ f35 f12 1"/>
              </a:gdLst>
              <a:ahLst/>
              <a:cxnLst>
                <a:cxn ang="3cd4">
                  <a:pos x="hc" y="t"/>
                </a:cxn>
                <a:cxn ang="0">
                  <a:pos x="r" y="vc"/>
                </a:cxn>
                <a:cxn ang="cd4">
                  <a:pos x="hc" y="b"/>
                </a:cxn>
                <a:cxn ang="cd2">
                  <a:pos x="l" y="vc"/>
                </a:cxn>
                <a:cxn ang="f31">
                  <a:pos x="f40" y="f41"/>
                </a:cxn>
                <a:cxn ang="f31">
                  <a:pos x="f42" y="f41"/>
                </a:cxn>
                <a:cxn ang="f31">
                  <a:pos x="f42" y="f43"/>
                </a:cxn>
              </a:cxnLst>
              <a:rect l="f36" t="f39" r="f37" b="f38"/>
              <a:pathLst>
                <a:path w="5509" h="3248">
                  <a:moveTo>
                    <a:pt x="f8" y="f5"/>
                  </a:moveTo>
                  <a:lnTo>
                    <a:pt x="f5" y="f5"/>
                  </a:lnTo>
                  <a:lnTo>
                    <a:pt x="f5" y="f9"/>
                  </a:lnTo>
                </a:path>
              </a:pathLst>
            </a:custGeom>
            <a:noFill/>
            <a:ln w="127001">
              <a:solidFill>
                <a:srgbClr val="009688"/>
              </a:solidFill>
              <a:prstDash val="solid"/>
              <a:round/>
            </a:ln>
            <a:effectLst>
              <a:outerShdw dist="17962" dir="2700000" algn="tl">
                <a:srgbClr val="005A52">
                  <a:alpha val="74997"/>
                </a:srgbClr>
              </a:outerShdw>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sp>
          <p:nvSpPr>
            <p:cNvPr id="4" name="Freeform 1028"/>
            <p:cNvSpPr/>
            <p:nvPr/>
          </p:nvSpPr>
          <p:spPr>
            <a:xfrm>
              <a:off x="304796" y="533396"/>
              <a:ext cx="8745541" cy="6237286"/>
            </a:xfrm>
            <a:custGeom>
              <a:avLst/>
              <a:gdLst>
                <a:gd name="f0" fmla="val 10800000"/>
                <a:gd name="f1" fmla="val 5400000"/>
                <a:gd name="f2" fmla="val 180"/>
                <a:gd name="f3" fmla="val w"/>
                <a:gd name="f4" fmla="val h"/>
                <a:gd name="f5" fmla="val 0"/>
                <a:gd name="f6" fmla="val 5509"/>
                <a:gd name="f7" fmla="val 3929"/>
                <a:gd name="f8" fmla="val 431"/>
                <a:gd name="f9" fmla="val 3928"/>
                <a:gd name="f10" fmla="val 486"/>
                <a:gd name="f11" fmla="val 5508"/>
                <a:gd name="f12" fmla="+- 0 0 -90"/>
                <a:gd name="f13" fmla="*/ f3 1 5509"/>
                <a:gd name="f14" fmla="*/ f4 1 3929"/>
                <a:gd name="f15" fmla="+- f7 0 f5"/>
                <a:gd name="f16" fmla="+- f6 0 f5"/>
                <a:gd name="f17" fmla="*/ f12 f0 1"/>
                <a:gd name="f18" fmla="*/ f16 1 5509"/>
                <a:gd name="f19" fmla="*/ f15 1 3929"/>
                <a:gd name="f20" fmla="*/ 431 f16 1"/>
                <a:gd name="f21" fmla="*/ 3928 f15 1"/>
                <a:gd name="f22" fmla="*/ 0 f15 1"/>
                <a:gd name="f23" fmla="*/ 0 f16 1"/>
                <a:gd name="f24" fmla="*/ 486 f15 1"/>
                <a:gd name="f25" fmla="*/ 5508 f16 1"/>
                <a:gd name="f26" fmla="*/ f17 1 f2"/>
                <a:gd name="f27" fmla="*/ f20 1 5509"/>
                <a:gd name="f28" fmla="*/ f21 1 3929"/>
                <a:gd name="f29" fmla="*/ f22 1 3929"/>
                <a:gd name="f30" fmla="*/ f23 1 5509"/>
                <a:gd name="f31" fmla="*/ f24 1 3929"/>
                <a:gd name="f32" fmla="*/ f25 1 5509"/>
                <a:gd name="f33" fmla="*/ 0 1 f18"/>
                <a:gd name="f34" fmla="*/ f6 1 f18"/>
                <a:gd name="f35" fmla="*/ 0 1 f19"/>
                <a:gd name="f36" fmla="*/ f7 1 f19"/>
                <a:gd name="f37" fmla="+- f26 0 f1"/>
                <a:gd name="f38" fmla="*/ f27 1 f18"/>
                <a:gd name="f39" fmla="*/ f28 1 f19"/>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4 1"/>
                <a:gd name="f51" fmla="*/ f41 f13 1"/>
                <a:gd name="f52" fmla="*/ f42 f14 1"/>
                <a:gd name="f53" fmla="*/ f43 f13 1"/>
              </a:gdLst>
              <a:ahLst/>
              <a:cxnLst>
                <a:cxn ang="3cd4">
                  <a:pos x="hc" y="t"/>
                </a:cxn>
                <a:cxn ang="0">
                  <a:pos x="r" y="vc"/>
                </a:cxn>
                <a:cxn ang="cd4">
                  <a:pos x="hc" y="b"/>
                </a:cxn>
                <a:cxn ang="cd2">
                  <a:pos x="l" y="vc"/>
                </a:cxn>
                <a:cxn ang="f37">
                  <a:pos x="f48" y="f49"/>
                </a:cxn>
                <a:cxn ang="f37">
                  <a:pos x="f48" y="f50"/>
                </a:cxn>
                <a:cxn ang="f37">
                  <a:pos x="f51" y="f50"/>
                </a:cxn>
                <a:cxn ang="f37">
                  <a:pos x="f51" y="f52"/>
                </a:cxn>
                <a:cxn ang="f37">
                  <a:pos x="f53" y="f52"/>
                </a:cxn>
              </a:cxnLst>
              <a:rect l="f44" t="f47" r="f45" b="f46"/>
              <a:pathLst>
                <a:path w="5509" h="3929">
                  <a:moveTo>
                    <a:pt x="f8" y="f9"/>
                  </a:moveTo>
                  <a:lnTo>
                    <a:pt x="f8" y="f5"/>
                  </a:lnTo>
                  <a:lnTo>
                    <a:pt x="f5" y="f5"/>
                  </a:lnTo>
                  <a:lnTo>
                    <a:pt x="f5" y="f10"/>
                  </a:lnTo>
                  <a:lnTo>
                    <a:pt x="f11" y="f10"/>
                  </a:lnTo>
                </a:path>
              </a:pathLst>
            </a:custGeom>
            <a:noFill/>
            <a:ln w="127001">
              <a:solidFill>
                <a:srgbClr val="009688"/>
              </a:solidFill>
              <a:prstDash val="solid"/>
              <a:round/>
            </a:ln>
            <a:effectLst>
              <a:outerShdw dist="17962" dir="2700000" algn="tl">
                <a:srgbClr val="005A52">
                  <a:alpha val="74997"/>
                </a:srgbClr>
              </a:outerShdw>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grpSp>
      <p:sp>
        <p:nvSpPr>
          <p:cNvPr id="5" name="Rectangle 1029"/>
          <p:cNvSpPr txBox="1">
            <a:spLocks noGrp="1"/>
          </p:cNvSpPr>
          <p:nvPr>
            <p:ph type="title"/>
          </p:nvPr>
        </p:nvSpPr>
        <p:spPr>
          <a:xfrm>
            <a:off x="1143000" y="209553"/>
            <a:ext cx="7772400" cy="1085850"/>
          </a:xfrm>
          <a:prstGeom prst="rect">
            <a:avLst/>
          </a:prstGeom>
          <a:noFill/>
          <a:ln>
            <a:noFill/>
          </a:ln>
        </p:spPr>
        <p:txBody>
          <a:bodyPr vert="horz" wrap="square" lIns="90489" tIns="44448" rIns="90489" bIns="44448" anchor="b" anchorCtr="0" compatLnSpc="1"/>
          <a:lstStyle/>
          <a:p>
            <a:pPr lvl="0"/>
            <a:r>
              <a:rPr lang="en-US"/>
              <a:t>Click to edit Master title style</a:t>
            </a:r>
          </a:p>
        </p:txBody>
      </p:sp>
      <p:sp>
        <p:nvSpPr>
          <p:cNvPr id="6" name="Rectangle 1030"/>
          <p:cNvSpPr txBox="1">
            <a:spLocks noGrp="1"/>
          </p:cNvSpPr>
          <p:nvPr>
            <p:ph type="body" idx="1"/>
          </p:nvPr>
        </p:nvSpPr>
        <p:spPr>
          <a:xfrm>
            <a:off x="1143000" y="1981203"/>
            <a:ext cx="7772400" cy="4114800"/>
          </a:xfrm>
          <a:prstGeom prst="rect">
            <a:avLst/>
          </a:prstGeom>
          <a:noFill/>
          <a:ln>
            <a:noFill/>
          </a:ln>
        </p:spPr>
        <p:txBody>
          <a:bodyPr vert="horz" wrap="square" lIns="90489" tIns="44448" rIns="90489" bIns="44448"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0">
        <a:lnSpc>
          <a:spcPct val="100000"/>
        </a:lnSpc>
        <a:spcBef>
          <a:spcPts val="0"/>
        </a:spcBef>
        <a:spcAft>
          <a:spcPts val="0"/>
        </a:spcAft>
        <a:buNone/>
        <a:tabLst/>
        <a:defRPr lang="en-US" sz="4400" b="0" i="0" u="none" strike="noStrike" kern="0" cap="none" spc="0" baseline="0">
          <a:solidFill>
            <a:srgbClr val="FAFD00"/>
          </a:solidFill>
          <a:effectLst>
            <a:outerShdw dist="38096" dir="2700000">
              <a:srgbClr val="DDDDDD"/>
            </a:outerShdw>
          </a:effectLst>
          <a:uFillTx/>
          <a:latin typeface="Times"/>
          <a:ea typeface="ＭＳ Ｐゴシック"/>
          <a:cs typeface="ＭＳ Ｐゴシック"/>
        </a:defRPr>
      </a:lvl1pPr>
    </p:titleStyle>
    <p:bodyStyle>
      <a:lvl1pPr marL="342900" marR="0" lvl="0" indent="-342900" algn="l" defTabSz="914400" rtl="0" fontAlgn="auto" hangingPunct="0">
        <a:lnSpc>
          <a:spcPct val="100000"/>
        </a:lnSpc>
        <a:spcBef>
          <a:spcPts val="800"/>
        </a:spcBef>
        <a:spcAft>
          <a:spcPts val="0"/>
        </a:spcAft>
        <a:buClr>
          <a:srgbClr val="FE9B03"/>
        </a:buClr>
        <a:buSzPct val="75000"/>
        <a:buFont typeface="Monotype Sorts"/>
        <a:buChar char=""/>
        <a:tabLst/>
        <a:defRPr lang="en-US" sz="3200" b="0" i="0" u="none" strike="noStrike" kern="0" cap="none" spc="0" baseline="0">
          <a:solidFill>
            <a:srgbClr val="FFFFFF"/>
          </a:solidFill>
          <a:effectLst>
            <a:outerShdw dist="38096" dir="2700000">
              <a:srgbClr val="DDDDDD"/>
            </a:outerShdw>
          </a:effectLst>
          <a:uFillTx/>
          <a:latin typeface="Times"/>
          <a:ea typeface="ＭＳ Ｐゴシック"/>
          <a:cs typeface="ＭＳ Ｐゴシック"/>
        </a:defRPr>
      </a:lvl1pPr>
      <a:lvl2pPr marL="742950" marR="0" lvl="1" indent="-285750" algn="l" defTabSz="914400" rtl="0" fontAlgn="auto" hangingPunct="0">
        <a:lnSpc>
          <a:spcPct val="100000"/>
        </a:lnSpc>
        <a:spcBef>
          <a:spcPts val="700"/>
        </a:spcBef>
        <a:spcAft>
          <a:spcPts val="0"/>
        </a:spcAft>
        <a:buClr>
          <a:srgbClr val="FFFFFF"/>
        </a:buClr>
        <a:buSzPct val="100000"/>
        <a:buChar char="–"/>
        <a:tabLst/>
        <a:defRPr lang="en-US" sz="2800" b="0" i="0" u="none" strike="noStrike" kern="0" cap="none" spc="0" baseline="0">
          <a:solidFill>
            <a:srgbClr val="FFFFFF"/>
          </a:solidFill>
          <a:effectLst>
            <a:outerShdw dist="38096" dir="2700000">
              <a:srgbClr val="DDDDDD"/>
            </a:outerShdw>
          </a:effectLst>
          <a:uFillTx/>
          <a:latin typeface="Times"/>
          <a:ea typeface="ＭＳ Ｐゴシック" pitchFamily="18"/>
        </a:defRPr>
      </a:lvl2pPr>
      <a:lvl3pPr marL="1143000" marR="0" lvl="2" indent="-228600" algn="l" defTabSz="914400" rtl="0" fontAlgn="auto" hangingPunct="0">
        <a:lnSpc>
          <a:spcPct val="100000"/>
        </a:lnSpc>
        <a:spcBef>
          <a:spcPts val="600"/>
        </a:spcBef>
        <a:spcAft>
          <a:spcPts val="0"/>
        </a:spcAft>
        <a:buClr>
          <a:srgbClr val="FFFFFF"/>
        </a:buClr>
        <a:buSzPct val="100000"/>
        <a:buChar char="»"/>
        <a:tabLst/>
        <a:defRPr lang="en-US" sz="2400" b="0" i="0" u="none" strike="noStrike" kern="0" cap="none" spc="0" baseline="0">
          <a:solidFill>
            <a:srgbClr val="FFFFFF"/>
          </a:solidFill>
          <a:effectLst>
            <a:outerShdw dist="38096" dir="2700000">
              <a:srgbClr val="DDDDDD"/>
            </a:outerShdw>
          </a:effectLst>
          <a:uFillTx/>
          <a:latin typeface="Times"/>
          <a:ea typeface="ＭＳ Ｐゴシック" pitchFamily="18"/>
        </a:defRPr>
      </a:lvl3pPr>
      <a:lvl4pPr marL="1600200" marR="0" lvl="3" indent="-228600" algn="l" defTabSz="914400" rtl="0" fontAlgn="auto" hangingPunct="0">
        <a:lnSpc>
          <a:spcPct val="100000"/>
        </a:lnSpc>
        <a:spcBef>
          <a:spcPts val="500"/>
        </a:spcBef>
        <a:spcAft>
          <a:spcPts val="0"/>
        </a:spcAft>
        <a:buClr>
          <a:srgbClr val="FE9B03"/>
        </a:buClr>
        <a:buSzPct val="65000"/>
        <a:buFont typeface="Monotype Sorts"/>
        <a:buChar char=""/>
        <a:tabLst/>
        <a:defRPr lang="en-US" sz="2000" b="0" i="0" u="none" strike="noStrike" kern="0" cap="none" spc="0" baseline="0">
          <a:solidFill>
            <a:srgbClr val="FFFFFF"/>
          </a:solidFill>
          <a:effectLst>
            <a:outerShdw dist="38096" dir="2700000">
              <a:srgbClr val="DDDDDD"/>
            </a:outerShdw>
          </a:effectLst>
          <a:uFillTx/>
          <a:latin typeface="Times"/>
          <a:ea typeface="ＭＳ Ｐゴシック" pitchFamily="18"/>
        </a:defRPr>
      </a:lvl4pPr>
      <a:lvl5pPr marL="2057400" marR="0" lvl="4" indent="-228600" algn="l" defTabSz="914400" rtl="0" fontAlgn="auto" hangingPunct="0">
        <a:lnSpc>
          <a:spcPct val="100000"/>
        </a:lnSpc>
        <a:spcBef>
          <a:spcPts val="500"/>
        </a:spcBef>
        <a:spcAft>
          <a:spcPts val="0"/>
        </a:spcAft>
        <a:buClr>
          <a:srgbClr val="FFFFFF"/>
        </a:buClr>
        <a:buSzPct val="100000"/>
        <a:buChar char="–"/>
        <a:tabLst/>
        <a:defRPr lang="en-US" sz="2000" b="0" i="0" u="none" strike="noStrike" kern="0" cap="none" spc="0" baseline="0">
          <a:solidFill>
            <a:srgbClr val="FFFFFF"/>
          </a:solidFill>
          <a:effectLst>
            <a:outerShdw dist="38096" dir="2700000">
              <a:srgbClr val="DDDDDD"/>
            </a:outerShdw>
          </a:effectLst>
          <a:uFillTx/>
          <a:latin typeface="Times"/>
          <a:ea typeface="ＭＳ Ｐゴシック" pitchFamily="18"/>
        </a:defRPr>
      </a:lvl5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p:cNvSpPr txBox="1">
            <a:spLocks noGrp="1"/>
          </p:cNvSpPr>
          <p:nvPr>
            <p:ph type="title"/>
          </p:nvPr>
        </p:nvSpPr>
        <p:spPr>
          <a:xfrm>
            <a:off x="685800" y="609603"/>
            <a:ext cx="7772400" cy="1143000"/>
          </a:xfrm>
          <a:prstGeom prst="rect">
            <a:avLst/>
          </a:prstGeom>
          <a:noFill/>
          <a:ln>
            <a:noFill/>
          </a:ln>
        </p:spPr>
        <p:txBody>
          <a:bodyPr vert="horz" wrap="square" lIns="91440" tIns="45720" rIns="91440" bIns="45720" anchor="ctr" anchorCtr="1" compatLnSpc="1"/>
          <a:lstStyle/>
          <a:p>
            <a:pPr lvl="0"/>
            <a:r>
              <a:rPr lang="en-US"/>
              <a:t>Click to edit Master title style</a:t>
            </a:r>
          </a:p>
        </p:txBody>
      </p:sp>
      <p:sp>
        <p:nvSpPr>
          <p:cNvPr id="3" name="Rectangle 3"/>
          <p:cNvSpPr txBox="1">
            <a:spLocks noGrp="1"/>
          </p:cNvSpPr>
          <p:nvPr>
            <p:ph type="body" idx="1"/>
          </p:nvPr>
        </p:nvSpPr>
        <p:spPr>
          <a:xfrm>
            <a:off x="685800" y="1981203"/>
            <a:ext cx="7772400" cy="4114800"/>
          </a:xfrm>
          <a:prstGeom prst="rect">
            <a:avLst/>
          </a:prstGeom>
          <a:noFill/>
          <a:ln>
            <a:noFill/>
          </a:ln>
        </p:spPr>
        <p:txBody>
          <a:bodyPr vert="horz" wrap="square" lIns="91440" tIns="45720" rIns="91440" bIns="4572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2"/>
          </p:nvPr>
        </p:nvSpPr>
        <p:spPr>
          <a:xfrm>
            <a:off x="685800" y="6248396"/>
            <a:ext cx="1904996" cy="457200"/>
          </a:xfrm>
          <a:prstGeom prst="rect">
            <a:avLst/>
          </a:prstGeom>
          <a:noFill/>
          <a:ln>
            <a:noFill/>
          </a:ln>
        </p:spPr>
        <p:txBody>
          <a:bodyPr vert="horz" wrap="square" lIns="91440" tIns="45720" rIns="91440" bIns="45720" anchor="t" anchorCtr="0" compatLnSpc="1"/>
          <a:lstStyle>
            <a:lvl1pPr marL="0" marR="0" lvl="0" indent="0" algn="l"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Arial"/>
                <a:ea typeface="ＭＳ Ｐゴシック"/>
                <a:cs typeface="ＭＳ Ｐゴシック"/>
              </a:defRPr>
            </a:lvl1pPr>
          </a:lstStyle>
          <a:p>
            <a:pPr lvl="0"/>
            <a:endParaRPr lang="en-US"/>
          </a:p>
        </p:txBody>
      </p:sp>
      <p:sp>
        <p:nvSpPr>
          <p:cNvPr id="5" name="Rectangle 5"/>
          <p:cNvSpPr txBox="1">
            <a:spLocks noGrp="1"/>
          </p:cNvSpPr>
          <p:nvPr>
            <p:ph type="ftr" sz="quarter" idx="3"/>
          </p:nvPr>
        </p:nvSpPr>
        <p:spPr>
          <a:xfrm>
            <a:off x="3124203" y="6248396"/>
            <a:ext cx="2895603" cy="457200"/>
          </a:xfrm>
          <a:prstGeom prst="rect">
            <a:avLst/>
          </a:prstGeom>
          <a:noFill/>
          <a:ln>
            <a:noFill/>
          </a:ln>
        </p:spPr>
        <p:txBody>
          <a:bodyPr vert="horz" wrap="square" lIns="91440" tIns="45720" rIns="91440" bIns="45720" anchor="t" anchorCtr="1" compatLnSpc="1"/>
          <a:lstStyle>
            <a:lvl1pPr marL="0" marR="0" lvl="0" indent="0" algn="ct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Arial"/>
                <a:ea typeface="ＭＳ Ｐゴシック"/>
                <a:cs typeface="ＭＳ Ｐゴシック"/>
              </a:defRPr>
            </a:lvl1pPr>
          </a:lstStyle>
          <a:p>
            <a:pPr lvl="0"/>
            <a:endParaRPr lang="en-US"/>
          </a:p>
        </p:txBody>
      </p:sp>
      <p:sp>
        <p:nvSpPr>
          <p:cNvPr id="6" name="Rectangle 6"/>
          <p:cNvSpPr txBox="1">
            <a:spLocks noGrp="1"/>
          </p:cNvSpPr>
          <p:nvPr>
            <p:ph type="sldNum" sz="quarter" idx="4"/>
          </p:nvPr>
        </p:nvSpPr>
        <p:spPr>
          <a:xfrm>
            <a:off x="6553203" y="6248396"/>
            <a:ext cx="1904996" cy="457200"/>
          </a:xfrm>
          <a:prstGeom prst="rect">
            <a:avLst/>
          </a:prstGeom>
          <a:noFill/>
          <a:ln>
            <a:noFill/>
          </a:ln>
        </p:spPr>
        <p:txBody>
          <a:bodyPr vert="horz" wrap="square" lIns="91440" tIns="45720" rIns="91440" bIns="45720" anchor="t" anchorCtr="0" compatLnSpc="1"/>
          <a:lstStyle>
            <a:lvl1pPr marL="0" marR="0" lvl="0" indent="0" algn="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Arial"/>
                <a:ea typeface="ＭＳ Ｐゴシック"/>
                <a:cs typeface="ＭＳ Ｐゴシック"/>
              </a:defRPr>
            </a:lvl1pPr>
          </a:lstStyle>
          <a:p>
            <a:pPr lvl="0"/>
            <a:fld id="{A1400290-4F2E-4341-BA1D-D8BEB5B8DAB7}" type="slidenum">
              <a:t>‹#›</a:t>
            </a:fld>
            <a:endParaRPr lang="en-US"/>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0">
        <a:lnSpc>
          <a:spcPct val="100000"/>
        </a:lnSpc>
        <a:spcBef>
          <a:spcPts val="0"/>
        </a:spcBef>
        <a:spcAft>
          <a:spcPts val="0"/>
        </a:spcAft>
        <a:buNone/>
        <a:tabLst/>
        <a:defRPr lang="en-US" sz="4400" b="0" i="0" u="none" strike="noStrike" kern="0" cap="none" spc="0" baseline="0">
          <a:solidFill>
            <a:srgbClr val="000000"/>
          </a:solidFill>
          <a:uFillTx/>
          <a:latin typeface="Arial"/>
          <a:ea typeface="ＭＳ Ｐゴシック"/>
          <a:cs typeface="ＭＳ Ｐゴシック"/>
        </a:defRPr>
      </a:lvl1pPr>
    </p:titleStyle>
    <p:bodyStyle>
      <a:lvl1pPr marL="342900" marR="0" lvl="0" indent="-342900" algn="l" defTabSz="914400" rtl="0" fontAlgn="auto" hangingPunct="0">
        <a:lnSpc>
          <a:spcPct val="100000"/>
        </a:lnSpc>
        <a:spcBef>
          <a:spcPts val="800"/>
        </a:spcBef>
        <a:spcAft>
          <a:spcPts val="0"/>
        </a:spcAft>
        <a:buSzPct val="100000"/>
        <a:buChar char="•"/>
        <a:tabLst/>
        <a:defRPr lang="en-US" sz="3200" b="0" i="0" u="none" strike="noStrike" kern="0" cap="none" spc="0" baseline="0">
          <a:solidFill>
            <a:srgbClr val="000000"/>
          </a:solidFill>
          <a:uFillTx/>
          <a:latin typeface="Arial"/>
          <a:ea typeface="ＭＳ Ｐゴシック"/>
          <a:cs typeface="ＭＳ Ｐゴシック"/>
        </a:defRPr>
      </a:lvl1pPr>
      <a:lvl2pPr marL="742950" marR="0" lvl="1" indent="-285750" algn="l" defTabSz="914400" rtl="0" fontAlgn="auto" hangingPunct="0">
        <a:lnSpc>
          <a:spcPct val="100000"/>
        </a:lnSpc>
        <a:spcBef>
          <a:spcPts val="700"/>
        </a:spcBef>
        <a:spcAft>
          <a:spcPts val="0"/>
        </a:spcAft>
        <a:buSzPct val="100000"/>
        <a:buChar char="–"/>
        <a:tabLst/>
        <a:defRPr lang="en-US" sz="2800" b="0" i="0" u="none" strike="noStrike" kern="0" cap="none" spc="0" baseline="0">
          <a:solidFill>
            <a:srgbClr val="000000"/>
          </a:solidFill>
          <a:uFillTx/>
          <a:latin typeface="Arial"/>
          <a:ea typeface="ＭＳ Ｐゴシック"/>
        </a:defRPr>
      </a:lvl2pPr>
      <a:lvl3pPr marL="1143000" marR="0" lvl="2" indent="-228600" algn="l" defTabSz="914400" rtl="0" fontAlgn="auto" hangingPunct="0">
        <a:lnSpc>
          <a:spcPct val="100000"/>
        </a:lnSpc>
        <a:spcBef>
          <a:spcPts val="600"/>
        </a:spcBef>
        <a:spcAft>
          <a:spcPts val="0"/>
        </a:spcAft>
        <a:buSzPct val="100000"/>
        <a:buChar char="•"/>
        <a:tabLst/>
        <a:defRPr lang="en-US" sz="2400" b="0" i="0" u="none" strike="noStrike" kern="0" cap="none" spc="0" baseline="0">
          <a:solidFill>
            <a:srgbClr val="000000"/>
          </a:solidFill>
          <a:uFillTx/>
          <a:latin typeface="Arial"/>
          <a:ea typeface="ＭＳ Ｐゴシック"/>
        </a:defRPr>
      </a:lvl3pPr>
      <a:lvl4pPr marL="1600200" marR="0" lvl="3" indent="-228600" algn="l" defTabSz="914400" rtl="0" fontAlgn="auto" hangingPunct="0">
        <a:lnSpc>
          <a:spcPct val="100000"/>
        </a:lnSpc>
        <a:spcBef>
          <a:spcPts val="500"/>
        </a:spcBef>
        <a:spcAft>
          <a:spcPts val="0"/>
        </a:spcAft>
        <a:buSzPct val="100000"/>
        <a:buChar char="–"/>
        <a:tabLst/>
        <a:defRPr lang="en-US" sz="2000" b="0" i="0" u="none" strike="noStrike" kern="0" cap="none" spc="0" baseline="0">
          <a:solidFill>
            <a:srgbClr val="000000"/>
          </a:solidFill>
          <a:uFillTx/>
          <a:latin typeface="Arial"/>
          <a:ea typeface="ＭＳ Ｐゴシック"/>
        </a:defRPr>
      </a:lvl4pPr>
      <a:lvl5pPr marL="2057400" marR="0" lvl="4" indent="-228600" algn="l" defTabSz="914400" rtl="0" fontAlgn="auto" hangingPunct="0">
        <a:lnSpc>
          <a:spcPct val="100000"/>
        </a:lnSpc>
        <a:spcBef>
          <a:spcPts val="500"/>
        </a:spcBef>
        <a:spcAft>
          <a:spcPts val="0"/>
        </a:spcAft>
        <a:buSzPct val="100000"/>
        <a:buChar char="»"/>
        <a:tabLst/>
        <a:defRPr lang="en-US" sz="2000" b="0" i="0" u="none" strike="noStrike" kern="0" cap="none" spc="0" baseline="0">
          <a:solidFill>
            <a:srgbClr val="000000"/>
          </a:solidFill>
          <a:uFillTx/>
          <a:latin typeface="Arial"/>
          <a:ea typeface="ＭＳ Ｐゴシック"/>
        </a:defRPr>
      </a:lvl5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4"/>
          <p:cNvGrpSpPr/>
          <p:nvPr/>
        </p:nvGrpSpPr>
        <p:grpSpPr>
          <a:xfrm>
            <a:off x="304796" y="533396"/>
            <a:ext cx="8745541" cy="6237297"/>
            <a:chOff x="304796" y="533396"/>
            <a:chExt cx="8745541" cy="6237297"/>
          </a:xfrm>
        </p:grpSpPr>
        <p:sp>
          <p:nvSpPr>
            <p:cNvPr id="3" name="Freeform 2"/>
            <p:cNvSpPr/>
            <p:nvPr/>
          </p:nvSpPr>
          <p:spPr>
            <a:xfrm>
              <a:off x="304796" y="1614492"/>
              <a:ext cx="8745541" cy="5156201"/>
            </a:xfrm>
            <a:custGeom>
              <a:avLst/>
              <a:gdLst>
                <a:gd name="f0" fmla="val 10800000"/>
                <a:gd name="f1" fmla="val 5400000"/>
                <a:gd name="f2" fmla="val 180"/>
                <a:gd name="f3" fmla="val w"/>
                <a:gd name="f4" fmla="val h"/>
                <a:gd name="f5" fmla="val 0"/>
                <a:gd name="f6" fmla="val 5509"/>
                <a:gd name="f7" fmla="val 3248"/>
                <a:gd name="f8" fmla="val 5508"/>
                <a:gd name="f9" fmla="val 3247"/>
                <a:gd name="f10" fmla="+- 0 0 -90"/>
                <a:gd name="f11" fmla="*/ f3 1 5509"/>
                <a:gd name="f12" fmla="*/ f4 1 3248"/>
                <a:gd name="f13" fmla="+- f7 0 f5"/>
                <a:gd name="f14" fmla="+- f6 0 f5"/>
                <a:gd name="f15" fmla="*/ f10 f0 1"/>
                <a:gd name="f16" fmla="*/ f14 1 5509"/>
                <a:gd name="f17" fmla="*/ f13 1 3248"/>
                <a:gd name="f18" fmla="*/ 5508 f14 1"/>
                <a:gd name="f19" fmla="*/ 0 f13 1"/>
                <a:gd name="f20" fmla="*/ 0 f14 1"/>
                <a:gd name="f21" fmla="*/ 3247 f13 1"/>
                <a:gd name="f22" fmla="*/ f15 1 f2"/>
                <a:gd name="f23" fmla="*/ f18 1 5509"/>
                <a:gd name="f24" fmla="*/ f19 1 3248"/>
                <a:gd name="f25" fmla="*/ f20 1 5509"/>
                <a:gd name="f26" fmla="*/ f21 1 3248"/>
                <a:gd name="f27" fmla="*/ 0 1 f16"/>
                <a:gd name="f28" fmla="*/ f6 1 f16"/>
                <a:gd name="f29" fmla="*/ 0 1 f17"/>
                <a:gd name="f30" fmla="*/ f7 1 f17"/>
                <a:gd name="f31" fmla="+- f22 0 f1"/>
                <a:gd name="f32" fmla="*/ f23 1 f16"/>
                <a:gd name="f33" fmla="*/ f24 1 f17"/>
                <a:gd name="f34" fmla="*/ f25 1 f16"/>
                <a:gd name="f35" fmla="*/ f26 1 f17"/>
                <a:gd name="f36" fmla="*/ f27 f11 1"/>
                <a:gd name="f37" fmla="*/ f28 f11 1"/>
                <a:gd name="f38" fmla="*/ f30 f12 1"/>
                <a:gd name="f39" fmla="*/ f29 f12 1"/>
                <a:gd name="f40" fmla="*/ f32 f11 1"/>
                <a:gd name="f41" fmla="*/ f33 f12 1"/>
                <a:gd name="f42" fmla="*/ f34 f11 1"/>
                <a:gd name="f43" fmla="*/ f35 f12 1"/>
              </a:gdLst>
              <a:ahLst/>
              <a:cxnLst>
                <a:cxn ang="3cd4">
                  <a:pos x="hc" y="t"/>
                </a:cxn>
                <a:cxn ang="0">
                  <a:pos x="r" y="vc"/>
                </a:cxn>
                <a:cxn ang="cd4">
                  <a:pos x="hc" y="b"/>
                </a:cxn>
                <a:cxn ang="cd2">
                  <a:pos x="l" y="vc"/>
                </a:cxn>
                <a:cxn ang="f31">
                  <a:pos x="f40" y="f41"/>
                </a:cxn>
                <a:cxn ang="f31">
                  <a:pos x="f42" y="f41"/>
                </a:cxn>
                <a:cxn ang="f31">
                  <a:pos x="f42" y="f43"/>
                </a:cxn>
              </a:cxnLst>
              <a:rect l="f36" t="f39" r="f37" b="f38"/>
              <a:pathLst>
                <a:path w="5509" h="3248">
                  <a:moveTo>
                    <a:pt x="f8" y="f5"/>
                  </a:moveTo>
                  <a:lnTo>
                    <a:pt x="f5" y="f5"/>
                  </a:lnTo>
                  <a:lnTo>
                    <a:pt x="f5" y="f9"/>
                  </a:lnTo>
                </a:path>
              </a:pathLst>
            </a:custGeom>
            <a:noFill/>
            <a:ln w="127001">
              <a:solidFill>
                <a:srgbClr val="009688"/>
              </a:solidFill>
              <a:prstDash val="solid"/>
              <a:round/>
            </a:ln>
            <a:effectLst>
              <a:outerShdw dist="17962" dir="2700000" algn="tl">
                <a:srgbClr val="005A52">
                  <a:alpha val="74997"/>
                </a:srgbClr>
              </a:outerShdw>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sp>
          <p:nvSpPr>
            <p:cNvPr id="4" name="Freeform 3"/>
            <p:cNvSpPr/>
            <p:nvPr/>
          </p:nvSpPr>
          <p:spPr>
            <a:xfrm>
              <a:off x="304796" y="533396"/>
              <a:ext cx="8745541" cy="6237286"/>
            </a:xfrm>
            <a:custGeom>
              <a:avLst/>
              <a:gdLst>
                <a:gd name="f0" fmla="val 10800000"/>
                <a:gd name="f1" fmla="val 5400000"/>
                <a:gd name="f2" fmla="val 180"/>
                <a:gd name="f3" fmla="val w"/>
                <a:gd name="f4" fmla="val h"/>
                <a:gd name="f5" fmla="val 0"/>
                <a:gd name="f6" fmla="val 5509"/>
                <a:gd name="f7" fmla="val 3929"/>
                <a:gd name="f8" fmla="val 431"/>
                <a:gd name="f9" fmla="val 3928"/>
                <a:gd name="f10" fmla="val 486"/>
                <a:gd name="f11" fmla="val 5508"/>
                <a:gd name="f12" fmla="+- 0 0 -90"/>
                <a:gd name="f13" fmla="*/ f3 1 5509"/>
                <a:gd name="f14" fmla="*/ f4 1 3929"/>
                <a:gd name="f15" fmla="+- f7 0 f5"/>
                <a:gd name="f16" fmla="+- f6 0 f5"/>
                <a:gd name="f17" fmla="*/ f12 f0 1"/>
                <a:gd name="f18" fmla="*/ f16 1 5509"/>
                <a:gd name="f19" fmla="*/ f15 1 3929"/>
                <a:gd name="f20" fmla="*/ 431 f16 1"/>
                <a:gd name="f21" fmla="*/ 3928 f15 1"/>
                <a:gd name="f22" fmla="*/ 0 f15 1"/>
                <a:gd name="f23" fmla="*/ 0 f16 1"/>
                <a:gd name="f24" fmla="*/ 486 f15 1"/>
                <a:gd name="f25" fmla="*/ 5508 f16 1"/>
                <a:gd name="f26" fmla="*/ f17 1 f2"/>
                <a:gd name="f27" fmla="*/ f20 1 5509"/>
                <a:gd name="f28" fmla="*/ f21 1 3929"/>
                <a:gd name="f29" fmla="*/ f22 1 3929"/>
                <a:gd name="f30" fmla="*/ f23 1 5509"/>
                <a:gd name="f31" fmla="*/ f24 1 3929"/>
                <a:gd name="f32" fmla="*/ f25 1 5509"/>
                <a:gd name="f33" fmla="*/ 0 1 f18"/>
                <a:gd name="f34" fmla="*/ f6 1 f18"/>
                <a:gd name="f35" fmla="*/ 0 1 f19"/>
                <a:gd name="f36" fmla="*/ f7 1 f19"/>
                <a:gd name="f37" fmla="+- f26 0 f1"/>
                <a:gd name="f38" fmla="*/ f27 1 f18"/>
                <a:gd name="f39" fmla="*/ f28 1 f19"/>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4 1"/>
                <a:gd name="f51" fmla="*/ f41 f13 1"/>
                <a:gd name="f52" fmla="*/ f42 f14 1"/>
                <a:gd name="f53" fmla="*/ f43 f13 1"/>
              </a:gdLst>
              <a:ahLst/>
              <a:cxnLst>
                <a:cxn ang="3cd4">
                  <a:pos x="hc" y="t"/>
                </a:cxn>
                <a:cxn ang="0">
                  <a:pos x="r" y="vc"/>
                </a:cxn>
                <a:cxn ang="cd4">
                  <a:pos x="hc" y="b"/>
                </a:cxn>
                <a:cxn ang="cd2">
                  <a:pos x="l" y="vc"/>
                </a:cxn>
                <a:cxn ang="f37">
                  <a:pos x="f48" y="f49"/>
                </a:cxn>
                <a:cxn ang="f37">
                  <a:pos x="f48" y="f50"/>
                </a:cxn>
                <a:cxn ang="f37">
                  <a:pos x="f51" y="f50"/>
                </a:cxn>
                <a:cxn ang="f37">
                  <a:pos x="f51" y="f52"/>
                </a:cxn>
                <a:cxn ang="f37">
                  <a:pos x="f53" y="f52"/>
                </a:cxn>
              </a:cxnLst>
              <a:rect l="f44" t="f47" r="f45" b="f46"/>
              <a:pathLst>
                <a:path w="5509" h="3929">
                  <a:moveTo>
                    <a:pt x="f8" y="f9"/>
                  </a:moveTo>
                  <a:lnTo>
                    <a:pt x="f8" y="f5"/>
                  </a:lnTo>
                  <a:lnTo>
                    <a:pt x="f5" y="f5"/>
                  </a:lnTo>
                  <a:lnTo>
                    <a:pt x="f5" y="f10"/>
                  </a:lnTo>
                  <a:lnTo>
                    <a:pt x="f11" y="f10"/>
                  </a:lnTo>
                </a:path>
              </a:pathLst>
            </a:custGeom>
            <a:noFill/>
            <a:ln w="127001">
              <a:solidFill>
                <a:srgbClr val="009688"/>
              </a:solidFill>
              <a:prstDash val="solid"/>
              <a:round/>
            </a:ln>
            <a:effectLst>
              <a:outerShdw dist="17962" dir="2700000" algn="tl">
                <a:srgbClr val="005A52">
                  <a:alpha val="74997"/>
                </a:srgbClr>
              </a:outerShdw>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grpSp>
      <p:sp>
        <p:nvSpPr>
          <p:cNvPr id="5" name="Rectangle 5"/>
          <p:cNvSpPr txBox="1">
            <a:spLocks noGrp="1"/>
          </p:cNvSpPr>
          <p:nvPr>
            <p:ph type="title"/>
          </p:nvPr>
        </p:nvSpPr>
        <p:spPr>
          <a:xfrm>
            <a:off x="1143000" y="209553"/>
            <a:ext cx="7772400" cy="1085850"/>
          </a:xfrm>
          <a:prstGeom prst="rect">
            <a:avLst/>
          </a:prstGeom>
          <a:noFill/>
          <a:ln>
            <a:noFill/>
          </a:ln>
        </p:spPr>
        <p:txBody>
          <a:bodyPr vert="horz" wrap="square" lIns="90489" tIns="44448" rIns="90489" bIns="44448" anchor="b" anchorCtr="0" compatLnSpc="1"/>
          <a:lstStyle/>
          <a:p>
            <a:pPr lvl="0"/>
            <a:r>
              <a:rPr lang="en-US"/>
              <a:t>Click to edit Master title style</a:t>
            </a:r>
          </a:p>
        </p:txBody>
      </p:sp>
      <p:sp>
        <p:nvSpPr>
          <p:cNvPr id="6" name="Rectangle 6"/>
          <p:cNvSpPr txBox="1">
            <a:spLocks noGrp="1"/>
          </p:cNvSpPr>
          <p:nvPr>
            <p:ph type="body" idx="1"/>
          </p:nvPr>
        </p:nvSpPr>
        <p:spPr>
          <a:xfrm>
            <a:off x="1143000" y="1981203"/>
            <a:ext cx="7772400" cy="4114800"/>
          </a:xfrm>
          <a:prstGeom prst="rect">
            <a:avLst/>
          </a:prstGeom>
          <a:noFill/>
          <a:ln>
            <a:noFill/>
          </a:ln>
        </p:spPr>
        <p:txBody>
          <a:bodyPr vert="horz" wrap="square" lIns="90489" tIns="44448" rIns="90489" bIns="44448"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0">
        <a:lnSpc>
          <a:spcPct val="100000"/>
        </a:lnSpc>
        <a:spcBef>
          <a:spcPts val="0"/>
        </a:spcBef>
        <a:spcAft>
          <a:spcPts val="0"/>
        </a:spcAft>
        <a:buNone/>
        <a:tabLst/>
        <a:defRPr lang="en-US" sz="4400" b="0" i="0" u="none" strike="noStrike" kern="0" cap="none" spc="0" baseline="0">
          <a:solidFill>
            <a:srgbClr val="FAFD00"/>
          </a:solidFill>
          <a:effectLst>
            <a:outerShdw dist="38096" dir="2700000">
              <a:srgbClr val="DDDDDD"/>
            </a:outerShdw>
          </a:effectLst>
          <a:uFillTx/>
          <a:latin typeface="Times"/>
          <a:ea typeface="ＭＳ Ｐゴシック" pitchFamily="17"/>
          <a:cs typeface="ＭＳ Ｐゴシック" pitchFamily="17"/>
        </a:defRPr>
      </a:lvl1pPr>
    </p:titleStyle>
    <p:bodyStyle>
      <a:lvl1pPr marL="342900" marR="0" lvl="0" indent="-342900" algn="l" defTabSz="914400" rtl="0" fontAlgn="auto" hangingPunct="0">
        <a:lnSpc>
          <a:spcPct val="100000"/>
        </a:lnSpc>
        <a:spcBef>
          <a:spcPts val="800"/>
        </a:spcBef>
        <a:spcAft>
          <a:spcPts val="0"/>
        </a:spcAft>
        <a:buClr>
          <a:srgbClr val="FE9B03"/>
        </a:buClr>
        <a:buSzPct val="75000"/>
        <a:buFont typeface="Monotype Sorts"/>
        <a:buChar char=""/>
        <a:tabLst/>
        <a:defRPr lang="en-US" sz="3200" b="0" i="0" u="none" strike="noStrike" kern="0" cap="none" spc="0" baseline="0">
          <a:solidFill>
            <a:srgbClr val="FFFFFF"/>
          </a:solidFill>
          <a:effectLst>
            <a:outerShdw dist="38096" dir="2700000">
              <a:srgbClr val="DDDDDD"/>
            </a:outerShdw>
          </a:effectLst>
          <a:uFillTx/>
          <a:latin typeface="Times"/>
          <a:ea typeface="ＭＳ Ｐゴシック" pitchFamily="17"/>
          <a:cs typeface="ＭＳ Ｐゴシック" pitchFamily="17"/>
        </a:defRPr>
      </a:lvl1pPr>
      <a:lvl2pPr marL="742950" marR="0" lvl="1" indent="-285750" algn="l" defTabSz="914400" rtl="0" fontAlgn="auto" hangingPunct="0">
        <a:lnSpc>
          <a:spcPct val="100000"/>
        </a:lnSpc>
        <a:spcBef>
          <a:spcPts val="700"/>
        </a:spcBef>
        <a:spcAft>
          <a:spcPts val="0"/>
        </a:spcAft>
        <a:buClr>
          <a:srgbClr val="FFFFFF"/>
        </a:buClr>
        <a:buSzPct val="100000"/>
        <a:buChar char="–"/>
        <a:tabLst/>
        <a:defRPr lang="en-US" sz="2800" b="0" i="0" u="none" strike="noStrike" kern="0" cap="none" spc="0" baseline="0">
          <a:solidFill>
            <a:srgbClr val="FFFFFF"/>
          </a:solidFill>
          <a:effectLst>
            <a:outerShdw dist="38096" dir="2700000">
              <a:srgbClr val="DDDDDD"/>
            </a:outerShdw>
          </a:effectLst>
          <a:uFillTx/>
          <a:latin typeface="Times"/>
          <a:ea typeface="ＭＳ Ｐゴシック" pitchFamily="17"/>
        </a:defRPr>
      </a:lvl2pPr>
      <a:lvl3pPr marL="1143000" marR="0" lvl="2" indent="-228600" algn="l" defTabSz="914400" rtl="0" fontAlgn="auto" hangingPunct="0">
        <a:lnSpc>
          <a:spcPct val="100000"/>
        </a:lnSpc>
        <a:spcBef>
          <a:spcPts val="600"/>
        </a:spcBef>
        <a:spcAft>
          <a:spcPts val="0"/>
        </a:spcAft>
        <a:buClr>
          <a:srgbClr val="FFFFFF"/>
        </a:buClr>
        <a:buSzPct val="100000"/>
        <a:buChar char="»"/>
        <a:tabLst/>
        <a:defRPr lang="en-US" sz="2400" b="0" i="0" u="none" strike="noStrike" kern="0" cap="none" spc="0" baseline="0">
          <a:solidFill>
            <a:srgbClr val="FFFFFF"/>
          </a:solidFill>
          <a:effectLst>
            <a:outerShdw dist="38096" dir="2700000">
              <a:srgbClr val="DDDDDD"/>
            </a:outerShdw>
          </a:effectLst>
          <a:uFillTx/>
          <a:latin typeface="Times"/>
          <a:ea typeface="ＭＳ Ｐゴシック" pitchFamily="17"/>
        </a:defRPr>
      </a:lvl3pPr>
      <a:lvl4pPr marL="1600200" marR="0" lvl="3" indent="-228600" algn="l" defTabSz="914400" rtl="0" fontAlgn="auto" hangingPunct="0">
        <a:lnSpc>
          <a:spcPct val="100000"/>
        </a:lnSpc>
        <a:spcBef>
          <a:spcPts val="500"/>
        </a:spcBef>
        <a:spcAft>
          <a:spcPts val="0"/>
        </a:spcAft>
        <a:buClr>
          <a:srgbClr val="FE9B03"/>
        </a:buClr>
        <a:buSzPct val="65000"/>
        <a:buFont typeface="Monotype Sorts"/>
        <a:buChar char=""/>
        <a:tabLst/>
        <a:defRPr lang="en-US" sz="2000" b="0" i="0" u="none" strike="noStrike" kern="0" cap="none" spc="0" baseline="0">
          <a:solidFill>
            <a:srgbClr val="FFFFFF"/>
          </a:solidFill>
          <a:effectLst>
            <a:outerShdw dist="38096" dir="2700000">
              <a:srgbClr val="DDDDDD"/>
            </a:outerShdw>
          </a:effectLst>
          <a:uFillTx/>
          <a:latin typeface="Times"/>
          <a:ea typeface="ＭＳ Ｐゴシック" pitchFamily="17"/>
        </a:defRPr>
      </a:lvl4pPr>
      <a:lvl5pPr marL="2057400" marR="0" lvl="4" indent="-228600" algn="l" defTabSz="914400" rtl="0" fontAlgn="auto" hangingPunct="0">
        <a:lnSpc>
          <a:spcPct val="100000"/>
        </a:lnSpc>
        <a:spcBef>
          <a:spcPts val="500"/>
        </a:spcBef>
        <a:spcAft>
          <a:spcPts val="0"/>
        </a:spcAft>
        <a:buClr>
          <a:srgbClr val="FFFFFF"/>
        </a:buClr>
        <a:buSzPct val="100000"/>
        <a:buChar char="–"/>
        <a:tabLst/>
        <a:defRPr lang="en-US" sz="2000" b="0" i="0" u="none" strike="noStrike" kern="0" cap="none" spc="0" baseline="0">
          <a:solidFill>
            <a:srgbClr val="FFFFFF"/>
          </a:solidFill>
          <a:effectLst>
            <a:outerShdw dist="38096" dir="2700000">
              <a:srgbClr val="DDDDDD"/>
            </a:outerShdw>
          </a:effectLst>
          <a:uFillTx/>
          <a:latin typeface="Times"/>
          <a:ea typeface="ＭＳ Ｐゴシック" pitchFamily="17"/>
        </a:defRPr>
      </a:lvl5pPr>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p:cNvSpPr txBox="1">
            <a:spLocks noGrp="1"/>
          </p:cNvSpPr>
          <p:nvPr>
            <p:ph type="title"/>
          </p:nvPr>
        </p:nvSpPr>
        <p:spPr>
          <a:xfrm>
            <a:off x="685800" y="609603"/>
            <a:ext cx="7772400" cy="1143000"/>
          </a:xfrm>
          <a:prstGeom prst="rect">
            <a:avLst/>
          </a:prstGeom>
          <a:noFill/>
          <a:ln>
            <a:noFill/>
          </a:ln>
        </p:spPr>
        <p:txBody>
          <a:bodyPr vert="horz" wrap="square" lIns="91430" tIns="45710" rIns="91430" bIns="45710" anchor="ctr" anchorCtr="1" compatLnSpc="1"/>
          <a:lstStyle/>
          <a:p>
            <a:pPr lvl="0"/>
            <a:r>
              <a:rPr lang="en-US"/>
              <a:t>Click to edit Master title style</a:t>
            </a:r>
          </a:p>
        </p:txBody>
      </p:sp>
      <p:sp>
        <p:nvSpPr>
          <p:cNvPr id="3" name="Rectangle 3"/>
          <p:cNvSpPr txBox="1">
            <a:spLocks noGrp="1"/>
          </p:cNvSpPr>
          <p:nvPr>
            <p:ph type="body" idx="1"/>
          </p:nvPr>
        </p:nvSpPr>
        <p:spPr>
          <a:xfrm>
            <a:off x="685800" y="1981203"/>
            <a:ext cx="7772400" cy="4114800"/>
          </a:xfrm>
          <a:prstGeom prst="rect">
            <a:avLst/>
          </a:prstGeom>
          <a:noFill/>
          <a:ln>
            <a:noFill/>
          </a:ln>
        </p:spPr>
        <p:txBody>
          <a:bodyPr vert="horz" wrap="square" lIns="91430" tIns="45710" rIns="91430" bIns="4571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2"/>
          </p:nvPr>
        </p:nvSpPr>
        <p:spPr>
          <a:xfrm>
            <a:off x="685800" y="6248396"/>
            <a:ext cx="1904996" cy="457200"/>
          </a:xfrm>
          <a:prstGeom prst="rect">
            <a:avLst/>
          </a:prstGeom>
          <a:noFill/>
          <a:ln>
            <a:noFill/>
          </a:ln>
        </p:spPr>
        <p:txBody>
          <a:bodyPr vert="horz" wrap="square" lIns="91430" tIns="45710" rIns="91430" bIns="45710" anchor="t" anchorCtr="0" compatLnSpc="1"/>
          <a:lstStyle>
            <a:lvl1pPr marL="0" marR="0" lvl="0" indent="0" algn="l"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imes"/>
                <a:ea typeface="ＭＳ Ｐゴシック" pitchFamily="18"/>
                <a:cs typeface="ＭＳ Ｐゴシック" pitchFamily="18"/>
              </a:defRPr>
            </a:lvl1pPr>
          </a:lstStyle>
          <a:p>
            <a:pPr lvl="0"/>
            <a:endParaRPr lang="en-US"/>
          </a:p>
        </p:txBody>
      </p:sp>
      <p:sp>
        <p:nvSpPr>
          <p:cNvPr id="5" name="Rectangle 5"/>
          <p:cNvSpPr txBox="1">
            <a:spLocks noGrp="1"/>
          </p:cNvSpPr>
          <p:nvPr>
            <p:ph type="ftr" sz="quarter" idx="3"/>
          </p:nvPr>
        </p:nvSpPr>
        <p:spPr>
          <a:xfrm>
            <a:off x="3124203" y="6248396"/>
            <a:ext cx="2895603" cy="457200"/>
          </a:xfrm>
          <a:prstGeom prst="rect">
            <a:avLst/>
          </a:prstGeom>
          <a:noFill/>
          <a:ln>
            <a:noFill/>
          </a:ln>
        </p:spPr>
        <p:txBody>
          <a:bodyPr vert="horz" wrap="square" lIns="91430" tIns="45710" rIns="91430" bIns="45710" anchor="t" anchorCtr="1" compatLnSpc="1"/>
          <a:lstStyle>
            <a:lvl1pPr marL="0" marR="0" lvl="0" indent="0" algn="ct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imes"/>
                <a:ea typeface="ＭＳ Ｐゴシック" pitchFamily="18"/>
                <a:cs typeface="ＭＳ Ｐゴシック" pitchFamily="18"/>
              </a:defRPr>
            </a:lvl1pPr>
          </a:lstStyle>
          <a:p>
            <a:pPr lvl="0"/>
            <a:endParaRPr lang="en-US"/>
          </a:p>
        </p:txBody>
      </p:sp>
      <p:sp>
        <p:nvSpPr>
          <p:cNvPr id="6" name="Rectangle 6"/>
          <p:cNvSpPr txBox="1">
            <a:spLocks noGrp="1"/>
          </p:cNvSpPr>
          <p:nvPr>
            <p:ph type="sldNum" sz="quarter" idx="4"/>
          </p:nvPr>
        </p:nvSpPr>
        <p:spPr>
          <a:xfrm>
            <a:off x="6553203" y="6248396"/>
            <a:ext cx="1904996" cy="457200"/>
          </a:xfrm>
          <a:prstGeom prst="rect">
            <a:avLst/>
          </a:prstGeom>
          <a:noFill/>
          <a:ln>
            <a:noFill/>
          </a:ln>
        </p:spPr>
        <p:txBody>
          <a:bodyPr vert="horz" wrap="square" lIns="91430" tIns="45710" rIns="91430" bIns="45710" anchor="t" anchorCtr="0" compatLnSpc="1"/>
          <a:lstStyle>
            <a:lvl1pPr marL="0" marR="0" lvl="0" indent="0" algn="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Times"/>
                <a:ea typeface="ＭＳ Ｐゴシック"/>
                <a:cs typeface="ＭＳ Ｐゴシック"/>
              </a:defRPr>
            </a:lvl1pPr>
          </a:lstStyle>
          <a:p>
            <a:pPr lvl="0"/>
            <a:fld id="{7069F3A3-8F6A-4EF9-93F0-7DA808D7C78F}" type="slidenum">
              <a:t>‹#›</a:t>
            </a:fld>
            <a:endParaRPr lang="en-US"/>
          </a:p>
        </p:txBody>
      </p:sp>
    </p:spTree>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ransition>
    <p:random/>
  </p:transition>
  <p:txStyles>
    <p:titleStyle>
      <a:lvl1pPr marL="0" marR="0" lvl="0" indent="0" algn="ctr" defTabSz="914400" rtl="0" fontAlgn="auto" hangingPunct="0">
        <a:lnSpc>
          <a:spcPct val="100000"/>
        </a:lnSpc>
        <a:spcBef>
          <a:spcPts val="0"/>
        </a:spcBef>
        <a:spcAft>
          <a:spcPts val="0"/>
        </a:spcAft>
        <a:buNone/>
        <a:tabLst/>
        <a:defRPr lang="en-US" sz="4400" b="0" i="0" u="none" strike="noStrike" kern="0" cap="none" spc="0" baseline="0">
          <a:solidFill>
            <a:srgbClr val="E3EBF1"/>
          </a:solidFill>
          <a:uFillTx/>
          <a:latin typeface="Times"/>
          <a:ea typeface="ＭＳ Ｐゴシック" pitchFamily="32"/>
          <a:cs typeface="ＭＳ Ｐゴシック" pitchFamily="32"/>
        </a:defRPr>
      </a:lvl1pPr>
    </p:titleStyle>
    <p:bodyStyle>
      <a:lvl1pPr marL="342900" marR="0" lvl="0" indent="-342900" algn="l" defTabSz="914400" rtl="0" fontAlgn="auto" hangingPunct="0">
        <a:lnSpc>
          <a:spcPct val="100000"/>
        </a:lnSpc>
        <a:spcBef>
          <a:spcPts val="800"/>
        </a:spcBef>
        <a:spcAft>
          <a:spcPts val="0"/>
        </a:spcAft>
        <a:buSzPct val="100000"/>
        <a:buChar char="•"/>
        <a:tabLst/>
        <a:defRPr lang="en-US" sz="3200" b="0" i="0" u="none" strike="noStrike" kern="0" cap="none" spc="0" baseline="0">
          <a:solidFill>
            <a:srgbClr val="000000"/>
          </a:solidFill>
          <a:uFillTx/>
          <a:latin typeface="Times"/>
          <a:ea typeface="ＭＳ Ｐゴシック" pitchFamily="32"/>
          <a:cs typeface="ＭＳ Ｐゴシック" pitchFamily="32"/>
        </a:defRPr>
      </a:lvl1pPr>
      <a:lvl2pPr marL="742950" marR="0" lvl="1" indent="-285750" algn="l" defTabSz="914400" rtl="0" fontAlgn="auto" hangingPunct="0">
        <a:lnSpc>
          <a:spcPct val="100000"/>
        </a:lnSpc>
        <a:spcBef>
          <a:spcPts val="700"/>
        </a:spcBef>
        <a:spcAft>
          <a:spcPts val="0"/>
        </a:spcAft>
        <a:buSzPct val="100000"/>
        <a:buChar char="–"/>
        <a:tabLst/>
        <a:defRPr lang="en-US" sz="2800" b="0" i="0" u="none" strike="noStrike" kern="0" cap="none" spc="0" baseline="0">
          <a:solidFill>
            <a:srgbClr val="000000"/>
          </a:solidFill>
          <a:uFillTx/>
          <a:latin typeface="Times"/>
          <a:ea typeface="ＭＳ Ｐゴシック" pitchFamily="18"/>
        </a:defRPr>
      </a:lvl2pPr>
      <a:lvl3pPr marL="1143000" marR="0" lvl="2" indent="-228600" algn="l" defTabSz="914400" rtl="0" fontAlgn="auto" hangingPunct="0">
        <a:lnSpc>
          <a:spcPct val="100000"/>
        </a:lnSpc>
        <a:spcBef>
          <a:spcPts val="600"/>
        </a:spcBef>
        <a:spcAft>
          <a:spcPts val="0"/>
        </a:spcAft>
        <a:buSzPct val="100000"/>
        <a:buChar char="•"/>
        <a:tabLst/>
        <a:defRPr lang="en-US" sz="2400" b="0" i="0" u="none" strike="noStrike" kern="0" cap="none" spc="0" baseline="0">
          <a:solidFill>
            <a:srgbClr val="000000"/>
          </a:solidFill>
          <a:uFillTx/>
          <a:latin typeface="Times"/>
          <a:ea typeface="ＭＳ Ｐゴシック" pitchFamily="18"/>
        </a:defRPr>
      </a:lvl3pPr>
      <a:lvl4pPr marL="1600200" marR="0" lvl="3" indent="-228600" algn="l" defTabSz="914400" rtl="0" fontAlgn="auto" hangingPunct="0">
        <a:lnSpc>
          <a:spcPct val="100000"/>
        </a:lnSpc>
        <a:spcBef>
          <a:spcPts val="500"/>
        </a:spcBef>
        <a:spcAft>
          <a:spcPts val="0"/>
        </a:spcAft>
        <a:buSzPct val="100000"/>
        <a:buChar char="–"/>
        <a:tabLst/>
        <a:defRPr lang="en-US" sz="2000" b="0" i="0" u="none" strike="noStrike" kern="0" cap="none" spc="0" baseline="0">
          <a:solidFill>
            <a:srgbClr val="000000"/>
          </a:solidFill>
          <a:uFillTx/>
          <a:latin typeface="Times"/>
          <a:ea typeface="ＭＳ Ｐゴシック" pitchFamily="18"/>
        </a:defRPr>
      </a:lvl4pPr>
      <a:lvl5pPr marL="2057400" marR="0" lvl="4" indent="-228600" algn="l" defTabSz="914400" rtl="0" fontAlgn="auto" hangingPunct="0">
        <a:lnSpc>
          <a:spcPct val="100000"/>
        </a:lnSpc>
        <a:spcBef>
          <a:spcPts val="500"/>
        </a:spcBef>
        <a:spcAft>
          <a:spcPts val="0"/>
        </a:spcAft>
        <a:buSzPct val="100000"/>
        <a:buChar char="»"/>
        <a:tabLst/>
        <a:defRPr lang="en-US" sz="2000" b="0" i="0" u="none" strike="noStrike" kern="0" cap="none" spc="0" baseline="0">
          <a:solidFill>
            <a:srgbClr val="000000"/>
          </a:solidFill>
          <a:uFillTx/>
          <a:latin typeface="Times"/>
          <a:ea typeface="ＭＳ Ｐゴシック" pitchFamily="18"/>
        </a:defRPr>
      </a:lvl5pPr>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Rectangle 2"/>
          <p:cNvSpPr txBox="1">
            <a:spLocks noGrp="1"/>
          </p:cNvSpPr>
          <p:nvPr>
            <p:ph type="title"/>
          </p:nvPr>
        </p:nvSpPr>
        <p:spPr>
          <a:xfrm>
            <a:off x="685800" y="609603"/>
            <a:ext cx="7772400" cy="1143000"/>
          </a:xfrm>
          <a:prstGeom prst="rect">
            <a:avLst/>
          </a:prstGeom>
          <a:noFill/>
          <a:ln>
            <a:noFill/>
          </a:ln>
        </p:spPr>
        <p:txBody>
          <a:bodyPr vert="horz" wrap="square" lIns="91440" tIns="45720" rIns="91440" bIns="45720" anchor="ctr" anchorCtr="1" compatLnSpc="1"/>
          <a:lstStyle/>
          <a:p>
            <a:pPr lvl="0"/>
            <a:r>
              <a:rPr lang="en-US"/>
              <a:t>Click to edit Master title style</a:t>
            </a:r>
          </a:p>
        </p:txBody>
      </p:sp>
      <p:sp>
        <p:nvSpPr>
          <p:cNvPr id="3" name="Rectangle 3"/>
          <p:cNvSpPr txBox="1">
            <a:spLocks noGrp="1"/>
          </p:cNvSpPr>
          <p:nvPr>
            <p:ph type="body" idx="1"/>
          </p:nvPr>
        </p:nvSpPr>
        <p:spPr>
          <a:xfrm>
            <a:off x="685800" y="1981203"/>
            <a:ext cx="7772400" cy="4114800"/>
          </a:xfrm>
          <a:prstGeom prst="rect">
            <a:avLst/>
          </a:prstGeom>
          <a:noFill/>
          <a:ln>
            <a:noFill/>
          </a:ln>
        </p:spPr>
        <p:txBody>
          <a:bodyPr vert="horz" wrap="square" lIns="91440" tIns="45720" rIns="91440" bIns="45720"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txBox="1">
            <a:spLocks noGrp="1"/>
          </p:cNvSpPr>
          <p:nvPr>
            <p:ph type="dt" sz="half" idx="2"/>
          </p:nvPr>
        </p:nvSpPr>
        <p:spPr>
          <a:xfrm>
            <a:off x="685800" y="6248396"/>
            <a:ext cx="1904996" cy="457200"/>
          </a:xfrm>
          <a:prstGeom prst="rect">
            <a:avLst/>
          </a:prstGeom>
          <a:noFill/>
          <a:ln>
            <a:noFill/>
          </a:ln>
        </p:spPr>
        <p:txBody>
          <a:bodyPr vert="horz" wrap="square" lIns="91440" tIns="45720" rIns="91440" bIns="45720" anchor="t" anchorCtr="0" compatLnSpc="1"/>
          <a:lstStyle>
            <a:lvl1pPr marL="0" marR="0" lvl="0" indent="0" algn="l"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Arial" pitchFamily="18"/>
                <a:ea typeface="Osaka"/>
                <a:cs typeface="Osaka"/>
              </a:defRPr>
            </a:lvl1pPr>
          </a:lstStyle>
          <a:p>
            <a:pPr lvl="0"/>
            <a:endParaRPr lang="en-US"/>
          </a:p>
        </p:txBody>
      </p:sp>
      <p:sp>
        <p:nvSpPr>
          <p:cNvPr id="5" name="Rectangle 5"/>
          <p:cNvSpPr txBox="1">
            <a:spLocks noGrp="1"/>
          </p:cNvSpPr>
          <p:nvPr>
            <p:ph type="ftr" sz="quarter" idx="3"/>
          </p:nvPr>
        </p:nvSpPr>
        <p:spPr>
          <a:xfrm>
            <a:off x="3124203" y="6248396"/>
            <a:ext cx="2895603" cy="457200"/>
          </a:xfrm>
          <a:prstGeom prst="rect">
            <a:avLst/>
          </a:prstGeom>
          <a:noFill/>
          <a:ln>
            <a:noFill/>
          </a:ln>
        </p:spPr>
        <p:txBody>
          <a:bodyPr vert="horz" wrap="square" lIns="91440" tIns="45720" rIns="91440" bIns="45720" anchor="t" anchorCtr="1" compatLnSpc="1"/>
          <a:lstStyle>
            <a:lvl1pPr marL="0" marR="0" lvl="0" indent="0" algn="ct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Arial" pitchFamily="18"/>
                <a:ea typeface="Osaka"/>
                <a:cs typeface="Osaka"/>
              </a:defRPr>
            </a:lvl1pPr>
          </a:lstStyle>
          <a:p>
            <a:pPr lvl="0"/>
            <a:endParaRPr lang="en-US"/>
          </a:p>
        </p:txBody>
      </p:sp>
      <p:sp>
        <p:nvSpPr>
          <p:cNvPr id="6" name="Rectangle 6"/>
          <p:cNvSpPr txBox="1">
            <a:spLocks noGrp="1"/>
          </p:cNvSpPr>
          <p:nvPr>
            <p:ph type="sldNum" sz="quarter" idx="4"/>
          </p:nvPr>
        </p:nvSpPr>
        <p:spPr>
          <a:xfrm>
            <a:off x="6553203" y="6248396"/>
            <a:ext cx="1904996" cy="457200"/>
          </a:xfrm>
          <a:prstGeom prst="rect">
            <a:avLst/>
          </a:prstGeom>
          <a:noFill/>
          <a:ln>
            <a:noFill/>
          </a:ln>
        </p:spPr>
        <p:txBody>
          <a:bodyPr vert="horz" wrap="square" lIns="91440" tIns="45720" rIns="91440" bIns="45720" anchor="t" anchorCtr="0" compatLnSpc="1"/>
          <a:lstStyle>
            <a:lvl1pPr marL="0" marR="0" lvl="0" indent="0" algn="r" defTabSz="914400" rtl="0" fontAlgn="auto" hangingPunct="0">
              <a:lnSpc>
                <a:spcPct val="100000"/>
              </a:lnSpc>
              <a:spcBef>
                <a:spcPts val="0"/>
              </a:spcBef>
              <a:spcAft>
                <a:spcPts val="0"/>
              </a:spcAft>
              <a:buNone/>
              <a:tabLst/>
              <a:defRPr lang="en-US" sz="1400" b="0" i="0" u="none" strike="noStrike" kern="1200" cap="none" spc="0" baseline="0">
                <a:solidFill>
                  <a:srgbClr val="000000"/>
                </a:solidFill>
                <a:uFillTx/>
                <a:latin typeface="Arial"/>
                <a:ea typeface="Osaka"/>
                <a:cs typeface="Osaka"/>
              </a:defRPr>
            </a:lvl1pPr>
          </a:lstStyle>
          <a:p>
            <a:pPr lvl="0"/>
            <a:fld id="{95FEC95C-07F8-4A3F-96C4-2221F9D78B10}" type="slidenum">
              <a:t>‹#›</a:t>
            </a:fld>
            <a:endParaRPr lang="en-US"/>
          </a:p>
        </p:txBody>
      </p:sp>
    </p:spTree>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 id="2147483723" r:id="rId12"/>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ctr" defTabSz="914400" rtl="0" fontAlgn="auto" hangingPunct="0">
        <a:lnSpc>
          <a:spcPct val="100000"/>
        </a:lnSpc>
        <a:spcBef>
          <a:spcPts val="0"/>
        </a:spcBef>
        <a:spcAft>
          <a:spcPts val="0"/>
        </a:spcAft>
        <a:buNone/>
        <a:tabLst/>
        <a:defRPr lang="en-US" sz="4400" b="0" i="0" u="none" strike="noStrike" kern="0" cap="none" spc="0" baseline="0">
          <a:solidFill>
            <a:srgbClr val="000000"/>
          </a:solidFill>
          <a:uFillTx/>
          <a:latin typeface="Arial"/>
          <a:ea typeface="Osaka"/>
          <a:cs typeface="Osaka"/>
        </a:defRPr>
      </a:lvl1pPr>
    </p:titleStyle>
    <p:bodyStyle>
      <a:lvl1pPr marL="342900" marR="0" lvl="0" indent="-342900" algn="l" defTabSz="914400" rtl="0" fontAlgn="auto" hangingPunct="0">
        <a:lnSpc>
          <a:spcPct val="100000"/>
        </a:lnSpc>
        <a:spcBef>
          <a:spcPts val="800"/>
        </a:spcBef>
        <a:spcAft>
          <a:spcPts val="0"/>
        </a:spcAft>
        <a:buSzPct val="100000"/>
        <a:buChar char="•"/>
        <a:tabLst/>
        <a:defRPr lang="en-US" sz="3200" b="0" i="0" u="none" strike="noStrike" kern="0" cap="none" spc="0" baseline="0">
          <a:solidFill>
            <a:srgbClr val="000000"/>
          </a:solidFill>
          <a:uFillTx/>
          <a:latin typeface="Arial"/>
          <a:ea typeface="Osaka"/>
          <a:cs typeface="Osaka"/>
        </a:defRPr>
      </a:lvl1pPr>
      <a:lvl2pPr marL="742950" marR="0" lvl="1" indent="-285750" algn="l" defTabSz="914400" rtl="0" fontAlgn="auto" hangingPunct="0">
        <a:lnSpc>
          <a:spcPct val="100000"/>
        </a:lnSpc>
        <a:spcBef>
          <a:spcPts val="700"/>
        </a:spcBef>
        <a:spcAft>
          <a:spcPts val="0"/>
        </a:spcAft>
        <a:buSzPct val="100000"/>
        <a:buChar char="–"/>
        <a:tabLst/>
        <a:defRPr lang="en-US" sz="2800" b="0" i="0" u="none" strike="noStrike" kern="0" cap="none" spc="0" baseline="0">
          <a:solidFill>
            <a:srgbClr val="000000"/>
          </a:solidFill>
          <a:uFillTx/>
          <a:latin typeface="Arial"/>
          <a:ea typeface="Osaka"/>
          <a:cs typeface="Osaka"/>
        </a:defRPr>
      </a:lvl2pPr>
      <a:lvl3pPr marL="1143000" marR="0" lvl="2" indent="-228600" algn="l" defTabSz="914400" rtl="0" fontAlgn="auto" hangingPunct="0">
        <a:lnSpc>
          <a:spcPct val="100000"/>
        </a:lnSpc>
        <a:spcBef>
          <a:spcPts val="600"/>
        </a:spcBef>
        <a:spcAft>
          <a:spcPts val="0"/>
        </a:spcAft>
        <a:buSzPct val="100000"/>
        <a:buChar char="•"/>
        <a:tabLst/>
        <a:defRPr lang="en-US" sz="2400" b="0" i="0" u="none" strike="noStrike" kern="0" cap="none" spc="0" baseline="0">
          <a:solidFill>
            <a:srgbClr val="000000"/>
          </a:solidFill>
          <a:uFillTx/>
          <a:latin typeface="Arial"/>
          <a:ea typeface="Osaka"/>
          <a:cs typeface="Osaka"/>
        </a:defRPr>
      </a:lvl3pPr>
      <a:lvl4pPr marL="1600200" marR="0" lvl="3" indent="-228600" algn="l" defTabSz="914400" rtl="0" fontAlgn="auto" hangingPunct="0">
        <a:lnSpc>
          <a:spcPct val="100000"/>
        </a:lnSpc>
        <a:spcBef>
          <a:spcPts val="500"/>
        </a:spcBef>
        <a:spcAft>
          <a:spcPts val="0"/>
        </a:spcAft>
        <a:buSzPct val="100000"/>
        <a:buChar char="–"/>
        <a:tabLst/>
        <a:defRPr lang="en-US" sz="2000" b="0" i="0" u="none" strike="noStrike" kern="0" cap="none" spc="0" baseline="0">
          <a:solidFill>
            <a:srgbClr val="000000"/>
          </a:solidFill>
          <a:uFillTx/>
          <a:latin typeface="Arial"/>
          <a:ea typeface="Osaka"/>
          <a:cs typeface="Osaka"/>
        </a:defRPr>
      </a:lvl4pPr>
      <a:lvl5pPr marL="2057400" marR="0" lvl="4" indent="-228600" algn="l" defTabSz="914400" rtl="0" fontAlgn="auto" hangingPunct="0">
        <a:lnSpc>
          <a:spcPct val="100000"/>
        </a:lnSpc>
        <a:spcBef>
          <a:spcPts val="500"/>
        </a:spcBef>
        <a:spcAft>
          <a:spcPts val="0"/>
        </a:spcAft>
        <a:buSzPct val="100000"/>
        <a:buChar char="»"/>
        <a:tabLst/>
        <a:defRPr lang="en-US" sz="2000" b="0" i="0" u="none" strike="noStrike" kern="0" cap="none" spc="0" baseline="0">
          <a:solidFill>
            <a:srgbClr val="000000"/>
          </a:solidFill>
          <a:uFillTx/>
          <a:latin typeface="Arial"/>
          <a:ea typeface="Osaka"/>
          <a:cs typeface="Osaka"/>
        </a:defRPr>
      </a:lvl5pPr>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grpSp>
        <p:nvGrpSpPr>
          <p:cNvPr id="2" name="Group 4"/>
          <p:cNvGrpSpPr/>
          <p:nvPr/>
        </p:nvGrpSpPr>
        <p:grpSpPr>
          <a:xfrm>
            <a:off x="304796" y="533396"/>
            <a:ext cx="8745541" cy="6237297"/>
            <a:chOff x="304796" y="533396"/>
            <a:chExt cx="8745541" cy="6237297"/>
          </a:xfrm>
        </p:grpSpPr>
        <p:sp>
          <p:nvSpPr>
            <p:cNvPr id="3" name="Freeform 2"/>
            <p:cNvSpPr/>
            <p:nvPr/>
          </p:nvSpPr>
          <p:spPr>
            <a:xfrm>
              <a:off x="304796" y="1614492"/>
              <a:ext cx="8745541" cy="5156201"/>
            </a:xfrm>
            <a:custGeom>
              <a:avLst/>
              <a:gdLst>
                <a:gd name="f0" fmla="val 10800000"/>
                <a:gd name="f1" fmla="val 5400000"/>
                <a:gd name="f2" fmla="val 180"/>
                <a:gd name="f3" fmla="val w"/>
                <a:gd name="f4" fmla="val h"/>
                <a:gd name="f5" fmla="val 0"/>
                <a:gd name="f6" fmla="val 5509"/>
                <a:gd name="f7" fmla="val 3248"/>
                <a:gd name="f8" fmla="val 5508"/>
                <a:gd name="f9" fmla="val 3247"/>
                <a:gd name="f10" fmla="+- 0 0 -90"/>
                <a:gd name="f11" fmla="*/ f3 1 5509"/>
                <a:gd name="f12" fmla="*/ f4 1 3248"/>
                <a:gd name="f13" fmla="+- f7 0 f5"/>
                <a:gd name="f14" fmla="+- f6 0 f5"/>
                <a:gd name="f15" fmla="*/ f10 f0 1"/>
                <a:gd name="f16" fmla="*/ f14 1 5509"/>
                <a:gd name="f17" fmla="*/ f13 1 3248"/>
                <a:gd name="f18" fmla="*/ 5508 f14 1"/>
                <a:gd name="f19" fmla="*/ 0 f13 1"/>
                <a:gd name="f20" fmla="*/ 0 f14 1"/>
                <a:gd name="f21" fmla="*/ 3247 f13 1"/>
                <a:gd name="f22" fmla="*/ f15 1 f2"/>
                <a:gd name="f23" fmla="*/ f18 1 5509"/>
                <a:gd name="f24" fmla="*/ f19 1 3248"/>
                <a:gd name="f25" fmla="*/ f20 1 5509"/>
                <a:gd name="f26" fmla="*/ f21 1 3248"/>
                <a:gd name="f27" fmla="*/ 0 1 f16"/>
                <a:gd name="f28" fmla="*/ f6 1 f16"/>
                <a:gd name="f29" fmla="*/ 0 1 f17"/>
                <a:gd name="f30" fmla="*/ f7 1 f17"/>
                <a:gd name="f31" fmla="+- f22 0 f1"/>
                <a:gd name="f32" fmla="*/ f23 1 f16"/>
                <a:gd name="f33" fmla="*/ f24 1 f17"/>
                <a:gd name="f34" fmla="*/ f25 1 f16"/>
                <a:gd name="f35" fmla="*/ f26 1 f17"/>
                <a:gd name="f36" fmla="*/ f27 f11 1"/>
                <a:gd name="f37" fmla="*/ f28 f11 1"/>
                <a:gd name="f38" fmla="*/ f30 f12 1"/>
                <a:gd name="f39" fmla="*/ f29 f12 1"/>
                <a:gd name="f40" fmla="*/ f32 f11 1"/>
                <a:gd name="f41" fmla="*/ f33 f12 1"/>
                <a:gd name="f42" fmla="*/ f34 f11 1"/>
                <a:gd name="f43" fmla="*/ f35 f12 1"/>
              </a:gdLst>
              <a:ahLst/>
              <a:cxnLst>
                <a:cxn ang="3cd4">
                  <a:pos x="hc" y="t"/>
                </a:cxn>
                <a:cxn ang="0">
                  <a:pos x="r" y="vc"/>
                </a:cxn>
                <a:cxn ang="cd4">
                  <a:pos x="hc" y="b"/>
                </a:cxn>
                <a:cxn ang="cd2">
                  <a:pos x="l" y="vc"/>
                </a:cxn>
                <a:cxn ang="f31">
                  <a:pos x="f40" y="f41"/>
                </a:cxn>
                <a:cxn ang="f31">
                  <a:pos x="f42" y="f41"/>
                </a:cxn>
                <a:cxn ang="f31">
                  <a:pos x="f42" y="f43"/>
                </a:cxn>
              </a:cxnLst>
              <a:rect l="f36" t="f39" r="f37" b="f38"/>
              <a:pathLst>
                <a:path w="5509" h="3248">
                  <a:moveTo>
                    <a:pt x="f8" y="f5"/>
                  </a:moveTo>
                  <a:lnTo>
                    <a:pt x="f5" y="f5"/>
                  </a:lnTo>
                  <a:lnTo>
                    <a:pt x="f5" y="f9"/>
                  </a:lnTo>
                </a:path>
              </a:pathLst>
            </a:custGeom>
            <a:noFill/>
            <a:ln w="127001">
              <a:solidFill>
                <a:srgbClr val="009688"/>
              </a:solidFill>
              <a:prstDash val="solid"/>
              <a:round/>
            </a:ln>
            <a:effectLst>
              <a:outerShdw dist="17962" dir="2700000" algn="tl">
                <a:srgbClr val="005A52">
                  <a:alpha val="74997"/>
                </a:srgbClr>
              </a:outerShdw>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sp>
          <p:nvSpPr>
            <p:cNvPr id="4" name="Freeform 3"/>
            <p:cNvSpPr/>
            <p:nvPr/>
          </p:nvSpPr>
          <p:spPr>
            <a:xfrm>
              <a:off x="304796" y="533396"/>
              <a:ext cx="8745541" cy="6237286"/>
            </a:xfrm>
            <a:custGeom>
              <a:avLst/>
              <a:gdLst>
                <a:gd name="f0" fmla="val 10800000"/>
                <a:gd name="f1" fmla="val 5400000"/>
                <a:gd name="f2" fmla="val 180"/>
                <a:gd name="f3" fmla="val w"/>
                <a:gd name="f4" fmla="val h"/>
                <a:gd name="f5" fmla="val 0"/>
                <a:gd name="f6" fmla="val 5509"/>
                <a:gd name="f7" fmla="val 3929"/>
                <a:gd name="f8" fmla="val 431"/>
                <a:gd name="f9" fmla="val 3928"/>
                <a:gd name="f10" fmla="val 486"/>
                <a:gd name="f11" fmla="val 5508"/>
                <a:gd name="f12" fmla="+- 0 0 -90"/>
                <a:gd name="f13" fmla="*/ f3 1 5509"/>
                <a:gd name="f14" fmla="*/ f4 1 3929"/>
                <a:gd name="f15" fmla="+- f7 0 f5"/>
                <a:gd name="f16" fmla="+- f6 0 f5"/>
                <a:gd name="f17" fmla="*/ f12 f0 1"/>
                <a:gd name="f18" fmla="*/ f16 1 5509"/>
                <a:gd name="f19" fmla="*/ f15 1 3929"/>
                <a:gd name="f20" fmla="*/ 431 f16 1"/>
                <a:gd name="f21" fmla="*/ 3928 f15 1"/>
                <a:gd name="f22" fmla="*/ 0 f15 1"/>
                <a:gd name="f23" fmla="*/ 0 f16 1"/>
                <a:gd name="f24" fmla="*/ 486 f15 1"/>
                <a:gd name="f25" fmla="*/ 5508 f16 1"/>
                <a:gd name="f26" fmla="*/ f17 1 f2"/>
                <a:gd name="f27" fmla="*/ f20 1 5509"/>
                <a:gd name="f28" fmla="*/ f21 1 3929"/>
                <a:gd name="f29" fmla="*/ f22 1 3929"/>
                <a:gd name="f30" fmla="*/ f23 1 5509"/>
                <a:gd name="f31" fmla="*/ f24 1 3929"/>
                <a:gd name="f32" fmla="*/ f25 1 5509"/>
                <a:gd name="f33" fmla="*/ 0 1 f18"/>
                <a:gd name="f34" fmla="*/ f6 1 f18"/>
                <a:gd name="f35" fmla="*/ 0 1 f19"/>
                <a:gd name="f36" fmla="*/ f7 1 f19"/>
                <a:gd name="f37" fmla="+- f26 0 f1"/>
                <a:gd name="f38" fmla="*/ f27 1 f18"/>
                <a:gd name="f39" fmla="*/ f28 1 f19"/>
                <a:gd name="f40" fmla="*/ f29 1 f19"/>
                <a:gd name="f41" fmla="*/ f30 1 f18"/>
                <a:gd name="f42" fmla="*/ f31 1 f19"/>
                <a:gd name="f43" fmla="*/ f32 1 f18"/>
                <a:gd name="f44" fmla="*/ f33 f13 1"/>
                <a:gd name="f45" fmla="*/ f34 f13 1"/>
                <a:gd name="f46" fmla="*/ f36 f14 1"/>
                <a:gd name="f47" fmla="*/ f35 f14 1"/>
                <a:gd name="f48" fmla="*/ f38 f13 1"/>
                <a:gd name="f49" fmla="*/ f39 f14 1"/>
                <a:gd name="f50" fmla="*/ f40 f14 1"/>
                <a:gd name="f51" fmla="*/ f41 f13 1"/>
                <a:gd name="f52" fmla="*/ f42 f14 1"/>
                <a:gd name="f53" fmla="*/ f43 f13 1"/>
              </a:gdLst>
              <a:ahLst/>
              <a:cxnLst>
                <a:cxn ang="3cd4">
                  <a:pos x="hc" y="t"/>
                </a:cxn>
                <a:cxn ang="0">
                  <a:pos x="r" y="vc"/>
                </a:cxn>
                <a:cxn ang="cd4">
                  <a:pos x="hc" y="b"/>
                </a:cxn>
                <a:cxn ang="cd2">
                  <a:pos x="l" y="vc"/>
                </a:cxn>
                <a:cxn ang="f37">
                  <a:pos x="f48" y="f49"/>
                </a:cxn>
                <a:cxn ang="f37">
                  <a:pos x="f48" y="f50"/>
                </a:cxn>
                <a:cxn ang="f37">
                  <a:pos x="f51" y="f50"/>
                </a:cxn>
                <a:cxn ang="f37">
                  <a:pos x="f51" y="f52"/>
                </a:cxn>
                <a:cxn ang="f37">
                  <a:pos x="f53" y="f52"/>
                </a:cxn>
              </a:cxnLst>
              <a:rect l="f44" t="f47" r="f45" b="f46"/>
              <a:pathLst>
                <a:path w="5509" h="3929">
                  <a:moveTo>
                    <a:pt x="f8" y="f9"/>
                  </a:moveTo>
                  <a:lnTo>
                    <a:pt x="f8" y="f5"/>
                  </a:lnTo>
                  <a:lnTo>
                    <a:pt x="f5" y="f5"/>
                  </a:lnTo>
                  <a:lnTo>
                    <a:pt x="f5" y="f10"/>
                  </a:lnTo>
                  <a:lnTo>
                    <a:pt x="f11" y="f10"/>
                  </a:lnTo>
                </a:path>
              </a:pathLst>
            </a:custGeom>
            <a:noFill/>
            <a:ln w="127001">
              <a:solidFill>
                <a:srgbClr val="009688"/>
              </a:solidFill>
              <a:prstDash val="solid"/>
              <a:round/>
            </a:ln>
            <a:effectLst>
              <a:outerShdw dist="17962" dir="2700000" algn="tl">
                <a:srgbClr val="005A52">
                  <a:alpha val="74997"/>
                </a:srgbClr>
              </a:outerShdw>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grpSp>
      <p:sp>
        <p:nvSpPr>
          <p:cNvPr id="5" name="Rectangle 5"/>
          <p:cNvSpPr txBox="1">
            <a:spLocks noGrp="1"/>
          </p:cNvSpPr>
          <p:nvPr>
            <p:ph type="title"/>
          </p:nvPr>
        </p:nvSpPr>
        <p:spPr>
          <a:xfrm>
            <a:off x="1143000" y="209553"/>
            <a:ext cx="7772400" cy="1085850"/>
          </a:xfrm>
          <a:prstGeom prst="rect">
            <a:avLst/>
          </a:prstGeom>
          <a:noFill/>
          <a:ln>
            <a:noFill/>
          </a:ln>
        </p:spPr>
        <p:txBody>
          <a:bodyPr vert="horz" wrap="square" lIns="90489" tIns="44448" rIns="90489" bIns="44448" anchor="b" anchorCtr="0" compatLnSpc="1"/>
          <a:lstStyle/>
          <a:p>
            <a:pPr lvl="0"/>
            <a:r>
              <a:rPr lang="en-US"/>
              <a:t>Click to edit Master title style</a:t>
            </a:r>
          </a:p>
        </p:txBody>
      </p:sp>
      <p:sp>
        <p:nvSpPr>
          <p:cNvPr id="6" name="Rectangle 6"/>
          <p:cNvSpPr txBox="1">
            <a:spLocks noGrp="1"/>
          </p:cNvSpPr>
          <p:nvPr>
            <p:ph type="body" idx="1"/>
          </p:nvPr>
        </p:nvSpPr>
        <p:spPr>
          <a:xfrm>
            <a:off x="1143000" y="1981203"/>
            <a:ext cx="7772400" cy="4114800"/>
          </a:xfrm>
          <a:prstGeom prst="rect">
            <a:avLst/>
          </a:prstGeom>
          <a:noFill/>
          <a:ln>
            <a:noFill/>
          </a:ln>
        </p:spPr>
        <p:txBody>
          <a:bodyPr vert="horz" wrap="square" lIns="90489" tIns="44448" rIns="90489" bIns="44448" anchor="t" anchorCtr="0" compatLnSpc="1"/>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xStyles>
    <p:titleStyle>
      <a:lvl1pPr marL="0" marR="0" lvl="0" indent="0" algn="l" defTabSz="914400" rtl="0" fontAlgn="auto" hangingPunct="0">
        <a:lnSpc>
          <a:spcPct val="100000"/>
        </a:lnSpc>
        <a:spcBef>
          <a:spcPts val="0"/>
        </a:spcBef>
        <a:spcAft>
          <a:spcPts val="0"/>
        </a:spcAft>
        <a:buNone/>
        <a:tabLst/>
        <a:defRPr lang="en-US" sz="4400" b="0" i="0" u="none" strike="noStrike" kern="0" cap="none" spc="0" baseline="0">
          <a:solidFill>
            <a:srgbClr val="FAFD00"/>
          </a:solidFill>
          <a:effectLst>
            <a:outerShdw dist="38096" dir="2700000">
              <a:srgbClr val="DDDDDD"/>
            </a:outerShdw>
          </a:effectLst>
          <a:uFillTx/>
          <a:latin typeface="Times"/>
          <a:ea typeface="ＭＳ Ｐゴシック" pitchFamily="17"/>
          <a:cs typeface="ＭＳ Ｐゴシック" pitchFamily="17"/>
        </a:defRPr>
      </a:lvl1pPr>
    </p:titleStyle>
    <p:bodyStyle>
      <a:lvl1pPr marL="342900" marR="0" lvl="0" indent="-342900" algn="l" defTabSz="914400" rtl="0" fontAlgn="auto" hangingPunct="0">
        <a:lnSpc>
          <a:spcPct val="100000"/>
        </a:lnSpc>
        <a:spcBef>
          <a:spcPts val="800"/>
        </a:spcBef>
        <a:spcAft>
          <a:spcPts val="0"/>
        </a:spcAft>
        <a:buClr>
          <a:srgbClr val="FE9B03"/>
        </a:buClr>
        <a:buSzPct val="75000"/>
        <a:buFont typeface="Monotype Sorts"/>
        <a:buChar char=""/>
        <a:tabLst/>
        <a:defRPr lang="en-US" sz="3200" b="0" i="0" u="none" strike="noStrike" kern="0" cap="none" spc="0" baseline="0">
          <a:solidFill>
            <a:srgbClr val="FFFFFF"/>
          </a:solidFill>
          <a:effectLst>
            <a:outerShdw dist="38096" dir="2700000">
              <a:srgbClr val="DDDDDD"/>
            </a:outerShdw>
          </a:effectLst>
          <a:uFillTx/>
          <a:latin typeface="Times"/>
          <a:ea typeface="ＭＳ Ｐゴシック" pitchFamily="17"/>
          <a:cs typeface="ＭＳ Ｐゴシック" pitchFamily="17"/>
        </a:defRPr>
      </a:lvl1pPr>
      <a:lvl2pPr marL="742950" marR="0" lvl="1" indent="-285750" algn="l" defTabSz="914400" rtl="0" fontAlgn="auto" hangingPunct="0">
        <a:lnSpc>
          <a:spcPct val="100000"/>
        </a:lnSpc>
        <a:spcBef>
          <a:spcPts val="700"/>
        </a:spcBef>
        <a:spcAft>
          <a:spcPts val="0"/>
        </a:spcAft>
        <a:buClr>
          <a:srgbClr val="FFFFFF"/>
        </a:buClr>
        <a:buSzPct val="100000"/>
        <a:buChar char="–"/>
        <a:tabLst/>
        <a:defRPr lang="en-US" sz="2800" b="0" i="0" u="none" strike="noStrike" kern="0" cap="none" spc="0" baseline="0">
          <a:solidFill>
            <a:srgbClr val="FFFFFF"/>
          </a:solidFill>
          <a:effectLst>
            <a:outerShdw dist="38096" dir="2700000">
              <a:srgbClr val="DDDDDD"/>
            </a:outerShdw>
          </a:effectLst>
          <a:uFillTx/>
          <a:latin typeface="Times"/>
          <a:ea typeface="ＭＳ Ｐゴシック" pitchFamily="17"/>
        </a:defRPr>
      </a:lvl2pPr>
      <a:lvl3pPr marL="1143000" marR="0" lvl="2" indent="-228600" algn="l" defTabSz="914400" rtl="0" fontAlgn="auto" hangingPunct="0">
        <a:lnSpc>
          <a:spcPct val="100000"/>
        </a:lnSpc>
        <a:spcBef>
          <a:spcPts val="600"/>
        </a:spcBef>
        <a:spcAft>
          <a:spcPts val="0"/>
        </a:spcAft>
        <a:buClr>
          <a:srgbClr val="FFFFFF"/>
        </a:buClr>
        <a:buSzPct val="100000"/>
        <a:buChar char="»"/>
        <a:tabLst/>
        <a:defRPr lang="en-US" sz="2400" b="0" i="0" u="none" strike="noStrike" kern="0" cap="none" spc="0" baseline="0">
          <a:solidFill>
            <a:srgbClr val="FFFFFF"/>
          </a:solidFill>
          <a:effectLst>
            <a:outerShdw dist="38096" dir="2700000">
              <a:srgbClr val="DDDDDD"/>
            </a:outerShdw>
          </a:effectLst>
          <a:uFillTx/>
          <a:latin typeface="Times"/>
          <a:ea typeface="ＭＳ Ｐゴシック" pitchFamily="17"/>
        </a:defRPr>
      </a:lvl3pPr>
      <a:lvl4pPr marL="1600200" marR="0" lvl="3" indent="-228600" algn="l" defTabSz="914400" rtl="0" fontAlgn="auto" hangingPunct="0">
        <a:lnSpc>
          <a:spcPct val="100000"/>
        </a:lnSpc>
        <a:spcBef>
          <a:spcPts val="500"/>
        </a:spcBef>
        <a:spcAft>
          <a:spcPts val="0"/>
        </a:spcAft>
        <a:buClr>
          <a:srgbClr val="FE9B03"/>
        </a:buClr>
        <a:buSzPct val="65000"/>
        <a:buFont typeface="Monotype Sorts"/>
        <a:buChar char=""/>
        <a:tabLst/>
        <a:defRPr lang="en-US" sz="2000" b="0" i="0" u="none" strike="noStrike" kern="0" cap="none" spc="0" baseline="0">
          <a:solidFill>
            <a:srgbClr val="FFFFFF"/>
          </a:solidFill>
          <a:effectLst>
            <a:outerShdw dist="38096" dir="2700000">
              <a:srgbClr val="DDDDDD"/>
            </a:outerShdw>
          </a:effectLst>
          <a:uFillTx/>
          <a:latin typeface="Times"/>
          <a:ea typeface="ＭＳ Ｐゴシック" pitchFamily="17"/>
        </a:defRPr>
      </a:lvl4pPr>
      <a:lvl5pPr marL="2057400" marR="0" lvl="4" indent="-228600" algn="l" defTabSz="914400" rtl="0" fontAlgn="auto" hangingPunct="0">
        <a:lnSpc>
          <a:spcPct val="100000"/>
        </a:lnSpc>
        <a:spcBef>
          <a:spcPts val="500"/>
        </a:spcBef>
        <a:spcAft>
          <a:spcPts val="0"/>
        </a:spcAft>
        <a:buClr>
          <a:srgbClr val="FFFFFF"/>
        </a:buClr>
        <a:buSzPct val="100000"/>
        <a:buChar char="–"/>
        <a:tabLst/>
        <a:defRPr lang="en-US" sz="2000" b="0" i="0" u="none" strike="noStrike" kern="0" cap="none" spc="0" baseline="0">
          <a:solidFill>
            <a:srgbClr val="FFFFFF"/>
          </a:solidFill>
          <a:effectLst>
            <a:outerShdw dist="38096" dir="2700000">
              <a:srgbClr val="DDDDDD"/>
            </a:outerShdw>
          </a:effectLst>
          <a:uFillTx/>
          <a:latin typeface="Times"/>
          <a:ea typeface="ＭＳ Ｐゴシック" pitchFamily="17"/>
        </a:defRPr>
      </a:lvl5pPr>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eff.csuchico.edu/" TargetMode="Externa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9.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0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90.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2.png"/></Relationships>
</file>

<file path=ppt/slides/_rels/slide10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99.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11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2.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11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3.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1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4.xml"/><Relationship Id="rId1" Type="http://schemas.openxmlformats.org/officeDocument/2006/relationships/slideLayout" Target="../slideLayouts/slideLayout7.xml"/><Relationship Id="rId5" Type="http://schemas.openxmlformats.org/officeDocument/2006/relationships/image" Target="../media/image55.png"/><Relationship Id="rId4" Type="http://schemas.openxmlformats.org/officeDocument/2006/relationships/image" Target="../media/image54.png"/></Relationships>
</file>

<file path=ppt/slides/_rels/slide1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06.xml"/><Relationship Id="rId1" Type="http://schemas.openxmlformats.org/officeDocument/2006/relationships/slideLayout" Target="../slideLayouts/slideLayout1.xml"/><Relationship Id="rId4" Type="http://schemas.openxmlformats.org/officeDocument/2006/relationships/image" Target="../media/image48.png"/></Relationships>
</file>

<file path=ppt/slides/_rels/slide1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7.xml"/><Relationship Id="rId1" Type="http://schemas.openxmlformats.org/officeDocument/2006/relationships/slideLayout" Target="../slideLayouts/slideLayout7.xml"/><Relationship Id="rId5" Type="http://schemas.openxmlformats.org/officeDocument/2006/relationships/image" Target="../media/image56.png"/><Relationship Id="rId4" Type="http://schemas.openxmlformats.org/officeDocument/2006/relationships/image" Target="../media/image6.jpeg"/></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32.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3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19.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61.png"/></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4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4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4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62.png"/></Relationships>
</file>

<file path=ppt/slides/_rels/slide14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25.xml"/><Relationship Id="rId1" Type="http://schemas.openxmlformats.org/officeDocument/2006/relationships/slideLayout" Target="../slideLayouts/slideLayout7.xml"/></Relationships>
</file>

<file path=ppt/slides/_rels/slide14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27.xml"/><Relationship Id="rId1" Type="http://schemas.openxmlformats.org/officeDocument/2006/relationships/slideLayout" Target="../slideLayouts/slideLayout7.xml"/></Relationships>
</file>

<file path=ppt/slides/_rels/slide149.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8.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2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0.xml"/><Relationship Id="rId1" Type="http://schemas.openxmlformats.org/officeDocument/2006/relationships/slideLayout" Target="../slideLayouts/slideLayout7.xml"/><Relationship Id="rId4" Type="http://schemas.openxmlformats.org/officeDocument/2006/relationships/image" Target="../media/image69.png"/></Relationships>
</file>

<file path=ppt/slides/_rels/slide15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32.xml"/><Relationship Id="rId1" Type="http://schemas.openxmlformats.org/officeDocument/2006/relationships/slideLayout" Target="../slideLayouts/slideLayout7.xml"/><Relationship Id="rId5" Type="http://schemas.openxmlformats.org/officeDocument/2006/relationships/image" Target="../media/image70.png"/><Relationship Id="rId4" Type="http://schemas.openxmlformats.org/officeDocument/2006/relationships/image" Target="../media/image6.jpeg"/></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3.xml"/><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4.xml"/><Relationship Id="rId1" Type="http://schemas.openxmlformats.org/officeDocument/2006/relationships/slideLayout" Target="../slideLayouts/slideLayout7.xml"/></Relationships>
</file>

<file path=ppt/slides/_rels/slide157.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35.xml"/><Relationship Id="rId1" Type="http://schemas.openxmlformats.org/officeDocument/2006/relationships/slideLayout" Target="../slideLayouts/slideLayout7.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36.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6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8.xml"/><Relationship Id="rId1" Type="http://schemas.openxmlformats.org/officeDocument/2006/relationships/slideLayout" Target="../slideLayouts/slideLayout7.xml"/></Relationships>
</file>

<file path=ppt/slides/_rels/slide16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39.xml"/><Relationship Id="rId1" Type="http://schemas.openxmlformats.org/officeDocument/2006/relationships/slideLayout" Target="../slideLayouts/slideLayout7.xml"/></Relationships>
</file>

<file path=ppt/slides/_rels/slide1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0.xml"/><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1.xml"/><Relationship Id="rId1" Type="http://schemas.openxmlformats.org/officeDocument/2006/relationships/slideLayout" Target="../slideLayouts/slideLayout7.xml"/></Relationships>
</file>

<file path=ppt/slides/_rels/slide16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2.xml"/><Relationship Id="rId1" Type="http://schemas.openxmlformats.org/officeDocument/2006/relationships/slideLayout" Target="../slideLayouts/slideLayout7.xml"/></Relationships>
</file>

<file path=ppt/slides/_rels/slide16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3.xml"/><Relationship Id="rId1" Type="http://schemas.openxmlformats.org/officeDocument/2006/relationships/slideLayout" Target="../slideLayouts/slideLayout7.xml"/></Relationships>
</file>

<file path=ppt/slides/_rels/slide16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44.xml"/><Relationship Id="rId1" Type="http://schemas.openxmlformats.org/officeDocument/2006/relationships/slideLayout" Target="../slideLayouts/slideLayout7.xml"/></Relationships>
</file>

<file path=ppt/slides/_rels/slide16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5.xml"/><Relationship Id="rId1" Type="http://schemas.openxmlformats.org/officeDocument/2006/relationships/slideLayout" Target="../slideLayouts/slideLayout7.xml"/></Relationships>
</file>

<file path=ppt/slides/_rels/slide16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4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147.xml"/><Relationship Id="rId1" Type="http://schemas.openxmlformats.org/officeDocument/2006/relationships/slideLayout" Target="../slideLayouts/slideLayout7.xml"/></Relationships>
</file>

<file path=ppt/slides/_rels/slide17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148.xml"/><Relationship Id="rId1" Type="http://schemas.openxmlformats.org/officeDocument/2006/relationships/slideLayout" Target="../slideLayouts/slideLayout7.xml"/><Relationship Id="rId4" Type="http://schemas.openxmlformats.org/officeDocument/2006/relationships/image" Target="../media/image75.png"/></Relationships>
</file>

<file path=ppt/slides/_rels/slide17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49.xml"/><Relationship Id="rId1" Type="http://schemas.openxmlformats.org/officeDocument/2006/relationships/slideLayout" Target="../slideLayouts/slideLayout7.xml"/></Relationships>
</file>

<file path=ppt/slides/_rels/slide173.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150.xml"/><Relationship Id="rId1" Type="http://schemas.openxmlformats.org/officeDocument/2006/relationships/slideLayout" Target="../slideLayouts/slideLayout7.xml"/></Relationships>
</file>

<file path=ppt/slides/_rels/slide17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51.xml"/><Relationship Id="rId1" Type="http://schemas.openxmlformats.org/officeDocument/2006/relationships/slideLayout" Target="../slideLayouts/slideLayout7.xml"/></Relationships>
</file>

<file path=ppt/slides/_rels/slide17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2.xml"/><Relationship Id="rId1" Type="http://schemas.openxmlformats.org/officeDocument/2006/relationships/slideLayout" Target="../slideLayouts/slideLayout7.xml"/></Relationships>
</file>

<file path=ppt/slides/_rels/slide17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53.xml"/><Relationship Id="rId1" Type="http://schemas.openxmlformats.org/officeDocument/2006/relationships/slideLayout" Target="../slideLayouts/slideLayout7.xml"/></Relationships>
</file>

<file path=ppt/slides/_rels/slide17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4.xml"/><Relationship Id="rId1" Type="http://schemas.openxmlformats.org/officeDocument/2006/relationships/slideLayout" Target="../slideLayouts/slideLayout7.xml"/></Relationships>
</file>

<file path=ppt/slides/_rels/slide17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55.xml"/><Relationship Id="rId1" Type="http://schemas.openxmlformats.org/officeDocument/2006/relationships/slideLayout" Target="../slideLayouts/slideLayout7.xml"/></Relationships>
</file>

<file path=ppt/slides/_rels/slide179.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8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56.xml"/><Relationship Id="rId1" Type="http://schemas.openxmlformats.org/officeDocument/2006/relationships/slideLayout" Target="../slideLayouts/slideLayout7.xml"/></Relationships>
</file>

<file path=ppt/slides/_rels/slide18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8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7.xml"/><Relationship Id="rId1" Type="http://schemas.openxmlformats.org/officeDocument/2006/relationships/slideLayout" Target="../slideLayouts/slideLayout7.xml"/></Relationships>
</file>

<file path=ppt/slides/_rels/slide18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58.xml"/><Relationship Id="rId1" Type="http://schemas.openxmlformats.org/officeDocument/2006/relationships/slideLayout" Target="../slideLayouts/slideLayout7.xml"/></Relationships>
</file>

<file path=ppt/slides/_rels/slide18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59.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0.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80.png"/></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61.xml"/><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2.xml"/><Relationship Id="rId1" Type="http://schemas.openxmlformats.org/officeDocument/2006/relationships/slideLayout" Target="../slideLayouts/slideLayout7.xml"/></Relationships>
</file>

<file path=ppt/slides/_rels/slide18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6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9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9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65.xml"/><Relationship Id="rId1" Type="http://schemas.openxmlformats.org/officeDocument/2006/relationships/slideLayout" Target="../slideLayouts/slideLayout7.xml"/></Relationships>
</file>

<file path=ppt/slides/_rels/slide19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66.xml"/><Relationship Id="rId1" Type="http://schemas.openxmlformats.org/officeDocument/2006/relationships/slideLayout" Target="../slideLayouts/slideLayout7.xml"/></Relationships>
</file>

<file path=ppt/slides/_rels/slide19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67.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82.png"/></Relationships>
</file>

<file path=ppt/slides/_rels/slide19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8.xml"/><Relationship Id="rId1" Type="http://schemas.openxmlformats.org/officeDocument/2006/relationships/slideLayout" Target="../slideLayouts/slideLayout7.xml"/></Relationships>
</file>

<file path=ppt/slides/_rels/slide19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69.xml"/><Relationship Id="rId1" Type="http://schemas.openxmlformats.org/officeDocument/2006/relationships/slideLayout" Target="../slideLayouts/slideLayout7.xml"/></Relationships>
</file>

<file path=ppt/slides/_rels/slide19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21.jpg"/><Relationship Id="rId1" Type="http://schemas.openxmlformats.org/officeDocument/2006/relationships/slideLayout" Target="../slideLayouts/slideLayout7.xml"/></Relationships>
</file>

<file path=ppt/slides/_rels/slide19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0.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84.png"/></Relationships>
</file>

<file path=ppt/slides/_rels/slide19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1.xml"/><Relationship Id="rId1" Type="http://schemas.openxmlformats.org/officeDocument/2006/relationships/slideLayout" Target="../slideLayouts/slideLayout7.xml"/></Relationships>
</file>

<file path=ppt/slides/_rels/slide19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1.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0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20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86.png"/></Relationships>
</file>

<file path=ppt/slides/_rels/slide20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4.xml"/><Relationship Id="rId1" Type="http://schemas.openxmlformats.org/officeDocument/2006/relationships/slideLayout" Target="../slideLayouts/slideLayout7.xml"/></Relationships>
</file>

<file path=ppt/slides/_rels/slide20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75.xml"/><Relationship Id="rId1" Type="http://schemas.openxmlformats.org/officeDocument/2006/relationships/slideLayout" Target="../slideLayouts/slideLayout7.xml"/></Relationships>
</file>

<file path=ppt/slides/_rels/slide204.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7.jpg"/><Relationship Id="rId1" Type="http://schemas.openxmlformats.org/officeDocument/2006/relationships/slideLayout" Target="../slideLayouts/slideLayout3.xml"/></Relationships>
</file>

<file path=ppt/slides/_rels/slide205.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76.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88.png"/></Relationships>
</file>

<file path=ppt/slides/_rels/slide20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78.xml"/><Relationship Id="rId1" Type="http://schemas.openxmlformats.org/officeDocument/2006/relationships/slideLayout" Target="../slideLayouts/slideLayout7.xml"/></Relationships>
</file>

<file path=ppt/slides/_rels/slide20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9.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0.xml"/><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1.xml"/><Relationship Id="rId1" Type="http://schemas.openxmlformats.org/officeDocument/2006/relationships/slideLayout" Target="../slideLayouts/slideLayout7.xml"/></Relationships>
</file>

<file path=ppt/slides/_rels/slide21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21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82.xml"/><Relationship Id="rId1" Type="http://schemas.openxmlformats.org/officeDocument/2006/relationships/slideLayout" Target="../slideLayouts/slideLayout7.xml"/></Relationships>
</file>

<file path=ppt/slides/_rels/slide2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3.xml"/><Relationship Id="rId1" Type="http://schemas.openxmlformats.org/officeDocument/2006/relationships/slideLayout" Target="../slideLayouts/slideLayout7.xml"/></Relationships>
</file>

<file path=ppt/slides/_rels/slide2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84.xml"/><Relationship Id="rId1" Type="http://schemas.openxmlformats.org/officeDocument/2006/relationships/slideLayout" Target="../slideLayouts/slideLayout7.xml"/></Relationships>
</file>

<file path=ppt/slides/_rels/slide21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85.xml"/><Relationship Id="rId1" Type="http://schemas.openxmlformats.org/officeDocument/2006/relationships/slideLayout" Target="../slideLayouts/slideLayout7.xml"/></Relationships>
</file>

<file path=ppt/slides/_rels/slide21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86.xml"/><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21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87.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88.xml"/><Relationship Id="rId1" Type="http://schemas.openxmlformats.org/officeDocument/2006/relationships/slideLayout" Target="../slideLayouts/slideLayout7.xml"/></Relationships>
</file>

<file path=ppt/slides/_rels/slide22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189.xml"/><Relationship Id="rId1" Type="http://schemas.openxmlformats.org/officeDocument/2006/relationships/slideLayout" Target="../slideLayouts/slideLayout7.xml"/><Relationship Id="rId5" Type="http://schemas.openxmlformats.org/officeDocument/2006/relationships/image" Target="../media/image94.jpeg"/><Relationship Id="rId4" Type="http://schemas.openxmlformats.org/officeDocument/2006/relationships/image" Target="../media/image93.jpeg"/></Relationships>
</file>

<file path=ppt/slides/_rels/slide22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90.xml"/><Relationship Id="rId1" Type="http://schemas.openxmlformats.org/officeDocument/2006/relationships/slideLayout" Target="../slideLayouts/slideLayout7.xml"/></Relationships>
</file>

<file path=ppt/slides/_rels/slide22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191.xml"/><Relationship Id="rId1" Type="http://schemas.openxmlformats.org/officeDocument/2006/relationships/slideLayout" Target="../slideLayouts/slideLayout7.xml"/></Relationships>
</file>

<file path=ppt/slides/_rels/slide22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92.xml"/><Relationship Id="rId1" Type="http://schemas.openxmlformats.org/officeDocument/2006/relationships/slideLayout" Target="../slideLayouts/slideLayout7.xml"/></Relationships>
</file>

<file path=ppt/slides/_rels/slide22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3.xml"/><Relationship Id="rId1" Type="http://schemas.openxmlformats.org/officeDocument/2006/relationships/slideLayout" Target="../slideLayouts/slideLayout7.xml"/></Relationships>
</file>

<file path=ppt/slides/_rels/slide226.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94.xml"/><Relationship Id="rId1" Type="http://schemas.openxmlformats.org/officeDocument/2006/relationships/slideLayout" Target="../slideLayouts/slideLayout7.xml"/></Relationships>
</file>

<file path=ppt/slides/_rels/slide22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95.xml"/><Relationship Id="rId1" Type="http://schemas.openxmlformats.org/officeDocument/2006/relationships/slideLayout" Target="../slideLayouts/slideLayout7.xml"/></Relationships>
</file>

<file path=ppt/slides/_rels/slide2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196.xml"/><Relationship Id="rId1" Type="http://schemas.openxmlformats.org/officeDocument/2006/relationships/slideLayout" Target="../slideLayouts/slideLayout7.xml"/></Relationships>
</file>

<file path=ppt/slides/_rels/slide22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98.xml"/><Relationship Id="rId1" Type="http://schemas.openxmlformats.org/officeDocument/2006/relationships/slideLayout" Target="../slideLayouts/slideLayout7.xml"/></Relationships>
</file>

<file path=ppt/slides/_rels/slide23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99.xml"/><Relationship Id="rId1" Type="http://schemas.openxmlformats.org/officeDocument/2006/relationships/slideLayout" Target="../slideLayouts/slideLayout7.xml"/></Relationships>
</file>

<file path=ppt/slides/_rels/slide23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0.xml"/><Relationship Id="rId1" Type="http://schemas.openxmlformats.org/officeDocument/2006/relationships/slideLayout" Target="../slideLayouts/slideLayout7.xml"/><Relationship Id="rId5" Type="http://schemas.openxmlformats.org/officeDocument/2006/relationships/image" Target="../media/image101.png"/><Relationship Id="rId4" Type="http://schemas.openxmlformats.org/officeDocument/2006/relationships/image" Target="../media/image6.jpeg"/></Relationships>
</file>

<file path=ppt/slides/_rels/slide23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image" Target="../media/image102.png"/><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23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01.xml"/><Relationship Id="rId1" Type="http://schemas.openxmlformats.org/officeDocument/2006/relationships/slideLayout" Target="../slideLayouts/slideLayout7.xml"/></Relationships>
</file>

<file path=ppt/slides/_rels/slide23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2.xml"/><Relationship Id="rId1" Type="http://schemas.openxmlformats.org/officeDocument/2006/relationships/slideLayout" Target="../slideLayouts/slideLayout7.xml"/></Relationships>
</file>

<file path=ppt/slides/_rels/slide2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3.xml"/><Relationship Id="rId1" Type="http://schemas.openxmlformats.org/officeDocument/2006/relationships/slideLayout" Target="../slideLayouts/slideLayout7.xml"/></Relationships>
</file>

<file path=ppt/slides/_rels/slide239.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4.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05.xml"/><Relationship Id="rId1" Type="http://schemas.openxmlformats.org/officeDocument/2006/relationships/slideLayout" Target="../slideLayouts/slideLayout7.xml"/></Relationships>
</file>

<file path=ppt/slides/_rels/slide24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6.xml"/><Relationship Id="rId1" Type="http://schemas.openxmlformats.org/officeDocument/2006/relationships/slideLayout" Target="../slideLayouts/slideLayout7.xml"/></Relationships>
</file>

<file path=ppt/slides/_rels/slide24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7.xml"/><Relationship Id="rId1" Type="http://schemas.openxmlformats.org/officeDocument/2006/relationships/slideLayout" Target="../slideLayouts/slideLayout7.xml"/></Relationships>
</file>

<file path=ppt/slides/_rels/slide2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8.xml"/><Relationship Id="rId1" Type="http://schemas.openxmlformats.org/officeDocument/2006/relationships/slideLayout" Target="../slideLayouts/slideLayout7.xml"/></Relationships>
</file>

<file path=ppt/slides/_rels/slide244.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09.xml"/><Relationship Id="rId1" Type="http://schemas.openxmlformats.org/officeDocument/2006/relationships/slideLayout" Target="../slideLayouts/slideLayout7.xml"/></Relationships>
</file>

<file path=ppt/slides/_rels/slide24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10.xml"/><Relationship Id="rId1" Type="http://schemas.openxmlformats.org/officeDocument/2006/relationships/slideLayout" Target="../slideLayouts/slideLayout7.xml"/></Relationships>
</file>

<file path=ppt/slides/_rels/slide246.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2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11.xml"/><Relationship Id="rId1" Type="http://schemas.openxmlformats.org/officeDocument/2006/relationships/slideLayout" Target="../slideLayouts/slideLayout7.xml"/></Relationships>
</file>

<file path=ppt/slides/_rels/slide24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12.xml"/><Relationship Id="rId1" Type="http://schemas.openxmlformats.org/officeDocument/2006/relationships/slideLayout" Target="../slideLayouts/slideLayout7.xml"/><Relationship Id="rId5" Type="http://schemas.openxmlformats.org/officeDocument/2006/relationships/image" Target="../media/image106.png"/><Relationship Id="rId4" Type="http://schemas.openxmlformats.org/officeDocument/2006/relationships/image" Target="../media/image6.jpeg"/></Relationships>
</file>

<file path=ppt/slides/_rels/slide2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3.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4.xml"/><Relationship Id="rId1" Type="http://schemas.openxmlformats.org/officeDocument/2006/relationships/slideLayout" Target="../slideLayouts/slideLayout7.xml"/></Relationships>
</file>

<file path=ppt/slides/_rels/slide25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15.xml"/><Relationship Id="rId1" Type="http://schemas.openxmlformats.org/officeDocument/2006/relationships/slideLayout" Target="../slideLayouts/slideLayout1.xml"/></Relationships>
</file>

<file path=ppt/slides/_rels/slide2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6.xml"/><Relationship Id="rId1" Type="http://schemas.openxmlformats.org/officeDocument/2006/relationships/slideLayout" Target="../slideLayouts/slideLayout7.xml"/></Relationships>
</file>

<file path=ppt/slides/_rels/slide25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17.xml"/><Relationship Id="rId1" Type="http://schemas.openxmlformats.org/officeDocument/2006/relationships/slideLayout" Target="../slideLayouts/slideLayout7.xml"/></Relationships>
</file>

<file path=ppt/slides/_rels/slide2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6.xml.rels><?xml version="1.0" encoding="UTF-8" standalone="yes"?>
<Relationships xmlns="http://schemas.openxmlformats.org/package/2006/relationships"><Relationship Id="rId3" Type="http://schemas.openxmlformats.org/officeDocument/2006/relationships/image" Target="../media/image107.jpg"/><Relationship Id="rId2" Type="http://schemas.openxmlformats.org/officeDocument/2006/relationships/notesSlide" Target="../notesSlides/notesSlide218.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20.png"/><Relationship Id="rId5" Type="http://schemas.openxmlformats.org/officeDocument/2006/relationships/oleObject" Target="../embeddings/oleObject1.bin"/><Relationship Id="rId4" Type="http://schemas.openxmlformats.org/officeDocument/2006/relationships/image" Target="../media/image21.jpg"/></Relationships>
</file>

<file path=ppt/slides/_rels/slide4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28.png"/></Relationships>
</file>

<file path=ppt/slides/_rels/slide6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29.png"/></Relationships>
</file>

<file path=ppt/slides/_rels/slide6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0.png"/></Relationships>
</file>

<file path=ppt/slides/_rels/slide6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1.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6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7.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6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7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8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72.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38.png"/></Relationships>
</file>

<file path=ppt/slides/_rels/slide8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73.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8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74.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8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79.xml"/><Relationship Id="rId1" Type="http://schemas.openxmlformats.org/officeDocument/2006/relationships/slideLayout" Target="../slideLayouts/slideLayout1.xml"/><Relationship Id="rId4" Type="http://schemas.openxmlformats.org/officeDocument/2006/relationships/image" Target="../media/image41.png"/></Relationships>
</file>

<file path=ppt/slides/_rels/slide9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0.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2.png"/></Relationships>
</file>

<file path=ppt/slides/_rels/slide9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81.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43.png"/></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84.xml"/><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9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name="Slide1040">
    <p:spTree>
      <p:nvGrpSpPr>
        <p:cNvPr id="1" name=""/>
        <p:cNvGrpSpPr/>
        <p:nvPr/>
      </p:nvGrpSpPr>
      <p:grpSpPr>
        <a:xfrm>
          <a:off x="0" y="0"/>
          <a:ext cx="0" cy="0"/>
          <a:chOff x="0" y="0"/>
          <a:chExt cx="0" cy="0"/>
        </a:xfrm>
      </p:grpSpPr>
      <p:sp>
        <p:nvSpPr>
          <p:cNvPr id="2" name="Rectangle 9"/>
          <p:cNvSpPr/>
          <p:nvPr/>
        </p:nvSpPr>
        <p:spPr>
          <a:xfrm>
            <a:off x="817583" y="5294300"/>
            <a:ext cx="3790910" cy="954107"/>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ctr" anchorCtr="1" compatLnSpc="1">
            <a:spAutoFit/>
          </a:bodyPr>
          <a:lstStyle/>
          <a:p>
            <a:pPr algn="ctr" hangingPunct="0">
              <a:defRPr sz="1800" b="0" i="0" u="none" strike="noStrike" kern="0" cap="none" spc="0" baseline="0">
                <a:solidFill>
                  <a:srgbClr val="000000"/>
                </a:solidFill>
                <a:uFillTx/>
              </a:defRPr>
            </a:pPr>
            <a:r>
              <a:rPr lang="en-US" sz="2800" b="1" i="1" u="none" strike="noStrike" kern="1200" cap="none" spc="0" baseline="0" dirty="0">
                <a:solidFill>
                  <a:srgbClr val="00004A"/>
                </a:solidFill>
                <a:effectLst>
                  <a:outerShdw dist="38096" dir="2700000">
                    <a:srgbClr val="000000"/>
                  </a:outerShdw>
                </a:effectLst>
                <a:uFillTx/>
                <a:latin typeface="Calibri" pitchFamily="17"/>
                <a:ea typeface="Calibri" pitchFamily="17"/>
                <a:cs typeface="Calibri" pitchFamily="17"/>
              </a:rPr>
              <a:t>Education for the </a:t>
            </a:r>
            <a:r>
              <a:rPr lang="en-US" sz="2800" b="1" i="1" dirty="0" smtClean="0">
                <a:solidFill>
                  <a:srgbClr val="00004A"/>
                </a:solidFill>
                <a:effectLst>
                  <a:outerShdw dist="38096" dir="2700000">
                    <a:srgbClr val="000000"/>
                  </a:outerShdw>
                </a:effectLst>
                <a:latin typeface="Calibri" pitchFamily="17"/>
                <a:ea typeface="Calibri" pitchFamily="17"/>
                <a:cs typeface="Calibri" pitchFamily="17"/>
              </a:rPr>
              <a:t>Future</a:t>
            </a:r>
            <a:br>
              <a:rPr lang="en-US" sz="2800" b="1" i="1" dirty="0" smtClean="0">
                <a:solidFill>
                  <a:srgbClr val="00004A"/>
                </a:solidFill>
                <a:effectLst>
                  <a:outerShdw dist="38096" dir="2700000">
                    <a:srgbClr val="000000"/>
                  </a:outerShdw>
                </a:effectLst>
                <a:latin typeface="Calibri" pitchFamily="17"/>
                <a:ea typeface="Calibri" pitchFamily="17"/>
                <a:cs typeface="Calibri" pitchFamily="17"/>
              </a:rPr>
            </a:br>
            <a:r>
              <a:rPr lang="en-US" sz="2800" b="1" i="1" dirty="0" smtClean="0">
                <a:solidFill>
                  <a:srgbClr val="00004A"/>
                </a:solidFill>
                <a:effectLst>
                  <a:outerShdw dist="38096" dir="2700000">
                    <a:srgbClr val="000000"/>
                  </a:outerShdw>
                </a:effectLst>
                <a:latin typeface="Calibri" pitchFamily="17"/>
                <a:ea typeface="Calibri" pitchFamily="17"/>
                <a:cs typeface="Calibri" pitchFamily="17"/>
                <a:hlinkClick r:id="rId3"/>
              </a:rPr>
              <a:t>http</a:t>
            </a:r>
            <a:r>
              <a:rPr lang="en-US" sz="2800" b="1" i="1" dirty="0">
                <a:solidFill>
                  <a:srgbClr val="00004A"/>
                </a:solidFill>
                <a:effectLst>
                  <a:outerShdw dist="38096" dir="2700000">
                    <a:srgbClr val="000000"/>
                  </a:outerShdw>
                </a:effectLst>
                <a:latin typeface="Calibri" pitchFamily="17"/>
                <a:ea typeface="Calibri" pitchFamily="17"/>
                <a:cs typeface="Calibri" pitchFamily="17"/>
                <a:hlinkClick r:id="rId3"/>
              </a:rPr>
              <a:t>://</a:t>
            </a:r>
            <a:r>
              <a:rPr lang="en-US" sz="2800" b="1" i="1" dirty="0" smtClean="0">
                <a:solidFill>
                  <a:srgbClr val="00004A"/>
                </a:solidFill>
                <a:effectLst>
                  <a:outerShdw dist="38096" dir="2700000">
                    <a:srgbClr val="000000"/>
                  </a:outerShdw>
                </a:effectLst>
                <a:latin typeface="Calibri" pitchFamily="17"/>
                <a:ea typeface="Calibri" pitchFamily="17"/>
                <a:cs typeface="Calibri" pitchFamily="17"/>
                <a:hlinkClick r:id="rId3"/>
              </a:rPr>
              <a:t>eff.csuchico.edu</a:t>
            </a:r>
            <a:endParaRPr lang="en-US" sz="2800" b="1" i="1" u="none" strike="noStrike" kern="1200" cap="none" spc="0" baseline="0" dirty="0">
              <a:solidFill>
                <a:srgbClr val="00004A"/>
              </a:solidFill>
              <a:effectLst>
                <a:outerShdw dist="38096" dir="2700000">
                  <a:srgbClr val="000000"/>
                </a:outerShdw>
              </a:effectLst>
              <a:uFillTx/>
              <a:latin typeface="Calibri" pitchFamily="17"/>
              <a:ea typeface="Calibri" pitchFamily="17"/>
              <a:cs typeface="Calibri" pitchFamily="17"/>
            </a:endParaRPr>
          </a:p>
        </p:txBody>
      </p:sp>
      <p:sp>
        <p:nvSpPr>
          <p:cNvPr id="3" name="Rectangle 10"/>
          <p:cNvSpPr/>
          <p:nvPr/>
        </p:nvSpPr>
        <p:spPr>
          <a:xfrm>
            <a:off x="4881560" y="5294311"/>
            <a:ext cx="3446465" cy="954084"/>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ctr"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800" b="1" i="1" u="none" strike="noStrike" kern="1200" cap="none" spc="0" baseline="0" dirty="0">
                <a:solidFill>
                  <a:srgbClr val="00004A"/>
                </a:solidFill>
                <a:effectLst>
                  <a:outerShdw dist="38096" dir="2700000">
                    <a:srgbClr val="000000"/>
                  </a:outerShdw>
                </a:effectLst>
                <a:uFillTx/>
                <a:latin typeface="Calibri" pitchFamily="17"/>
                <a:ea typeface="Calibri" pitchFamily="17"/>
                <a:cs typeface="Calibri" pitchFamily="17"/>
              </a:rPr>
              <a:t>Bradley J. </a:t>
            </a:r>
            <a:r>
              <a:rPr lang="en-US" sz="2800" b="1" i="1" u="none" strike="noStrike" kern="1200" cap="none" spc="0" baseline="0" dirty="0" err="1">
                <a:solidFill>
                  <a:srgbClr val="00004A"/>
                </a:solidFill>
                <a:effectLst>
                  <a:outerShdw dist="38096" dir="2700000">
                    <a:srgbClr val="000000"/>
                  </a:outerShdw>
                </a:effectLst>
                <a:uFillTx/>
                <a:latin typeface="Calibri" pitchFamily="17"/>
                <a:ea typeface="Calibri" pitchFamily="17"/>
                <a:cs typeface="Calibri" pitchFamily="17"/>
              </a:rPr>
              <a:t>Geise</a:t>
            </a:r>
            <a:endParaRPr lang="en-US" sz="2800" b="1" i="1" u="none" strike="noStrike" kern="1200" cap="none" spc="0" baseline="0" dirty="0">
              <a:solidFill>
                <a:srgbClr val="00004A"/>
              </a:solidFill>
              <a:effectLst>
                <a:outerShdw dist="38096" dir="2700000">
                  <a:srgbClr val="000000"/>
                </a:outerShdw>
              </a:effectLst>
              <a:uFillTx/>
              <a:latin typeface="Calibri" pitchFamily="17"/>
              <a:ea typeface="Calibri" pitchFamily="17"/>
              <a:cs typeface="Calibri" pitchFamily="17"/>
            </a:endParaRP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800" b="1" i="1" u="none" strike="noStrike" kern="1200" cap="none" spc="0" baseline="0" dirty="0">
                <a:solidFill>
                  <a:srgbClr val="00004A"/>
                </a:solidFill>
                <a:effectLst>
                  <a:outerShdw dist="38096" dir="2700000">
                    <a:srgbClr val="000000"/>
                  </a:outerShdw>
                </a:effectLst>
                <a:uFillTx/>
                <a:latin typeface="Calibri" pitchFamily="17"/>
                <a:ea typeface="Calibri" pitchFamily="17"/>
                <a:cs typeface="Calibri" pitchFamily="17"/>
              </a:rPr>
              <a:t>bgeise@csuchico.edu</a:t>
            </a:r>
            <a:endParaRPr lang="en-US" sz="2000" b="1" i="1" u="none" strike="noStrike" kern="1200" cap="none" spc="0" baseline="0" dirty="0">
              <a:solidFill>
                <a:srgbClr val="00004A"/>
              </a:solidFill>
              <a:effectLst>
                <a:outerShdw dist="38096" dir="2700000">
                  <a:srgbClr val="000000"/>
                </a:outerShdw>
              </a:effectLst>
              <a:uFillTx/>
              <a:latin typeface="Calibri" pitchFamily="17"/>
              <a:ea typeface="Calibri" pitchFamily="17"/>
              <a:cs typeface="Calibri" pitchFamily="17"/>
            </a:endParaRPr>
          </a:p>
        </p:txBody>
      </p:sp>
      <p:grpSp>
        <p:nvGrpSpPr>
          <p:cNvPr id="4" name="Group 8"/>
          <p:cNvGrpSpPr/>
          <p:nvPr/>
        </p:nvGrpSpPr>
        <p:grpSpPr>
          <a:xfrm>
            <a:off x="501648" y="2438403"/>
            <a:ext cx="8140702" cy="2616198"/>
            <a:chOff x="501648" y="2438403"/>
            <a:chExt cx="8140702" cy="2616198"/>
          </a:xfrm>
        </p:grpSpPr>
        <p:pic>
          <p:nvPicPr>
            <p:cNvPr id="5" name="Picture 6" descr="Picture 1.png"/>
            <p:cNvPicPr>
              <a:picLocks noChangeAspect="1"/>
            </p:cNvPicPr>
            <p:nvPr/>
          </p:nvPicPr>
          <p:blipFill>
            <a:blip r:embed="rId4"/>
            <a:srcRect/>
            <a:stretch>
              <a:fillRect/>
            </a:stretch>
          </p:blipFill>
          <p:spPr>
            <a:xfrm>
              <a:off x="501648" y="2438403"/>
              <a:ext cx="8140702" cy="2616198"/>
            </a:xfrm>
            <a:prstGeom prst="rect">
              <a:avLst/>
            </a:prstGeom>
            <a:noFill/>
            <a:ln>
              <a:noFill/>
            </a:ln>
            <a:effectLst>
              <a:outerShdw dist="22997" dir="5400000" algn="tl">
                <a:srgbClr val="000000">
                  <a:alpha val="35000"/>
                </a:srgbClr>
              </a:outerShdw>
            </a:effectLst>
          </p:spPr>
        </p:pic>
        <p:sp>
          <p:nvSpPr>
            <p:cNvPr id="6" name="Rectangle 7"/>
            <p:cNvSpPr/>
            <p:nvPr/>
          </p:nvSpPr>
          <p:spPr>
            <a:xfrm>
              <a:off x="838203" y="2463795"/>
              <a:ext cx="6476996" cy="533396"/>
            </a:xfrm>
            <a:prstGeom prst="rect">
              <a:avLst/>
            </a:prstGeom>
            <a:solidFill>
              <a:srgbClr val="FFFFFF"/>
            </a:solidFill>
            <a:ln w="9528">
              <a:solidFill>
                <a:srgbClr val="FFFFFF"/>
              </a:solidFill>
              <a:prstDash val="solid"/>
            </a:ln>
            <a:effectLst>
              <a:outerShdw dist="22997" dir="5400000" algn="tl">
                <a:srgbClr val="000000">
                  <a:alpha val="35000"/>
                </a:srgbClr>
              </a:outerShdw>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Big Caslon"/>
              </a:endParaRPr>
            </a:p>
          </p:txBody>
        </p:sp>
      </p:grpSp>
      <p:sp>
        <p:nvSpPr>
          <p:cNvPr id="7" name="Rectangle 8"/>
          <p:cNvSpPr/>
          <p:nvPr/>
        </p:nvSpPr>
        <p:spPr>
          <a:xfrm>
            <a:off x="381003" y="376293"/>
            <a:ext cx="8382003" cy="20621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800" b="1" i="1" u="none" strike="noStrike" kern="1200" cap="none" spc="300" baseline="0">
                <a:solidFill>
                  <a:srgbClr val="00004A"/>
                </a:solidFill>
                <a:uFillTx/>
                <a:latin typeface="Calibri"/>
                <a:ea typeface="ＭＳ Ｐゴシック" pitchFamily="17"/>
                <a:cs typeface="Calibri"/>
              </a:rPr>
              <a:t>Using </a:t>
            </a:r>
            <a:r>
              <a:rPr lang="en-US" sz="4800" b="1" i="1" u="none" strike="noStrike" kern="1200" cap="none" spc="300" baseline="0">
                <a:solidFill>
                  <a:srgbClr val="00004A"/>
                </a:solidFill>
                <a:uFillTx/>
                <a:latin typeface="Calibri"/>
                <a:ea typeface="ＭＳ Ｐゴシック"/>
                <a:cs typeface="Calibri"/>
              </a:rPr>
              <a:t>Data for Continuous</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800" b="1" i="1" u="none" strike="noStrike" kern="1200" cap="none" spc="300" baseline="0">
                <a:solidFill>
                  <a:srgbClr val="00004A"/>
                </a:solidFill>
                <a:uFillTx/>
                <a:latin typeface="Calibri"/>
                <a:ea typeface="ＭＳ Ｐゴシック"/>
                <a:cs typeface="Calibri"/>
              </a:rPr>
              <a:t>School Improvement</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300" baseline="0">
                <a:solidFill>
                  <a:srgbClr val="00004A"/>
                </a:solidFill>
                <a:uFillTx/>
                <a:latin typeface="Calibri"/>
                <a:ea typeface="ＭＳ Ｐゴシック" pitchFamily="17"/>
                <a:cs typeface="Calibri"/>
              </a:rPr>
              <a:t>Nebraska DOE Data Cadre, ESUPDO</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name="Slide954">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228600" y="152403"/>
            <a:ext cx="8716966" cy="5760555"/>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50000"/>
              </a:lnSpc>
              <a:spcBef>
                <a:spcPts val="4000"/>
              </a:spcBef>
              <a:spcAft>
                <a:spcPts val="4000"/>
              </a:spcAft>
              <a:buNone/>
              <a:tabLst>
                <a:tab pos="342900" algn="l"/>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“In times of change, learners inherit the earth, while the learned find themselves beautifully equipped to deal with a world that no longer exists.”</a:t>
            </a:r>
            <a:r>
              <a:rPr lang="en-US" sz="4400" b="1" i="0" u="none" strike="noStrike" kern="1200" cap="none" spc="0" baseline="0">
                <a:solidFill>
                  <a:srgbClr val="000000"/>
                </a:solidFill>
                <a:uFillTx/>
                <a:latin typeface="Arial"/>
                <a:ea typeface="ＭＳ Ｐゴシック"/>
                <a:cs typeface="ＭＳ Ｐゴシック"/>
              </a:rPr>
              <a:t/>
            </a:r>
            <a:br>
              <a:rPr lang="en-US" sz="4400" b="1" i="0" u="none" strike="noStrike" kern="1200" cap="none" spc="0" baseline="0">
                <a:solidFill>
                  <a:srgbClr val="000000"/>
                </a:solidFill>
                <a:uFillTx/>
                <a:latin typeface="Arial"/>
                <a:ea typeface="ＭＳ Ｐゴシック"/>
                <a:cs typeface="ＭＳ Ｐゴシック"/>
              </a:rPr>
            </a:br>
            <a:r>
              <a:rPr lang="en-US" sz="4400" b="1" i="0" u="none" strike="noStrike" kern="1200" cap="none" spc="0" baseline="0">
                <a:solidFill>
                  <a:srgbClr val="000000"/>
                </a:solidFill>
                <a:uFillTx/>
                <a:latin typeface="Arial"/>
                <a:ea typeface="ＭＳ Ｐゴシック"/>
                <a:cs typeface="ＭＳ Ｐゴシック"/>
              </a:rPr>
              <a:t>										- </a:t>
            </a:r>
            <a:r>
              <a:rPr lang="en-US" sz="4200" b="1" i="1" u="none" strike="noStrike" kern="1200" cap="none" spc="0" baseline="0">
                <a:solidFill>
                  <a:srgbClr val="000000"/>
                </a:solidFill>
                <a:uFillTx/>
                <a:latin typeface="Arial"/>
                <a:ea typeface="ＭＳ Ｐゴシック"/>
                <a:cs typeface="ＭＳ Ｐゴシック"/>
              </a:rPr>
              <a:t>Eric Hoffer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showMasterSp="0">
  <p:cSld name="Slide316">
    <p:bg>
      <p:bgPr>
        <a:solidFill>
          <a:srgbClr val="FFFFFF"/>
        </a:solidFill>
        <a:effectLst/>
      </p:bgPr>
    </p:bg>
    <p:spTree>
      <p:nvGrpSpPr>
        <p:cNvPr id="1" name=""/>
        <p:cNvGrpSpPr/>
        <p:nvPr/>
      </p:nvGrpSpPr>
      <p:grpSpPr>
        <a:xfrm>
          <a:off x="0" y="0"/>
          <a:ext cx="0" cy="0"/>
          <a:chOff x="0" y="0"/>
          <a:chExt cx="0" cy="0"/>
        </a:xfrm>
      </p:grpSpPr>
      <p:sp>
        <p:nvSpPr>
          <p:cNvPr id="2" name="Text Box 3"/>
          <p:cNvSpPr txBox="1"/>
          <p:nvPr/>
        </p:nvSpPr>
        <p:spPr>
          <a:xfrm>
            <a:off x="6243779" y="0"/>
            <a:ext cx="2895603"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341</a:t>
            </a:r>
            <a:endParaRPr lang="en-US" sz="2400" b="1" i="0" u="none" strike="noStrike" kern="1200" cap="none" spc="0" baseline="0">
              <a:solidFill>
                <a:srgbClr val="8000FF"/>
              </a:solidFill>
              <a:uFillTx/>
              <a:latin typeface="Arial"/>
              <a:ea typeface="ＭＳ Ｐゴシック"/>
              <a:cs typeface="ＭＳ Ｐゴシック"/>
            </a:endParaRPr>
          </a:p>
        </p:txBody>
      </p:sp>
      <p:pic>
        <p:nvPicPr>
          <p:cNvPr id="3" name="Picture 1" descr="Screen shot 2013-04-05 at 4.18.38 PM.png"/>
          <p:cNvPicPr>
            <a:picLocks noChangeAspect="1"/>
          </p:cNvPicPr>
          <p:nvPr/>
        </p:nvPicPr>
        <p:blipFill>
          <a:blip r:embed="rId3"/>
          <a:stretch>
            <a:fillRect/>
          </a:stretch>
        </p:blipFill>
        <p:spPr>
          <a:xfrm>
            <a:off x="152403" y="1143000"/>
            <a:ext cx="8820238" cy="5486400"/>
          </a:xfrm>
          <a:prstGeom prst="rect">
            <a:avLst/>
          </a:prstGeom>
          <a:noFill/>
          <a:ln>
            <a:noFill/>
          </a:ln>
          <a:effectLst>
            <a:outerShdw dist="22997" dir="5400000" algn="tl">
              <a:srgbClr val="000000">
                <a:alpha val="35000"/>
              </a:srgbClr>
            </a:outerShdw>
          </a:effectLst>
        </p:spPr>
      </p:pic>
      <p:sp>
        <p:nvSpPr>
          <p:cNvPr id="4" name="Text Box 3"/>
          <p:cNvSpPr txBox="1"/>
          <p:nvPr/>
        </p:nvSpPr>
        <p:spPr>
          <a:xfrm>
            <a:off x="0" y="609603"/>
            <a:ext cx="9144000" cy="461662"/>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1400"/>
              </a:spcBef>
              <a:spcAft>
                <a:spcPts val="0"/>
              </a:spcAft>
              <a:buNone/>
              <a:tabLst/>
              <a:defRPr sz="1800" b="0" i="0" u="none" strike="noStrike" kern="0" cap="none" spc="0" baseline="0">
                <a:solidFill>
                  <a:srgbClr val="000000"/>
                </a:solidFill>
                <a:uFillTx/>
              </a:defRPr>
            </a:pPr>
            <a:r>
              <a:rPr lang="en-US" sz="2300" b="1" i="1" u="none" strike="noStrike" kern="1200" cap="none" spc="0" baseline="0">
                <a:solidFill>
                  <a:srgbClr val="000000"/>
                </a:solidFill>
                <a:uFillTx/>
                <a:latin typeface="Arial"/>
                <a:ea typeface="ＭＳ Ｐゴシック"/>
                <a:cs typeface="ＭＳ Ｐゴシック"/>
              </a:rPr>
              <a:t>What We Saw in the Data: </a:t>
            </a:r>
            <a:r>
              <a:rPr lang="en-US" sz="2400" b="1" i="0" u="none" strike="noStrike" kern="1200" cap="none" spc="0" baseline="0">
                <a:solidFill>
                  <a:srgbClr val="000000"/>
                </a:solidFill>
                <a:uFillTx/>
                <a:latin typeface="Arial"/>
                <a:ea typeface="ＭＳ Ｐゴシック"/>
                <a:cs typeface="ＭＳ Ｐゴシック"/>
              </a:rPr>
              <a:t>IMPLICATION COMMONALITIES</a:t>
            </a:r>
            <a:endParaRPr lang="en-US" sz="2300" b="1" i="0" u="none" strike="noStrike" kern="1200" cap="none" spc="0" baseline="0">
              <a:solidFill>
                <a:srgbClr val="000000"/>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showMasterSp="0">
  <p:cSld name="Slide317">
    <p:bg>
      <p:bgPr>
        <a:solidFill>
          <a:srgbClr val="FFFFFF"/>
        </a:solidFill>
        <a:effectLst/>
      </p:bgPr>
    </p:bg>
    <p:spTree>
      <p:nvGrpSpPr>
        <p:cNvPr id="1" name=""/>
        <p:cNvGrpSpPr/>
        <p:nvPr/>
      </p:nvGrpSpPr>
      <p:grpSpPr>
        <a:xfrm>
          <a:off x="0" y="0"/>
          <a:ext cx="0" cy="0"/>
          <a:chOff x="0" y="0"/>
          <a:chExt cx="0" cy="0"/>
        </a:xfrm>
      </p:grpSpPr>
      <p:sp>
        <p:nvSpPr>
          <p:cNvPr id="2" name="Text Box 3"/>
          <p:cNvSpPr txBox="1"/>
          <p:nvPr/>
        </p:nvSpPr>
        <p:spPr>
          <a:xfrm>
            <a:off x="7010403" y="20784"/>
            <a:ext cx="2133596"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342</a:t>
            </a:r>
            <a:endParaRPr lang="en-US" sz="2400" b="1" i="0" u="none" strike="noStrike" kern="1200" cap="none" spc="0" baseline="0">
              <a:solidFill>
                <a:srgbClr val="8000FF"/>
              </a:solidFill>
              <a:uFillTx/>
              <a:latin typeface="Arial"/>
              <a:ea typeface="ＭＳ Ｐゴシック"/>
              <a:cs typeface="ＭＳ Ｐゴシック"/>
            </a:endParaRPr>
          </a:p>
        </p:txBody>
      </p:sp>
      <p:pic>
        <p:nvPicPr>
          <p:cNvPr id="3" name="Picture 1" descr="Screen shot 2013-04-05 at 4.19.03 PM.png"/>
          <p:cNvPicPr>
            <a:picLocks noChangeAspect="1"/>
          </p:cNvPicPr>
          <p:nvPr/>
        </p:nvPicPr>
        <p:blipFill>
          <a:blip r:embed="rId3"/>
          <a:stretch>
            <a:fillRect/>
          </a:stretch>
        </p:blipFill>
        <p:spPr>
          <a:xfrm>
            <a:off x="304796" y="1066803"/>
            <a:ext cx="8562578" cy="5715000"/>
          </a:xfrm>
          <a:prstGeom prst="rect">
            <a:avLst/>
          </a:prstGeom>
          <a:noFill/>
          <a:ln>
            <a:noFill/>
          </a:ln>
          <a:effectLst>
            <a:outerShdw dist="22997" dir="5400000" algn="tl">
              <a:srgbClr val="000000">
                <a:alpha val="35000"/>
              </a:srgbClr>
            </a:outerShdw>
          </a:effectLst>
        </p:spPr>
      </p:pic>
      <p:sp>
        <p:nvSpPr>
          <p:cNvPr id="4" name="Text Box 3"/>
          <p:cNvSpPr txBox="1"/>
          <p:nvPr/>
        </p:nvSpPr>
        <p:spPr>
          <a:xfrm>
            <a:off x="0" y="609603"/>
            <a:ext cx="9144000" cy="523219"/>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1600"/>
              </a:spcBef>
              <a:spcAft>
                <a:spcPts val="0"/>
              </a:spcAft>
              <a:buNone/>
              <a:tabLst/>
              <a:defRPr sz="1800" b="0" i="0" u="none" strike="noStrike" kern="0" cap="none" spc="0" baseline="0">
                <a:solidFill>
                  <a:srgbClr val="000000"/>
                </a:solidFill>
                <a:uFillTx/>
              </a:defRPr>
            </a:pPr>
            <a:r>
              <a:rPr lang="en-US" sz="2400" b="1" i="1" u="none" strike="noStrike" kern="1200" cap="none" spc="0" baseline="0">
                <a:solidFill>
                  <a:srgbClr val="000000"/>
                </a:solidFill>
                <a:uFillTx/>
                <a:latin typeface="Arial"/>
                <a:ea typeface="ＭＳ Ｐゴシック"/>
                <a:cs typeface="ＭＳ Ｐゴシック"/>
              </a:rPr>
              <a:t>What We Saw in the Data: </a:t>
            </a:r>
            <a:r>
              <a:rPr lang="en-US" sz="2700" b="1" i="0" u="none" strike="noStrike" kern="1200" cap="none" spc="0" baseline="0">
                <a:solidFill>
                  <a:srgbClr val="000000"/>
                </a:solidFill>
                <a:uFillTx/>
                <a:latin typeface="Arial"/>
                <a:ea typeface="ＭＳ Ｐゴシック"/>
                <a:cs typeface="ＭＳ Ｐゴシック"/>
              </a:rPr>
              <a:t>AGGREGATED IMPLICATIONS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name="Slide1330">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3"/>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AGGREGATE YOUR IMPLICATIONS</a:t>
            </a:r>
          </a:p>
        </p:txBody>
      </p:sp>
      <p:sp>
        <p:nvSpPr>
          <p:cNvPr id="3" name="Rectangle 11"/>
          <p:cNvSpPr/>
          <p:nvPr/>
        </p:nvSpPr>
        <p:spPr>
          <a:xfrm>
            <a:off x="228600" y="4190996"/>
            <a:ext cx="8686800" cy="1995421"/>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000000"/>
                </a:solidFill>
                <a:uFillTx/>
                <a:latin typeface="Arial"/>
                <a:ea typeface="ＭＳ Ｐゴシック"/>
                <a:cs typeface="Arial"/>
              </a:rPr>
              <a:t>Look across the planning implications from each area of data and aggregate relative to the categories provided by the planning study sheet.</a:t>
            </a:r>
          </a:p>
        </p:txBody>
      </p:sp>
      <p:pic>
        <p:nvPicPr>
          <p:cNvPr id="4" name="Picture 5" descr="Screen shot 2013-04-05 at 4.19.03 PM.png"/>
          <p:cNvPicPr>
            <a:picLocks noChangeAspect="1"/>
          </p:cNvPicPr>
          <p:nvPr/>
        </p:nvPicPr>
        <p:blipFill>
          <a:blip r:embed="rId4"/>
          <a:stretch>
            <a:fillRect/>
          </a:stretch>
        </p:blipFill>
        <p:spPr>
          <a:xfrm>
            <a:off x="1752603" y="914400"/>
            <a:ext cx="5137547" cy="3429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showMasterSp="0">
  <p:cSld name="Slide551">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9"/>
          <p:cNvSpPr/>
          <p:nvPr/>
        </p:nvSpPr>
        <p:spPr>
          <a:xfrm>
            <a:off x="114300" y="-55558"/>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grpSp>
        <p:nvGrpSpPr>
          <p:cNvPr id="3" name="Group 3"/>
          <p:cNvGrpSpPr/>
          <p:nvPr/>
        </p:nvGrpSpPr>
        <p:grpSpPr>
          <a:xfrm>
            <a:off x="533396" y="905256"/>
            <a:ext cx="4573591" cy="5800340"/>
            <a:chOff x="533396" y="905256"/>
            <a:chExt cx="4573591" cy="5800340"/>
          </a:xfrm>
        </p:grpSpPr>
        <p:pic>
          <p:nvPicPr>
            <p:cNvPr id="4" name="Picture 2" descr="Screen shot 2013-04-07 at 7.18.20 PM.png"/>
            <p:cNvPicPr>
              <a:picLocks noChangeAspect="1"/>
            </p:cNvPicPr>
            <p:nvPr/>
          </p:nvPicPr>
          <p:blipFill>
            <a:blip r:embed="rId4"/>
            <a:stretch>
              <a:fillRect/>
            </a:stretch>
          </p:blipFill>
          <p:spPr>
            <a:xfrm>
              <a:off x="611184" y="905256"/>
              <a:ext cx="4409383" cy="5724144"/>
            </a:xfrm>
            <a:prstGeom prst="rect">
              <a:avLst/>
            </a:prstGeom>
            <a:noFill/>
            <a:ln>
              <a:noFill/>
            </a:ln>
            <a:effectLst>
              <a:outerShdw dist="22997" dir="5400000" algn="tl">
                <a:srgbClr val="000000">
                  <a:alpha val="35000"/>
                </a:srgbClr>
              </a:outerShdw>
            </a:effectLst>
          </p:spPr>
        </p:pic>
        <p:sp>
          <p:nvSpPr>
            <p:cNvPr id="5" name="Rectangle 8"/>
            <p:cNvSpPr/>
            <p:nvPr/>
          </p:nvSpPr>
          <p:spPr>
            <a:xfrm>
              <a:off x="533396" y="914400"/>
              <a:ext cx="4573591" cy="5791196"/>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grpSp>
      <p:sp>
        <p:nvSpPr>
          <p:cNvPr id="6" name="Rectangle 4"/>
          <p:cNvSpPr/>
          <p:nvPr/>
        </p:nvSpPr>
        <p:spPr>
          <a:xfrm>
            <a:off x="5181603" y="914400"/>
            <a:ext cx="3962396"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343-353</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pic>
        <p:nvPicPr>
          <p:cNvPr id="7" name="Picture 10" descr="DA-3rdEd-Front-Cover.jpg"/>
          <p:cNvPicPr>
            <a:picLocks noChangeAspect="1"/>
          </p:cNvPicPr>
          <p:nvPr/>
        </p:nvPicPr>
        <p:blipFill>
          <a:blip r:embed="rId5"/>
          <a:stretch>
            <a:fillRect/>
          </a:stretch>
        </p:blipFill>
        <p:spPr>
          <a:xfrm>
            <a:off x="5496988" y="1981203"/>
            <a:ext cx="3342214" cy="429768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24183"/>
    </mc:Choice>
    <mc:Fallback xmlns="">
      <p:transition spd="slow" advTm="24183"/>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showMasterSp="0">
  <p:cSld name="Slide1302">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txBox="1">
            <a:spLocks noGrp="1"/>
          </p:cNvSpPr>
          <p:nvPr>
            <p:ph type="body" idx="4294967295"/>
          </p:nvPr>
        </p:nvSpPr>
        <p:spPr>
          <a:xfrm>
            <a:off x="152403" y="990596"/>
            <a:ext cx="8839203" cy="5333996"/>
          </a:xfrm>
        </p:spPr>
        <p:txBody>
          <a:bodyPr lIns="91430" tIns="45710" rIns="91430" bIns="45710"/>
          <a:lstStyle/>
          <a:p>
            <a:pPr lvl="0">
              <a:lnSpc>
                <a:spcPct val="120000"/>
              </a:lnSpc>
              <a:spcBef>
                <a:spcPts val="0"/>
              </a:spcBef>
              <a:buClr>
                <a:srgbClr val="000000"/>
              </a:buClr>
              <a:buSzPct val="75000"/>
              <a:buFont typeface="Arial"/>
              <a:buChar char="•"/>
            </a:pPr>
            <a:r>
              <a:rPr lang="en-US" sz="4000" b="1">
                <a:latin typeface="Arial"/>
              </a:rPr>
              <a:t>Multiple measures. Intersections.</a:t>
            </a:r>
          </a:p>
          <a:p>
            <a:pPr lvl="0">
              <a:lnSpc>
                <a:spcPct val="120000"/>
              </a:lnSpc>
              <a:spcBef>
                <a:spcPts val="0"/>
              </a:spcBef>
              <a:buClr>
                <a:srgbClr val="000000"/>
              </a:buClr>
              <a:buSzPct val="75000"/>
              <a:buFont typeface="Arial"/>
              <a:buChar char="•"/>
            </a:pPr>
            <a:r>
              <a:rPr lang="en-US" sz="4000" b="1">
                <a:latin typeface="Arial"/>
              </a:rPr>
              <a:t>Trends and patterns across the data to inform deeper analysis.  </a:t>
            </a:r>
          </a:p>
          <a:p>
            <a:pPr lvl="0">
              <a:lnSpc>
                <a:spcPct val="120000"/>
              </a:lnSpc>
              <a:spcBef>
                <a:spcPts val="0"/>
              </a:spcBef>
              <a:buClr>
                <a:srgbClr val="000000"/>
              </a:buClr>
              <a:buSzPct val="75000"/>
              <a:buFont typeface="Arial"/>
              <a:buChar char="•"/>
            </a:pPr>
            <a:r>
              <a:rPr lang="en-US" sz="4000" b="1">
                <a:latin typeface="Arial"/>
              </a:rPr>
              <a:t>Analyzing the system.</a:t>
            </a:r>
          </a:p>
          <a:p>
            <a:pPr lvl="0">
              <a:lnSpc>
                <a:spcPct val="120000"/>
              </a:lnSpc>
              <a:spcBef>
                <a:spcPts val="0"/>
              </a:spcBef>
              <a:buClr>
                <a:srgbClr val="000000"/>
              </a:buClr>
              <a:buSzPct val="75000"/>
              <a:buFont typeface="Arial"/>
              <a:buChar char="•"/>
            </a:pPr>
            <a:r>
              <a:rPr lang="en-US" sz="4000" b="1">
                <a:latin typeface="Arial"/>
              </a:rPr>
              <a:t>Consensus through individual, small group, large group.</a:t>
            </a:r>
          </a:p>
          <a:p>
            <a:pPr lvl="0">
              <a:lnSpc>
                <a:spcPct val="120000"/>
              </a:lnSpc>
              <a:spcBef>
                <a:spcPts val="0"/>
              </a:spcBef>
              <a:buClr>
                <a:srgbClr val="000000"/>
              </a:buClr>
              <a:buSzPct val="75000"/>
              <a:buFont typeface="Arial"/>
              <a:buChar char="•"/>
            </a:pPr>
            <a:r>
              <a:rPr lang="en-US" sz="4000" b="1">
                <a:latin typeface="Arial"/>
              </a:rPr>
              <a:t>Used to satisfy requirements.</a:t>
            </a:r>
          </a:p>
        </p:txBody>
      </p:sp>
      <p:sp>
        <p:nvSpPr>
          <p:cNvPr id="3" name="Rectangle 2"/>
          <p:cNvSpPr/>
          <p:nvPr/>
        </p:nvSpPr>
        <p:spPr>
          <a:xfrm>
            <a:off x="0" y="-76196"/>
            <a:ext cx="9144000" cy="761996"/>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BENEFITS OF USING A DATA PROFILE</a:t>
            </a:r>
            <a:endParaRPr lang="en-US" sz="3600" b="1" i="1"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name="Slide1274">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showMasterSp="0">
  <p:cSld name="Slide758">
    <p:spTree>
      <p:nvGrpSpPr>
        <p:cNvPr id="1" name=""/>
        <p:cNvGrpSpPr/>
        <p:nvPr/>
      </p:nvGrpSpPr>
      <p:grpSpPr>
        <a:xfrm>
          <a:off x="0" y="0"/>
          <a:ext cx="0" cy="0"/>
          <a:chOff x="0" y="0"/>
          <a:chExt cx="0" cy="0"/>
        </a:xfrm>
      </p:grpSpPr>
      <p:pic>
        <p:nvPicPr>
          <p:cNvPr id="2" name="Picture 3" descr="CIP_Slide3-2013.png"/>
          <p:cNvPicPr>
            <a:picLocks noChangeAspect="1"/>
          </p:cNvPicPr>
          <p:nvPr/>
        </p:nvPicPr>
        <p:blipFill>
          <a:blip r:embed="rId3"/>
          <a:srcRect/>
          <a:stretch>
            <a:fillRect/>
          </a:stretch>
        </p:blipFill>
        <p:spPr>
          <a:xfrm>
            <a:off x="152403" y="1752603"/>
            <a:ext cx="8856658" cy="2925759"/>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showMasterSp="0">
  <p:cSld name="Slide1042">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228600" y="1249417"/>
            <a:ext cx="8716966" cy="4606390"/>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ctr" defTabSz="914400" rtl="0" fontAlgn="auto" hangingPunct="0">
              <a:lnSpc>
                <a:spcPct val="150000"/>
              </a:lnSpc>
              <a:spcBef>
                <a:spcPts val="0"/>
              </a:spcBef>
              <a:spcAft>
                <a:spcPts val="0"/>
              </a:spcAft>
              <a:buNone/>
              <a:tabLst>
                <a:tab pos="342900" algn="l"/>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	“Education is learning what you didn’t even know you didn’t know.”</a:t>
            </a:r>
          </a:p>
          <a:p>
            <a:pPr marL="0" marR="0" lvl="0" indent="0" algn="l" defTabSz="914400" rtl="0" fontAlgn="auto" hangingPunct="0">
              <a:lnSpc>
                <a:spcPct val="150000"/>
              </a:lnSpc>
              <a:spcBef>
                <a:spcPts val="4000"/>
              </a:spcBef>
              <a:spcAft>
                <a:spcPts val="4000"/>
              </a:spcAft>
              <a:buNone/>
              <a:tabLst>
                <a:tab pos="342900" algn="l"/>
                <a:tab pos="7658100" algn="r"/>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		                    </a:t>
            </a:r>
            <a:r>
              <a:rPr lang="en-US" sz="4200" b="1" i="0" u="none" strike="noStrike" kern="1200" cap="none" spc="0" baseline="0">
                <a:solidFill>
                  <a:srgbClr val="000000"/>
                </a:solidFill>
                <a:uFillTx/>
                <a:latin typeface="Arial"/>
                <a:ea typeface="ＭＳ Ｐゴシック"/>
                <a:cs typeface="ＭＳ Ｐゴシック"/>
              </a:rPr>
              <a:t>- </a:t>
            </a:r>
            <a:r>
              <a:rPr lang="en-US" sz="4200" b="1" i="1" u="none" strike="noStrike" kern="1200" cap="none" spc="0" baseline="0">
                <a:solidFill>
                  <a:srgbClr val="000000"/>
                </a:solidFill>
                <a:uFillTx/>
                <a:latin typeface="Arial"/>
                <a:ea typeface="ＭＳ Ｐゴシック"/>
                <a:cs typeface="ＭＳ Ｐゴシック"/>
              </a:rPr>
              <a:t>Daniel J. Boorstin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name="Slide1108">
    <p:spTree>
      <p:nvGrpSpPr>
        <p:cNvPr id="1" name=""/>
        <p:cNvGrpSpPr/>
        <p:nvPr/>
      </p:nvGrpSpPr>
      <p:grpSpPr>
        <a:xfrm>
          <a:off x="0" y="0"/>
          <a:ext cx="0" cy="0"/>
          <a:chOff x="0" y="0"/>
          <a:chExt cx="0" cy="0"/>
        </a:xfrm>
      </p:grpSpPr>
      <p:sp>
        <p:nvSpPr>
          <p:cNvPr id="2" name="Text Box 2"/>
          <p:cNvSpPr txBox="1"/>
          <p:nvPr/>
        </p:nvSpPr>
        <p:spPr>
          <a:xfrm>
            <a:off x="203197" y="1638604"/>
            <a:ext cx="8716966" cy="2857189"/>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50000"/>
              </a:lnSpc>
              <a:spcBef>
                <a:spcPts val="3900"/>
              </a:spcBef>
              <a:spcAft>
                <a:spcPts val="3900"/>
              </a:spcAft>
              <a:buNone/>
              <a:tabLst>
                <a:tab pos="342900" algn="l"/>
              </a:tabLst>
              <a:defRPr sz="1800" b="0" i="0" u="none" strike="noStrike" kern="0" cap="none" spc="0" baseline="0">
                <a:solidFill>
                  <a:srgbClr val="000000"/>
                </a:solidFill>
                <a:uFillTx/>
              </a:defRPr>
            </a:pPr>
            <a:r>
              <a:rPr lang="en-US" sz="4200" b="1" i="0" u="none" strike="noStrike" kern="1200" cap="none" spc="0" baseline="0">
                <a:solidFill>
                  <a:srgbClr val="000000"/>
                </a:solidFill>
                <a:effectLst>
                  <a:outerShdw dist="38096" dir="2700000">
                    <a:srgbClr val="DDDDDD"/>
                  </a:outerShdw>
                </a:effectLst>
                <a:uFillTx/>
                <a:latin typeface="Arial"/>
                <a:ea typeface="ＭＳ Ｐゴシック"/>
                <a:cs typeface="ＭＳ Ｐゴシック"/>
              </a:rPr>
              <a:t>	CONTRIBUTING CAUSES:</a:t>
            </a:r>
            <a:r>
              <a:rPr lang="en-US" sz="4300" b="1" i="0" u="none" strike="noStrike" kern="1200" cap="none" spc="0" baseline="0">
                <a:solidFill>
                  <a:srgbClr val="000000"/>
                </a:solidFill>
                <a:uFillTx/>
                <a:latin typeface="Arial"/>
                <a:ea typeface="ＭＳ Ｐゴシック"/>
                <a:cs typeface="ＭＳ Ｐゴシック"/>
              </a:rPr>
              <a:t/>
            </a:r>
            <a:br>
              <a:rPr lang="en-US" sz="4300" b="1" i="0" u="none" strike="noStrike" kern="1200" cap="none" spc="0" baseline="0">
                <a:solidFill>
                  <a:srgbClr val="000000"/>
                </a:solidFill>
                <a:uFillTx/>
                <a:latin typeface="Arial"/>
                <a:ea typeface="ＭＳ Ｐゴシック"/>
                <a:cs typeface="ＭＳ Ｐゴシック"/>
              </a:rPr>
            </a:br>
            <a:r>
              <a:rPr lang="en-US" sz="4000" b="1" i="0" u="none" strike="noStrike" kern="1200" cap="none" spc="0" baseline="0">
                <a:solidFill>
                  <a:srgbClr val="000000"/>
                </a:solidFill>
                <a:uFillTx/>
                <a:latin typeface="Arial"/>
                <a:ea typeface="ＭＳ Ｐゴシック"/>
                <a:cs typeface="ＭＳ Ｐゴシック"/>
              </a:rPr>
              <a:t>	Underlying cause or causes</a:t>
            </a:r>
            <a:br>
              <a:rPr lang="en-US" sz="4000" b="1" i="0" u="none" strike="noStrike" kern="1200" cap="none" spc="0" baseline="0">
                <a:solidFill>
                  <a:srgbClr val="000000"/>
                </a:solidFill>
                <a:uFillTx/>
                <a:latin typeface="Arial"/>
                <a:ea typeface="ＭＳ Ｐゴシック"/>
                <a:cs typeface="ＭＳ Ｐゴシック"/>
              </a:rPr>
            </a:br>
            <a:r>
              <a:rPr lang="en-US" sz="4000" b="1" i="0" u="none" strike="noStrike" kern="1200" cap="none" spc="0" baseline="0">
                <a:solidFill>
                  <a:srgbClr val="000000"/>
                </a:solidFill>
                <a:uFillTx/>
                <a:latin typeface="Arial"/>
                <a:ea typeface="ＭＳ Ｐゴシック"/>
                <a:cs typeface="ＭＳ Ｐゴシック"/>
              </a:rPr>
              <a:t>	of positive or negative results.</a:t>
            </a:r>
          </a:p>
        </p:txBody>
      </p:sp>
      <p:sp>
        <p:nvSpPr>
          <p:cNvPr id="3" name="Text Box 3"/>
          <p:cNvSpPr txBox="1"/>
          <p:nvPr/>
        </p:nvSpPr>
        <p:spPr>
          <a:xfrm>
            <a:off x="5486400" y="358773"/>
            <a:ext cx="3352803" cy="646334"/>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220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pitchFamily="16"/>
              </a:rPr>
              <a:t>Pages 105-108</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showMasterSp="0">
  <p:cSld name="Slide761">
    <p:spTree>
      <p:nvGrpSpPr>
        <p:cNvPr id="1" name=""/>
        <p:cNvGrpSpPr/>
        <p:nvPr/>
      </p:nvGrpSpPr>
      <p:grpSpPr>
        <a:xfrm>
          <a:off x="0" y="0"/>
          <a:ext cx="0" cy="0"/>
          <a:chOff x="0" y="0"/>
          <a:chExt cx="0" cy="0"/>
        </a:xfrm>
      </p:grpSpPr>
      <p:pic>
        <p:nvPicPr>
          <p:cNvPr id="2" name="Picture 3" descr="Screen shot 2013-04-06 at 2.50.58 PM.png"/>
          <p:cNvPicPr>
            <a:picLocks noChangeAspect="1"/>
          </p:cNvPicPr>
          <p:nvPr/>
        </p:nvPicPr>
        <p:blipFill>
          <a:blip r:embed="rId3"/>
          <a:stretch>
            <a:fillRect/>
          </a:stretch>
        </p:blipFill>
        <p:spPr>
          <a:xfrm>
            <a:off x="0" y="0"/>
            <a:ext cx="6203463" cy="6858000"/>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6096003" y="457200"/>
            <a:ext cx="3047996" cy="3396657"/>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1" compatLnSpc="1">
            <a:spAutoFit/>
          </a:bodyPr>
          <a:lstStyle/>
          <a:p>
            <a:pPr marL="0" marR="0" lvl="0" indent="0" algn="ctr" defTabSz="914400" rtl="0" fontAlgn="auto" hangingPunct="0">
              <a:lnSpc>
                <a:spcPts val="4280"/>
              </a:lnSpc>
              <a:spcBef>
                <a:spcPts val="444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pitchFamily="16"/>
                <a:ea typeface="ＭＳ Ｐゴシック"/>
                <a:cs typeface="ＭＳ Ｐゴシック"/>
              </a:rPr>
              <a:t>Page 106-108</a:t>
            </a:r>
          </a:p>
          <a:p>
            <a:pPr marL="0" marR="0" lvl="0" indent="0" algn="ctr" defTabSz="914400" rtl="0" fontAlgn="auto" hangingPunct="0">
              <a:lnSpc>
                <a:spcPts val="4280"/>
              </a:lnSpc>
              <a:spcBef>
                <a:spcPts val="444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pitchFamily="16"/>
              </a:rPr>
              <a:t>PROBLEM SOLVING CYCLE EXAMPLE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name="Slide548">
    <p:spTree>
      <p:nvGrpSpPr>
        <p:cNvPr id="1" name=""/>
        <p:cNvGrpSpPr/>
        <p:nvPr/>
      </p:nvGrpSpPr>
      <p:grpSpPr>
        <a:xfrm>
          <a:off x="0" y="0"/>
          <a:ext cx="0" cy="0"/>
          <a:chOff x="0" y="0"/>
          <a:chExt cx="0" cy="0"/>
        </a:xfrm>
      </p:grpSpPr>
      <p:pic>
        <p:nvPicPr>
          <p:cNvPr id="2" name="Picture 1" descr="CIP_Slide1-2013.png"/>
          <p:cNvPicPr>
            <a:picLocks noChangeAspect="1"/>
          </p:cNvPicPr>
          <p:nvPr/>
        </p:nvPicPr>
        <p:blipFill>
          <a:blip r:embed="rId3"/>
          <a:srcRect/>
          <a:stretch>
            <a:fillRect/>
          </a:stretch>
        </p:blipFill>
        <p:spPr>
          <a:xfrm>
            <a:off x="1943100" y="0"/>
            <a:ext cx="5237161" cy="6858000"/>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7086600" y="228600"/>
            <a:ext cx="1904996" cy="609603"/>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200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8000FF"/>
                </a:solidFill>
                <a:uFillTx/>
                <a:latin typeface="Arial Narrow"/>
                <a:ea typeface="ＭＳ Ｐゴシック"/>
                <a:cs typeface="ＭＳ Ｐゴシック"/>
              </a:rPr>
              <a:t>Page 14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showMasterSp="0">
  <p:cSld name="Slide762">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26"/>
          <p:cNvSpPr/>
          <p:nvPr/>
        </p:nvSpPr>
        <p:spPr>
          <a:xfrm>
            <a:off x="457200" y="761996"/>
            <a:ext cx="8226427" cy="417036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n-US" sz="6000" b="1" i="0" u="none" strike="noStrike" kern="1200" cap="none" spc="0" baseline="0">
                <a:solidFill>
                  <a:srgbClr val="000000"/>
                </a:solidFill>
                <a:uFillTx/>
                <a:latin typeface="Arial"/>
                <a:ea typeface="ＭＳ Ｐゴシック"/>
                <a:cs typeface="ＭＳ Ｐゴシック"/>
              </a:rPr>
              <a:t>Not enough students</a:t>
            </a:r>
            <a:br>
              <a:rPr lang="en-US" sz="6000" b="1" i="0" u="none" strike="noStrike" kern="1200" cap="none" spc="0" baseline="0">
                <a:solidFill>
                  <a:srgbClr val="000000"/>
                </a:solidFill>
                <a:uFillTx/>
                <a:latin typeface="Arial"/>
                <a:ea typeface="ＭＳ Ｐゴシック"/>
                <a:cs typeface="ＭＳ Ｐゴシック"/>
              </a:rPr>
            </a:br>
            <a:r>
              <a:rPr lang="en-US" sz="6000" b="1" i="0" u="none" strike="noStrike" kern="1200" cap="none" spc="0" baseline="0">
                <a:solidFill>
                  <a:srgbClr val="000000"/>
                </a:solidFill>
                <a:uFillTx/>
                <a:latin typeface="Arial"/>
                <a:ea typeface="ＭＳ Ｐゴシック"/>
                <a:cs typeface="ＭＳ Ｐゴシック"/>
              </a:rPr>
              <a:t>are </a:t>
            </a:r>
            <a:r>
              <a:rPr lang="en-US" sz="6000" b="1" i="1" u="none" strike="noStrike" kern="1200" cap="none" spc="0" baseline="0">
                <a:solidFill>
                  <a:srgbClr val="000000"/>
                </a:solidFill>
                <a:uFillTx/>
                <a:latin typeface="Arial"/>
                <a:ea typeface="ＭＳ Ｐゴシック"/>
                <a:cs typeface="ＭＳ Ｐゴシック"/>
              </a:rPr>
              <a:t>proficient</a:t>
            </a:r>
            <a:r>
              <a:rPr lang="en-US" sz="6000" b="1" i="0" u="none" strike="noStrike" kern="1200" cap="none" spc="0" baseline="0">
                <a:solidFill>
                  <a:srgbClr val="000000"/>
                </a:solidFill>
                <a:uFillTx/>
                <a:latin typeface="Arial"/>
                <a:ea typeface="ＭＳ Ｐゴシック"/>
                <a:cs typeface="ＭＳ Ｐゴシック"/>
              </a:rPr>
              <a:t> in</a:t>
            </a:r>
            <a:br>
              <a:rPr lang="en-US" sz="6000" b="1" i="0" u="none" strike="noStrike" kern="1200" cap="none" spc="0" baseline="0">
                <a:solidFill>
                  <a:srgbClr val="000000"/>
                </a:solidFill>
                <a:uFillTx/>
                <a:latin typeface="Arial"/>
                <a:ea typeface="ＭＳ Ｐゴシック"/>
                <a:cs typeface="ＭＳ Ｐゴシック"/>
              </a:rPr>
            </a:br>
            <a:r>
              <a:rPr lang="en-US" sz="6000" b="1" i="0" u="none" strike="noStrike" kern="1200" cap="none" spc="0" baseline="0">
                <a:solidFill>
                  <a:srgbClr val="000000"/>
                </a:solidFill>
                <a:uFillTx/>
                <a:latin typeface="Arial"/>
                <a:ea typeface="ＭＳ Ｐゴシック"/>
                <a:cs typeface="ＭＳ Ｐゴシック"/>
              </a:rPr>
              <a:t>Mathematics.</a:t>
            </a:r>
            <a:endParaRPr lang="en-US" sz="6000" b="0" i="0" u="none" strike="noStrike" kern="1200" cap="none" spc="0" baseline="0">
              <a:solidFill>
                <a:srgbClr val="000000"/>
              </a:solidFill>
              <a:uFillTx/>
              <a:latin typeface="Arial"/>
              <a:ea typeface="ＭＳ Ｐゴシック"/>
              <a:cs typeface="ＭＳ Ｐゴシック"/>
            </a:endParaRPr>
          </a:p>
        </p:txBody>
      </p:sp>
      <p:sp>
        <p:nvSpPr>
          <p:cNvPr id="3" name="Rectangle 1027"/>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IDENTIFY THE PROBLEM</a:t>
            </a:r>
            <a:endParaRPr lang="en-US" sz="3600" b="1" i="1"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showMasterSp="0">
  <p:cSld name="Slide763">
    <p:spTree>
      <p:nvGrpSpPr>
        <p:cNvPr id="1" name=""/>
        <p:cNvGrpSpPr/>
        <p:nvPr/>
      </p:nvGrpSpPr>
      <p:grpSpPr>
        <a:xfrm>
          <a:off x="0" y="0"/>
          <a:ext cx="0" cy="0"/>
          <a:chOff x="0" y="0"/>
          <a:chExt cx="0" cy="0"/>
        </a:xfrm>
      </p:grpSpPr>
      <p:sp>
        <p:nvSpPr>
          <p:cNvPr id="2" name="Rectangle 1026"/>
          <p:cNvSpPr/>
          <p:nvPr/>
        </p:nvSpPr>
        <p:spPr>
          <a:xfrm>
            <a:off x="0" y="152403"/>
            <a:ext cx="7239003" cy="123189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1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ＭＳ Ｐゴシック"/>
              </a:rPr>
              <a:t>THE PROBLEM-SOLVING CYCLE</a:t>
            </a:r>
          </a:p>
          <a:p>
            <a:pPr marL="0" marR="0" lvl="0" indent="0" algn="ctr" defTabSz="914400" rtl="0" fontAlgn="auto" hangingPunct="0">
              <a:lnSpc>
                <a:spcPct val="11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ＭＳ Ｐゴシック"/>
              </a:rPr>
              <a:t>Example Hunches/Hypotheses</a:t>
            </a:r>
          </a:p>
        </p:txBody>
      </p:sp>
      <p:pic>
        <p:nvPicPr>
          <p:cNvPr id="3" name="Picture 1027" descr="Hunches"/>
          <p:cNvPicPr>
            <a:picLocks noChangeAspect="1"/>
          </p:cNvPicPr>
          <p:nvPr/>
        </p:nvPicPr>
        <p:blipFill>
          <a:blip r:embed="rId3"/>
          <a:srcRect/>
          <a:stretch>
            <a:fillRect/>
          </a:stretch>
        </p:blipFill>
        <p:spPr>
          <a:xfrm>
            <a:off x="533396" y="1524003"/>
            <a:ext cx="8316916" cy="5256208"/>
          </a:xfrm>
          <a:prstGeom prst="rect">
            <a:avLst/>
          </a:prstGeom>
          <a:noFill/>
          <a:ln>
            <a:noFill/>
          </a:ln>
          <a:effectLst>
            <a:outerShdw dist="22997" dir="5400000" algn="tl">
              <a:srgbClr val="000000">
                <a:alpha val="35000"/>
              </a:srgbClr>
            </a:outerShdw>
          </a:effectLst>
        </p:spPr>
      </p:pic>
      <p:sp>
        <p:nvSpPr>
          <p:cNvPr id="4" name="Text Box 6"/>
          <p:cNvSpPr txBox="1"/>
          <p:nvPr/>
        </p:nvSpPr>
        <p:spPr>
          <a:xfrm>
            <a:off x="7239003" y="806445"/>
            <a:ext cx="1904996" cy="584777"/>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Narrow"/>
                <a:ea typeface="ＭＳ Ｐゴシック"/>
                <a:cs typeface="ＭＳ Ｐゴシック"/>
              </a:rPr>
              <a:t>Page 106</a:t>
            </a:r>
            <a:endParaRPr lang="en-US" sz="3600" b="1" i="0" u="none" strike="noStrike" kern="1200" cap="none" spc="0" baseline="0">
              <a:solidFill>
                <a:srgbClr val="8000FF"/>
              </a:solidFill>
              <a:uFillTx/>
              <a:latin typeface="Arial Narrow"/>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showMasterSp="0">
  <p:cSld name="Slide764">
    <p:spTree>
      <p:nvGrpSpPr>
        <p:cNvPr id="1" name=""/>
        <p:cNvGrpSpPr/>
        <p:nvPr/>
      </p:nvGrpSpPr>
      <p:grpSpPr>
        <a:xfrm>
          <a:off x="0" y="0"/>
          <a:ext cx="0" cy="0"/>
          <a:chOff x="0" y="0"/>
          <a:chExt cx="0" cy="0"/>
        </a:xfrm>
      </p:grpSpPr>
      <p:pic>
        <p:nvPicPr>
          <p:cNvPr id="2" name="Picture 1027" descr="Picture 1"/>
          <p:cNvPicPr>
            <a:picLocks noChangeAspect="1"/>
          </p:cNvPicPr>
          <p:nvPr/>
        </p:nvPicPr>
        <p:blipFill>
          <a:blip r:embed="rId3"/>
          <a:srcRect/>
          <a:stretch>
            <a:fillRect/>
          </a:stretch>
        </p:blipFill>
        <p:spPr>
          <a:xfrm>
            <a:off x="381003" y="1524003"/>
            <a:ext cx="8416923" cy="5256208"/>
          </a:xfrm>
          <a:prstGeom prst="rect">
            <a:avLst/>
          </a:prstGeom>
          <a:noFill/>
          <a:ln>
            <a:noFill/>
          </a:ln>
          <a:effectLst>
            <a:outerShdw dist="22997" dir="5400000" algn="tl">
              <a:srgbClr val="000000">
                <a:alpha val="35000"/>
              </a:srgbClr>
            </a:outerShdw>
          </a:effectLst>
        </p:spPr>
      </p:pic>
      <p:sp>
        <p:nvSpPr>
          <p:cNvPr id="3" name="Rectangle 1026"/>
          <p:cNvSpPr/>
          <p:nvPr/>
        </p:nvSpPr>
        <p:spPr>
          <a:xfrm>
            <a:off x="0" y="152403"/>
            <a:ext cx="7239003" cy="123189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1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ＭＳ Ｐゴシック"/>
              </a:rPr>
              <a:t>THE PROBLEM-SOLVING CYCLE</a:t>
            </a:r>
          </a:p>
          <a:p>
            <a:pPr marL="0" marR="0" lvl="0" indent="0" algn="ctr" defTabSz="914400" rtl="0" fontAlgn="auto" hangingPunct="0">
              <a:lnSpc>
                <a:spcPct val="11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ＭＳ Ｐゴシック"/>
              </a:rPr>
              <a:t>Example Hunches/Hypotheses</a:t>
            </a:r>
          </a:p>
        </p:txBody>
      </p:sp>
      <p:sp>
        <p:nvSpPr>
          <p:cNvPr id="4" name="Text Box 6"/>
          <p:cNvSpPr txBox="1"/>
          <p:nvPr/>
        </p:nvSpPr>
        <p:spPr>
          <a:xfrm>
            <a:off x="7239003" y="806445"/>
            <a:ext cx="1904996" cy="584777"/>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Narrow"/>
                <a:ea typeface="ＭＳ Ｐゴシック"/>
                <a:cs typeface="ＭＳ Ｐゴシック"/>
              </a:rPr>
              <a:t>Page 106</a:t>
            </a:r>
            <a:endParaRPr lang="en-US" sz="3600" b="1" i="0" u="none" strike="noStrike" kern="1200" cap="none" spc="0" baseline="0">
              <a:solidFill>
                <a:srgbClr val="8000FF"/>
              </a:solidFill>
              <a:uFillTx/>
              <a:latin typeface="Arial Narrow"/>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showMasterSp="0">
  <p:cSld name="Slide765">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681035" y="1047372"/>
            <a:ext cx="8229600" cy="465768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What questions do you</a:t>
            </a:r>
            <a:br>
              <a:rPr lang="en-US" sz="4000" b="1" i="0" u="none" strike="noStrike" kern="1200" cap="none" spc="0" baseline="0">
                <a:solidFill>
                  <a:srgbClr val="000000"/>
                </a:solidFill>
                <a:uFillTx/>
                <a:latin typeface="Arial"/>
                <a:ea typeface="ＭＳ Ｐゴシック"/>
                <a:cs typeface="ＭＳ Ｐゴシック"/>
              </a:rPr>
            </a:br>
            <a:r>
              <a:rPr lang="en-US" sz="4000" b="1" i="0" u="none" strike="noStrike" kern="1200" cap="none" spc="0" baseline="0">
                <a:solidFill>
                  <a:srgbClr val="000000"/>
                </a:solidFill>
                <a:uFillTx/>
                <a:latin typeface="Arial"/>
                <a:ea typeface="ＭＳ Ｐゴシック"/>
                <a:cs typeface="ＭＳ Ｐゴシック"/>
              </a:rPr>
              <a:t>need to answer to know</a:t>
            </a:r>
            <a:br>
              <a:rPr lang="en-US" sz="4000" b="1" i="0" u="none" strike="noStrike" kern="1200" cap="none" spc="0" baseline="0">
                <a:solidFill>
                  <a:srgbClr val="000000"/>
                </a:solidFill>
                <a:uFillTx/>
                <a:latin typeface="Arial"/>
                <a:ea typeface="ＭＳ Ｐゴシック"/>
                <a:cs typeface="ＭＳ Ｐゴシック"/>
              </a:rPr>
            </a:br>
            <a:r>
              <a:rPr lang="en-US" sz="4000" b="1" i="0" u="none" strike="noStrike" kern="1200" cap="none" spc="0" baseline="0">
                <a:solidFill>
                  <a:srgbClr val="000000"/>
                </a:solidFill>
                <a:uFillTx/>
                <a:latin typeface="Arial"/>
                <a:ea typeface="ＭＳ Ｐゴシック"/>
                <a:cs typeface="ＭＳ Ｐゴシック"/>
              </a:rPr>
              <a:t>more about the problem</a:t>
            </a:r>
            <a:br>
              <a:rPr lang="en-US" sz="4000" b="1" i="0" u="none" strike="noStrike" kern="1200" cap="none" spc="0" baseline="0">
                <a:solidFill>
                  <a:srgbClr val="000000"/>
                </a:solidFill>
                <a:uFillTx/>
                <a:latin typeface="Arial"/>
                <a:ea typeface="ＭＳ Ｐゴシック"/>
                <a:cs typeface="ＭＳ Ｐゴシック"/>
              </a:rPr>
            </a:br>
            <a:r>
              <a:rPr lang="en-US" sz="4000" b="1" i="0" u="none" strike="noStrike" kern="1200" cap="none" spc="0" baseline="0">
                <a:solidFill>
                  <a:srgbClr val="000000"/>
                </a:solidFill>
                <a:uFillTx/>
                <a:latin typeface="Arial"/>
                <a:ea typeface="ＭＳ Ｐゴシック"/>
                <a:cs typeface="ＭＳ Ｐゴシック"/>
              </a:rPr>
              <a:t>and what data do</a:t>
            </a:r>
            <a:br>
              <a:rPr lang="en-US" sz="4000" b="1" i="0" u="none" strike="noStrike" kern="1200" cap="none" spc="0" baseline="0">
                <a:solidFill>
                  <a:srgbClr val="000000"/>
                </a:solidFill>
                <a:uFillTx/>
                <a:latin typeface="Arial"/>
                <a:ea typeface="ＭＳ Ｐゴシック"/>
                <a:cs typeface="ＭＳ Ｐゴシック"/>
              </a:rPr>
            </a:br>
            <a:r>
              <a:rPr lang="en-US" sz="4000" b="1" i="0" u="none" strike="noStrike" kern="1200" cap="none" spc="0" baseline="0">
                <a:solidFill>
                  <a:srgbClr val="000000"/>
                </a:solidFill>
                <a:uFillTx/>
                <a:latin typeface="Arial"/>
                <a:ea typeface="ＭＳ Ｐゴシック"/>
                <a:cs typeface="ＭＳ Ｐゴシック"/>
              </a:rPr>
              <a:t>you need to gather?</a:t>
            </a:r>
            <a:endParaRPr lang="en-US" sz="4000" b="0" i="0" u="none" strike="noStrike" kern="1200" cap="none" spc="0" baseline="0">
              <a:solidFill>
                <a:srgbClr val="000000"/>
              </a:solidFill>
              <a:uFillTx/>
              <a:latin typeface="Arial"/>
              <a:ea typeface="ＭＳ Ｐゴシック"/>
              <a:cs typeface="ＭＳ Ｐゴシック"/>
            </a:endParaRPr>
          </a:p>
        </p:txBody>
      </p:sp>
      <p:sp>
        <p:nvSpPr>
          <p:cNvPr id="3" name="Rectangle 3"/>
          <p:cNvSpPr/>
          <p:nvPr/>
        </p:nvSpPr>
        <p:spPr>
          <a:xfrm>
            <a:off x="0" y="76196"/>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THE PROBLEM-SOLVING CYCLE</a:t>
            </a:r>
            <a:endParaRPr lang="en-US" sz="3600" b="1" i="1" u="none" strike="noStrike" kern="1200" cap="none" spc="0" baseline="0">
              <a:solidFill>
                <a:srgbClr val="FFFFFF"/>
              </a:solidFill>
              <a:uFillTx/>
              <a:latin typeface="Arial"/>
              <a:ea typeface="ＭＳ Ｐゴシック"/>
              <a:cs typeface="ＭＳ Ｐゴシック"/>
            </a:endParaRPr>
          </a:p>
        </p:txBody>
      </p:sp>
      <p:pic>
        <p:nvPicPr>
          <p:cNvPr id="4" name="Picture 6" descr="Question character.png"/>
          <p:cNvPicPr>
            <a:picLocks noChangeAspect="1"/>
          </p:cNvPicPr>
          <p:nvPr/>
        </p:nvPicPr>
        <p:blipFill>
          <a:blip r:embed="rId4"/>
          <a:srcRect/>
          <a:stretch>
            <a:fillRect/>
          </a:stretch>
        </p:blipFill>
        <p:spPr>
          <a:xfrm>
            <a:off x="533396" y="3963988"/>
            <a:ext cx="1214432" cy="1824035"/>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showMasterSp="0">
  <p:cSld name="Slide766">
    <p:spTree>
      <p:nvGrpSpPr>
        <p:cNvPr id="1" name=""/>
        <p:cNvGrpSpPr/>
        <p:nvPr/>
      </p:nvGrpSpPr>
      <p:grpSpPr>
        <a:xfrm>
          <a:off x="0" y="0"/>
          <a:ext cx="0" cy="0"/>
          <a:chOff x="0" y="0"/>
          <a:chExt cx="0" cy="0"/>
        </a:xfrm>
      </p:grpSpPr>
      <p:pic>
        <p:nvPicPr>
          <p:cNvPr id="2" name="Picture 1027" descr="Picture 5"/>
          <p:cNvPicPr>
            <a:picLocks noChangeAspect="1"/>
          </p:cNvPicPr>
          <p:nvPr/>
        </p:nvPicPr>
        <p:blipFill>
          <a:blip r:embed="rId3"/>
          <a:srcRect/>
          <a:stretch>
            <a:fillRect/>
          </a:stretch>
        </p:blipFill>
        <p:spPr>
          <a:xfrm>
            <a:off x="761996" y="1447796"/>
            <a:ext cx="7616823" cy="5302248"/>
          </a:xfrm>
          <a:prstGeom prst="rect">
            <a:avLst/>
          </a:prstGeom>
          <a:noFill/>
          <a:ln>
            <a:noFill/>
          </a:ln>
          <a:effectLst>
            <a:outerShdw dist="22997" dir="5400000" algn="tl">
              <a:srgbClr val="000000">
                <a:alpha val="35000"/>
              </a:srgbClr>
            </a:outerShdw>
          </a:effectLst>
        </p:spPr>
      </p:pic>
      <p:sp>
        <p:nvSpPr>
          <p:cNvPr id="3" name="Rectangle 1026"/>
          <p:cNvSpPr/>
          <p:nvPr/>
        </p:nvSpPr>
        <p:spPr>
          <a:xfrm>
            <a:off x="0" y="152403"/>
            <a:ext cx="7239003" cy="123189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1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ＭＳ Ｐゴシック"/>
              </a:rPr>
              <a:t>THE PROBLEM-SOLVING CYCLE</a:t>
            </a:r>
          </a:p>
          <a:p>
            <a:pPr marL="0" marR="0" lvl="0" indent="0" algn="ctr" defTabSz="914400" rtl="0" fontAlgn="auto" hangingPunct="0">
              <a:lnSpc>
                <a:spcPct val="11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ＭＳ Ｐゴシック"/>
              </a:rPr>
              <a:t>Example Questions/Data Needed</a:t>
            </a:r>
          </a:p>
        </p:txBody>
      </p:sp>
      <p:sp>
        <p:nvSpPr>
          <p:cNvPr id="4" name="Text Box 6"/>
          <p:cNvSpPr txBox="1"/>
          <p:nvPr/>
        </p:nvSpPr>
        <p:spPr>
          <a:xfrm>
            <a:off x="7467603" y="806445"/>
            <a:ext cx="1676396" cy="584777"/>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Narrow"/>
                <a:ea typeface="ＭＳ Ｐゴシック"/>
                <a:cs typeface="ＭＳ Ｐゴシック"/>
              </a:rPr>
              <a:t>Page 107</a:t>
            </a:r>
            <a:endParaRPr lang="en-US" sz="3600" b="1" i="0" u="none" strike="noStrike" kern="1200" cap="none" spc="0" baseline="0">
              <a:solidFill>
                <a:srgbClr val="8000FF"/>
              </a:solidFill>
              <a:uFillTx/>
              <a:latin typeface="Arial Narrow"/>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showMasterSp="0">
  <p:cSld name="Slide767">
    <p:spTree>
      <p:nvGrpSpPr>
        <p:cNvPr id="1" name=""/>
        <p:cNvGrpSpPr/>
        <p:nvPr/>
      </p:nvGrpSpPr>
      <p:grpSpPr>
        <a:xfrm>
          <a:off x="0" y="0"/>
          <a:ext cx="0" cy="0"/>
          <a:chOff x="0" y="0"/>
          <a:chExt cx="0" cy="0"/>
        </a:xfrm>
      </p:grpSpPr>
      <p:pic>
        <p:nvPicPr>
          <p:cNvPr id="2" name="Picture 3" descr="Screen shot 2013-04-06 at 2.50.58 PM.png"/>
          <p:cNvPicPr>
            <a:picLocks noChangeAspect="1"/>
          </p:cNvPicPr>
          <p:nvPr/>
        </p:nvPicPr>
        <p:blipFill>
          <a:blip r:embed="rId3"/>
          <a:stretch>
            <a:fillRect/>
          </a:stretch>
        </p:blipFill>
        <p:spPr>
          <a:xfrm>
            <a:off x="1460497" y="0"/>
            <a:ext cx="6203463" cy="6858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showMasterSp="0">
  <p:cSld name="Slide76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txBox="1">
            <a:spLocks noGrp="1"/>
          </p:cNvSpPr>
          <p:nvPr>
            <p:ph type="body" idx="4294967295"/>
          </p:nvPr>
        </p:nvSpPr>
        <p:spPr>
          <a:xfrm>
            <a:off x="0" y="1317622"/>
            <a:ext cx="8415342" cy="5075240"/>
          </a:xfrm>
        </p:spPr>
        <p:txBody>
          <a:bodyPr/>
          <a:lstStyle/>
          <a:p>
            <a:pPr marL="403222" lvl="0" indent="-379411">
              <a:lnSpc>
                <a:spcPct val="125000"/>
              </a:lnSpc>
              <a:spcBef>
                <a:spcPts val="0"/>
              </a:spcBef>
              <a:spcAft>
                <a:spcPts val="3800"/>
              </a:spcAft>
              <a:buNone/>
            </a:pPr>
            <a:r>
              <a:rPr lang="en-US" sz="2800" b="1">
                <a:latin typeface="Arial"/>
              </a:rPr>
              <a:t>1.</a:t>
            </a:r>
            <a:r>
              <a:rPr lang="en-US" b="1">
                <a:latin typeface="Arial"/>
              </a:rPr>
              <a:t> Identify a problem/</a:t>
            </a:r>
            <a:br>
              <a:rPr lang="en-US" b="1">
                <a:latin typeface="Arial"/>
              </a:rPr>
            </a:br>
            <a:r>
              <a:rPr lang="en-US" b="1">
                <a:latin typeface="Arial"/>
              </a:rPr>
              <a:t>undesirable result.</a:t>
            </a:r>
          </a:p>
          <a:p>
            <a:pPr marL="403222" lvl="0" indent="-379411">
              <a:lnSpc>
                <a:spcPct val="125000"/>
              </a:lnSpc>
              <a:spcBef>
                <a:spcPts val="0"/>
              </a:spcBef>
              <a:spcAft>
                <a:spcPts val="3800"/>
              </a:spcAft>
              <a:buNone/>
            </a:pPr>
            <a:r>
              <a:rPr lang="en-US" sz="2800" b="1">
                <a:latin typeface="Arial"/>
              </a:rPr>
              <a:t>2.</a:t>
            </a:r>
            <a:r>
              <a:rPr lang="en-US" b="1">
                <a:latin typeface="Arial"/>
              </a:rPr>
              <a:t> List 20 reasons</a:t>
            </a:r>
            <a:br>
              <a:rPr lang="en-US" b="1">
                <a:latin typeface="Arial"/>
              </a:rPr>
            </a:br>
            <a:r>
              <a:rPr lang="en-US" b="1">
                <a:latin typeface="Arial"/>
              </a:rPr>
              <a:t>this problem exists</a:t>
            </a:r>
            <a:br>
              <a:rPr lang="en-US" b="1">
                <a:latin typeface="Arial"/>
              </a:rPr>
            </a:br>
            <a:r>
              <a:rPr lang="en-US" b="1">
                <a:latin typeface="Arial"/>
              </a:rPr>
              <a:t>(from the perspective</a:t>
            </a:r>
            <a:br>
              <a:rPr lang="en-US" b="1">
                <a:latin typeface="Arial"/>
              </a:rPr>
            </a:br>
            <a:r>
              <a:rPr lang="en-US" b="1">
                <a:latin typeface="Arial"/>
              </a:rPr>
              <a:t>of your staff).</a:t>
            </a:r>
            <a:r>
              <a:rPr lang="en-US" sz="2800" b="1">
                <a:latin typeface="Arial"/>
              </a:rPr>
              <a:t> </a:t>
            </a:r>
            <a:endParaRPr lang="en-US" sz="2600" b="1">
              <a:latin typeface="Arial"/>
            </a:endParaRPr>
          </a:p>
        </p:txBody>
      </p:sp>
      <p:pic>
        <p:nvPicPr>
          <p:cNvPr id="3" name="Picture 5" descr="PSolve Worksheet 1"/>
          <p:cNvPicPr>
            <a:picLocks noChangeAspect="1"/>
          </p:cNvPicPr>
          <p:nvPr/>
        </p:nvPicPr>
        <p:blipFill>
          <a:blip r:embed="rId4"/>
          <a:srcRect/>
          <a:stretch>
            <a:fillRect/>
          </a:stretch>
        </p:blipFill>
        <p:spPr>
          <a:xfrm>
            <a:off x="5486400" y="1295403"/>
            <a:ext cx="3189290" cy="4113208"/>
          </a:xfrm>
          <a:prstGeom prst="rect">
            <a:avLst/>
          </a:prstGeom>
          <a:noFill/>
          <a:ln>
            <a:noFill/>
          </a:ln>
          <a:effectLst>
            <a:outerShdw dist="22997" dir="5400000" algn="tl">
              <a:srgbClr val="000000">
                <a:alpha val="35000"/>
              </a:srgbClr>
            </a:outerShdw>
          </a:effectLst>
        </p:spPr>
      </p:pic>
      <p:sp>
        <p:nvSpPr>
          <p:cNvPr id="4" name="Rectangle 3"/>
          <p:cNvSpPr/>
          <p:nvPr/>
        </p:nvSpPr>
        <p:spPr>
          <a:xfrm>
            <a:off x="0" y="76196"/>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THE PROBLEM-SOLVING CYCLE</a:t>
            </a:r>
            <a:endParaRPr lang="en-US" sz="3600" b="1" i="1"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showMasterSp="0">
  <p:cSld name="Slide769">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4" descr="PSolve Worksheet 2"/>
          <p:cNvPicPr>
            <a:picLocks noChangeAspect="1"/>
          </p:cNvPicPr>
          <p:nvPr/>
        </p:nvPicPr>
        <p:blipFill>
          <a:blip r:embed="rId4"/>
          <a:srcRect/>
          <a:stretch>
            <a:fillRect/>
          </a:stretch>
        </p:blipFill>
        <p:spPr>
          <a:xfrm>
            <a:off x="5410203" y="1295403"/>
            <a:ext cx="3294061" cy="4113208"/>
          </a:xfrm>
          <a:prstGeom prst="rect">
            <a:avLst/>
          </a:prstGeom>
          <a:noFill/>
          <a:ln>
            <a:noFill/>
          </a:ln>
          <a:effectLst>
            <a:outerShdw dist="22997" dir="5400000" algn="tl">
              <a:srgbClr val="000000">
                <a:alpha val="35000"/>
              </a:srgbClr>
            </a:outerShdw>
          </a:effectLst>
        </p:spPr>
      </p:pic>
      <p:sp>
        <p:nvSpPr>
          <p:cNvPr id="3" name="Rectangle 5"/>
          <p:cNvSpPr txBox="1">
            <a:spLocks noGrp="1"/>
          </p:cNvSpPr>
          <p:nvPr>
            <p:ph type="body" idx="4294967295"/>
          </p:nvPr>
        </p:nvSpPr>
        <p:spPr>
          <a:xfrm>
            <a:off x="0" y="1258891"/>
            <a:ext cx="8196260" cy="4987923"/>
          </a:xfrm>
        </p:spPr>
        <p:txBody>
          <a:bodyPr/>
          <a:lstStyle/>
          <a:p>
            <a:pPr marL="396877" lvl="0" indent="-396877">
              <a:lnSpc>
                <a:spcPct val="125000"/>
              </a:lnSpc>
              <a:spcBef>
                <a:spcPts val="0"/>
              </a:spcBef>
              <a:spcAft>
                <a:spcPts val="3800"/>
              </a:spcAft>
              <a:buNone/>
            </a:pPr>
            <a:r>
              <a:rPr lang="en-US" sz="2800" b="1">
                <a:latin typeface="Arial"/>
              </a:rPr>
              <a:t>3.</a:t>
            </a:r>
            <a:r>
              <a:rPr lang="en-US" b="1">
                <a:latin typeface="Arial"/>
              </a:rPr>
              <a:t> Determine what</a:t>
            </a:r>
            <a:br>
              <a:rPr lang="en-US" b="1">
                <a:latin typeface="Arial"/>
              </a:rPr>
            </a:br>
            <a:r>
              <a:rPr lang="en-US" b="1">
                <a:latin typeface="Arial"/>
              </a:rPr>
              <a:t>questions you need</a:t>
            </a:r>
            <a:br>
              <a:rPr lang="en-US" b="1">
                <a:latin typeface="Arial"/>
              </a:rPr>
            </a:br>
            <a:r>
              <a:rPr lang="en-US" b="1">
                <a:latin typeface="Arial"/>
              </a:rPr>
              <a:t>to answer with data.</a:t>
            </a:r>
          </a:p>
          <a:p>
            <a:pPr marL="396877" lvl="0" indent="-396877">
              <a:lnSpc>
                <a:spcPct val="125000"/>
              </a:lnSpc>
              <a:spcBef>
                <a:spcPts val="0"/>
              </a:spcBef>
              <a:spcAft>
                <a:spcPts val="3800"/>
              </a:spcAft>
              <a:buNone/>
            </a:pPr>
            <a:r>
              <a:rPr lang="en-US" sz="2800" b="1">
                <a:latin typeface="Arial"/>
              </a:rPr>
              <a:t>4.</a:t>
            </a:r>
            <a:r>
              <a:rPr lang="en-US" b="1">
                <a:latin typeface="Arial"/>
              </a:rPr>
              <a:t> What data do you</a:t>
            </a:r>
            <a:br>
              <a:rPr lang="en-US" b="1">
                <a:latin typeface="Arial"/>
              </a:rPr>
            </a:br>
            <a:r>
              <a:rPr lang="en-US" b="1">
                <a:latin typeface="Arial"/>
              </a:rPr>
              <a:t>need to gather to</a:t>
            </a:r>
            <a:br>
              <a:rPr lang="en-US" b="1">
                <a:latin typeface="Arial"/>
              </a:rPr>
            </a:br>
            <a:r>
              <a:rPr lang="en-US" b="1">
                <a:latin typeface="Arial"/>
              </a:rPr>
              <a:t>answer the questions?</a:t>
            </a:r>
          </a:p>
        </p:txBody>
      </p:sp>
      <p:sp>
        <p:nvSpPr>
          <p:cNvPr id="4" name="Rectangle 3"/>
          <p:cNvSpPr/>
          <p:nvPr/>
        </p:nvSpPr>
        <p:spPr>
          <a:xfrm>
            <a:off x="0" y="76196"/>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THE PROBLEM-SOLVING CYCLE</a:t>
            </a:r>
            <a:endParaRPr lang="en-US" sz="3600" b="1" i="1"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showMasterSp="0">
  <p:cSld name="Slide770">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4" descr="PSolve Worksheet 1"/>
          <p:cNvPicPr>
            <a:picLocks noChangeAspect="1"/>
          </p:cNvPicPr>
          <p:nvPr/>
        </p:nvPicPr>
        <p:blipFill>
          <a:blip r:embed="rId4"/>
          <a:srcRect/>
          <a:stretch>
            <a:fillRect/>
          </a:stretch>
        </p:blipFill>
        <p:spPr>
          <a:xfrm>
            <a:off x="711202" y="1047746"/>
            <a:ext cx="3546472" cy="4570408"/>
          </a:xfrm>
          <a:prstGeom prst="rect">
            <a:avLst/>
          </a:prstGeom>
          <a:noFill/>
          <a:ln>
            <a:noFill/>
          </a:ln>
          <a:effectLst>
            <a:outerShdw dist="22997" dir="5400000" algn="tl">
              <a:srgbClr val="000000">
                <a:alpha val="35000"/>
              </a:srgbClr>
            </a:outerShdw>
          </a:effectLst>
        </p:spPr>
      </p:pic>
      <p:pic>
        <p:nvPicPr>
          <p:cNvPr id="3" name="Picture 5" descr="PSolve Worksheet 2"/>
          <p:cNvPicPr>
            <a:picLocks noChangeAspect="1"/>
          </p:cNvPicPr>
          <p:nvPr/>
        </p:nvPicPr>
        <p:blipFill>
          <a:blip r:embed="rId5"/>
          <a:srcRect/>
          <a:stretch>
            <a:fillRect/>
          </a:stretch>
        </p:blipFill>
        <p:spPr>
          <a:xfrm>
            <a:off x="4706938" y="1041401"/>
            <a:ext cx="3659191" cy="4570408"/>
          </a:xfrm>
          <a:prstGeom prst="rect">
            <a:avLst/>
          </a:prstGeom>
          <a:noFill/>
          <a:ln>
            <a:noFill/>
          </a:ln>
          <a:effectLst>
            <a:outerShdw dist="22997" dir="5400000" algn="tl">
              <a:srgbClr val="000000">
                <a:alpha val="35000"/>
              </a:srgbClr>
            </a:outerShdw>
          </a:effectLst>
        </p:spPr>
      </p:pic>
      <p:sp>
        <p:nvSpPr>
          <p:cNvPr id="4" name="Rectangle 3"/>
          <p:cNvSpPr/>
          <p:nvPr/>
        </p:nvSpPr>
        <p:spPr>
          <a:xfrm>
            <a:off x="0" y="76196"/>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THE PROBLEM-SOLVING CYCLE</a:t>
            </a:r>
            <a:endParaRPr lang="en-US" sz="3600" b="1" i="1" u="none" strike="noStrike" kern="1200" cap="none" spc="0" baseline="0">
              <a:solidFill>
                <a:srgbClr val="FFFFFF"/>
              </a:solidFill>
              <a:uFillTx/>
              <a:latin typeface="Arial"/>
              <a:ea typeface="ＭＳ Ｐゴシック"/>
              <a:cs typeface="ＭＳ Ｐゴシック"/>
            </a:endParaRPr>
          </a:p>
        </p:txBody>
      </p:sp>
      <p:sp>
        <p:nvSpPr>
          <p:cNvPr id="5" name="Text Box 1027"/>
          <p:cNvSpPr txBox="1"/>
          <p:nvPr/>
        </p:nvSpPr>
        <p:spPr>
          <a:xfrm>
            <a:off x="990596" y="2667003"/>
            <a:ext cx="3200400" cy="2010811"/>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ts val="5040"/>
              </a:lnSpc>
              <a:spcBef>
                <a:spcPts val="0"/>
              </a:spcBef>
              <a:spcAft>
                <a:spcPts val="240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Arial"/>
              </a:rPr>
              <a:t>Please record</a:t>
            </a:r>
            <a:br>
              <a:rPr lang="en-US" sz="3400" b="1" i="0" u="none" strike="noStrike" kern="1200" cap="none" spc="0" baseline="0">
                <a:solidFill>
                  <a:srgbClr val="000000"/>
                </a:solidFill>
                <a:uFillTx/>
                <a:latin typeface="Arial"/>
                <a:ea typeface="ＭＳ Ｐゴシック"/>
                <a:cs typeface="Arial"/>
              </a:rPr>
            </a:br>
            <a:r>
              <a:rPr lang="en-US" sz="3400" b="1" i="0" u="none" strike="noStrike" kern="1200" cap="none" spc="0" baseline="0">
                <a:solidFill>
                  <a:srgbClr val="000000"/>
                </a:solidFill>
                <a:uFillTx/>
                <a:latin typeface="Arial"/>
                <a:ea typeface="ＭＳ Ｐゴシック"/>
                <a:cs typeface="Arial"/>
              </a:rPr>
              <a:t>on chart paper.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name="Slide1075">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5"/>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FFFFFF"/>
                </a:solidFill>
                <a:uFillTx/>
                <a:latin typeface="Arial"/>
                <a:ea typeface="ＭＳ Ｐゴシック"/>
                <a:cs typeface="ＭＳ Ｐゴシック"/>
              </a:rPr>
              <a:t>PROBLEM SOLVING CYCLE</a:t>
            </a:r>
            <a:endParaRPr lang="en-US" sz="4000" b="1" i="1" u="none" strike="noStrike" kern="1200" cap="none" spc="0" baseline="0">
              <a:solidFill>
                <a:srgbClr val="FFFFFF"/>
              </a:solidFill>
              <a:uFillTx/>
              <a:latin typeface="Arial"/>
              <a:ea typeface="ＭＳ Ｐゴシック"/>
              <a:cs typeface="ＭＳ Ｐゴシック"/>
            </a:endParaRPr>
          </a:p>
        </p:txBody>
      </p:sp>
      <p:sp>
        <p:nvSpPr>
          <p:cNvPr id="3" name="Rectangle 20"/>
          <p:cNvSpPr/>
          <p:nvPr/>
        </p:nvSpPr>
        <p:spPr>
          <a:xfrm>
            <a:off x="533396" y="761996"/>
            <a:ext cx="8153403" cy="1869746"/>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3000" b="1" i="1" u="none" strike="noStrike" kern="1200" cap="none" spc="0" baseline="0">
                <a:solidFill>
                  <a:srgbClr val="000000"/>
                </a:solidFill>
                <a:uFillTx/>
                <a:latin typeface="Arial"/>
                <a:ea typeface="ＭＳ Ｐゴシック"/>
                <a:cs typeface="Arial"/>
              </a:rPr>
              <a:t>Evidence:</a:t>
            </a:r>
          </a:p>
          <a:p>
            <a:pPr marL="457200" marR="0" lvl="1" indent="0" algn="l" defTabSz="914400" rtl="0" fontAlgn="auto" hangingPunct="0">
              <a:lnSpc>
                <a:spcPct val="130000"/>
              </a:lnSpc>
              <a:spcBef>
                <a:spcPts val="0"/>
              </a:spcBef>
              <a:spcAft>
                <a:spcPts val="0"/>
              </a:spcAft>
              <a:buSzPct val="100000"/>
              <a:buChar char="•"/>
              <a:tabLst/>
              <a:defRPr sz="1800" b="0" i="0" u="none" strike="noStrike" kern="0" cap="none" spc="0" baseline="0">
                <a:solidFill>
                  <a:srgbClr val="000000"/>
                </a:solidFill>
                <a:uFillTx/>
              </a:defRPr>
            </a:pPr>
            <a:r>
              <a:rPr lang="en-US" sz="3000" b="1" i="0" u="none" strike="noStrike" kern="1200" cap="none" spc="0" baseline="0">
                <a:solidFill>
                  <a:srgbClr val="000000"/>
                </a:solidFill>
                <a:uFillTx/>
                <a:latin typeface="Arial"/>
                <a:ea typeface="ＭＳ Ｐゴシック"/>
                <a:cs typeface="Arial"/>
              </a:rPr>
              <a:t> Automatically end up at the 4 circles.</a:t>
            </a:r>
          </a:p>
          <a:p>
            <a:pPr marL="457200" marR="0" lvl="1" indent="0" algn="l" defTabSz="914400" rtl="0" fontAlgn="auto" hangingPunct="0">
              <a:lnSpc>
                <a:spcPct val="130000"/>
              </a:lnSpc>
              <a:spcBef>
                <a:spcPts val="0"/>
              </a:spcBef>
              <a:spcAft>
                <a:spcPts val="0"/>
              </a:spcAft>
              <a:buSzPct val="100000"/>
              <a:buChar char="•"/>
              <a:tabLst/>
              <a:defRPr sz="1800" b="0" i="0" u="none" strike="noStrike" kern="0" cap="none" spc="0" baseline="0">
                <a:solidFill>
                  <a:srgbClr val="000000"/>
                </a:solidFill>
                <a:uFillTx/>
              </a:defRPr>
            </a:pPr>
            <a:r>
              <a:rPr lang="en-US" sz="3000" b="1" i="0" u="none" strike="noStrike" kern="1200" cap="none" spc="0" baseline="0">
                <a:solidFill>
                  <a:srgbClr val="000000"/>
                </a:solidFill>
                <a:uFillTx/>
                <a:latin typeface="Arial"/>
                <a:ea typeface="ＭＳ Ｐゴシック"/>
                <a:cs typeface="Arial"/>
              </a:rPr>
              <a:t> Focus on the process(es) at the root.</a:t>
            </a:r>
          </a:p>
        </p:txBody>
      </p:sp>
      <p:sp>
        <p:nvSpPr>
          <p:cNvPr id="4" name="Rectangle 20"/>
          <p:cNvSpPr/>
          <p:nvPr/>
        </p:nvSpPr>
        <p:spPr>
          <a:xfrm>
            <a:off x="533396" y="2473653"/>
            <a:ext cx="8153403" cy="3868753"/>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3000" b="1" i="1" u="none" strike="noStrike" kern="1200" cap="none" spc="0" baseline="0">
                <a:solidFill>
                  <a:srgbClr val="000000"/>
                </a:solidFill>
                <a:uFillTx/>
                <a:latin typeface="Arial"/>
                <a:ea typeface="ＭＳ Ｐゴシック"/>
                <a:cs typeface="Arial"/>
              </a:rPr>
              <a:t>Engagement:</a:t>
            </a:r>
          </a:p>
          <a:p>
            <a:pPr marL="457200" marR="0" lvl="1" indent="0" algn="l" defTabSz="914400" rtl="0" fontAlgn="auto" hangingPunct="0">
              <a:lnSpc>
                <a:spcPct val="130000"/>
              </a:lnSpc>
              <a:spcBef>
                <a:spcPts val="0"/>
              </a:spcBef>
              <a:spcAft>
                <a:spcPts val="0"/>
              </a:spcAft>
              <a:buSzPct val="100000"/>
              <a:buChar char="•"/>
              <a:tabLst/>
              <a:defRPr sz="1800" b="0" i="0" u="none" strike="noStrike" kern="0" cap="none" spc="0" baseline="0">
                <a:solidFill>
                  <a:srgbClr val="000000"/>
                </a:solidFill>
                <a:uFillTx/>
              </a:defRPr>
            </a:pPr>
            <a:r>
              <a:rPr lang="en-US" sz="3000" b="1" i="0" u="none" strike="noStrike" kern="1200" cap="none" spc="0" baseline="0">
                <a:solidFill>
                  <a:srgbClr val="000000"/>
                </a:solidFill>
                <a:uFillTx/>
                <a:latin typeface="Arial"/>
                <a:ea typeface="ＭＳ Ｐゴシック"/>
                <a:cs typeface="Arial"/>
              </a:rPr>
              <a:t> </a:t>
            </a:r>
            <a:r>
              <a:rPr lang="en-US" sz="3200" b="1" i="0" u="none" strike="noStrike" kern="1200" cap="none" spc="0" baseline="0">
                <a:solidFill>
                  <a:srgbClr val="000000"/>
                </a:solidFill>
                <a:uFillTx/>
                <a:latin typeface="Arial"/>
                <a:ea typeface="ＭＳ Ｐゴシック"/>
                <a:cs typeface="Arial"/>
              </a:rPr>
              <a:t>Makes big problems manageable.</a:t>
            </a:r>
          </a:p>
          <a:p>
            <a:pPr marL="457200" marR="0" lvl="1" indent="0" algn="l" defTabSz="914400" rtl="0" fontAlgn="auto" hangingPunct="0">
              <a:lnSpc>
                <a:spcPct val="130000"/>
              </a:lnSpc>
              <a:spcBef>
                <a:spcPts val="0"/>
              </a:spcBef>
              <a:spcAft>
                <a:spcPts val="0"/>
              </a:spcAft>
              <a:buSzPct val="100000"/>
              <a:buChar char="•"/>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Time savings.</a:t>
            </a:r>
          </a:p>
          <a:p>
            <a:pPr marL="457200" marR="0" lvl="1" indent="0" algn="l" defTabSz="914400" rtl="0" fontAlgn="auto" hangingPunct="0">
              <a:lnSpc>
                <a:spcPct val="130000"/>
              </a:lnSpc>
              <a:spcBef>
                <a:spcPts val="0"/>
              </a:spcBef>
              <a:spcAft>
                <a:spcPts val="0"/>
              </a:spcAft>
              <a:buSzPct val="100000"/>
              <a:buChar char="•"/>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Key in making the move from personality driven to systemic and systematic.</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name="Slide507">
    <p:spTree>
      <p:nvGrpSpPr>
        <p:cNvPr id="1" name=""/>
        <p:cNvGrpSpPr/>
        <p:nvPr/>
      </p:nvGrpSpPr>
      <p:grpSpPr>
        <a:xfrm>
          <a:off x="0" y="0"/>
          <a:ext cx="0" cy="0"/>
          <a:chOff x="0" y="0"/>
          <a:chExt cx="0" cy="0"/>
        </a:xfrm>
      </p:grpSpPr>
      <p:pic>
        <p:nvPicPr>
          <p:cNvPr id="2" name="Picture 2" descr="CIP_Slide2-2013.png"/>
          <p:cNvPicPr>
            <a:picLocks noChangeAspect="1"/>
          </p:cNvPicPr>
          <p:nvPr/>
        </p:nvPicPr>
        <p:blipFill>
          <a:blip r:embed="rId3"/>
          <a:srcRect/>
          <a:stretch>
            <a:fillRect/>
          </a:stretch>
        </p:blipFill>
        <p:spPr>
          <a:xfrm>
            <a:off x="304796" y="609603"/>
            <a:ext cx="8572500" cy="54864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name="Slide1331">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3"/>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AGGREGATE YOUR IMPLICATIONS</a:t>
            </a:r>
          </a:p>
        </p:txBody>
      </p:sp>
      <p:sp>
        <p:nvSpPr>
          <p:cNvPr id="3" name="Rectangle 11"/>
          <p:cNvSpPr/>
          <p:nvPr/>
        </p:nvSpPr>
        <p:spPr>
          <a:xfrm>
            <a:off x="228600" y="4746915"/>
            <a:ext cx="8686800" cy="134908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000000"/>
                </a:solidFill>
                <a:uFillTx/>
                <a:latin typeface="Arial"/>
                <a:ea typeface="ＭＳ Ｐゴシック"/>
                <a:cs typeface="Arial"/>
              </a:rPr>
              <a:t>Were your implications validated, or do you need to add to the list?</a:t>
            </a:r>
          </a:p>
        </p:txBody>
      </p:sp>
      <p:pic>
        <p:nvPicPr>
          <p:cNvPr id="4" name="Picture 5" descr="Screen shot 2013-04-05 at 4.19.03 PM.png"/>
          <p:cNvPicPr>
            <a:picLocks noChangeAspect="1"/>
          </p:cNvPicPr>
          <p:nvPr/>
        </p:nvPicPr>
        <p:blipFill>
          <a:blip r:embed="rId4"/>
          <a:stretch>
            <a:fillRect/>
          </a:stretch>
        </p:blipFill>
        <p:spPr>
          <a:xfrm>
            <a:off x="1752603" y="1219196"/>
            <a:ext cx="5137547" cy="3429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name="Slide1017">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381003" y="838203"/>
            <a:ext cx="4572000" cy="5867403"/>
          </a:xfrm>
          <a:prstGeom prst="rect">
            <a:avLst/>
          </a:prstGeom>
          <a:solidFill>
            <a:srgbClr val="000000"/>
          </a:solidFill>
          <a:ln w="9528">
            <a:solidFill>
              <a:srgbClr val="000000"/>
            </a:solidFill>
            <a:prstDash val="solid"/>
            <a:round/>
          </a:ln>
          <a:effectLst>
            <a:outerShdw dist="17962" dir="2700000" algn="tl">
              <a:srgbClr val="999999">
                <a:alpha val="74998"/>
              </a:srgbClr>
            </a:outerShdw>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Arial"/>
              <a:ea typeface="ＭＳ Ｐゴシック"/>
              <a:cs typeface="ＭＳ Ｐゴシック"/>
            </a:endParaRPr>
          </a:p>
        </p:txBody>
      </p:sp>
      <p:sp>
        <p:nvSpPr>
          <p:cNvPr id="3" name="Rectangle 9"/>
          <p:cNvSpPr/>
          <p:nvPr/>
        </p:nvSpPr>
        <p:spPr>
          <a:xfrm>
            <a:off x="114300" y="-77696"/>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4" name="Rectangle 4"/>
          <p:cNvSpPr/>
          <p:nvPr/>
        </p:nvSpPr>
        <p:spPr>
          <a:xfrm>
            <a:off x="5029200" y="966694"/>
            <a:ext cx="3899650"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354-358</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8000FF"/>
              </a:solidFill>
              <a:uFillTx/>
              <a:latin typeface="Arial"/>
              <a:ea typeface="ＭＳ Ｐゴシック"/>
              <a:cs typeface="Arial"/>
            </a:endParaRPr>
          </a:p>
        </p:txBody>
      </p:sp>
      <p:pic>
        <p:nvPicPr>
          <p:cNvPr id="5" name="Picture 9" descr="DA-3rdEd-Front-Cover.jpg"/>
          <p:cNvPicPr>
            <a:picLocks noChangeAspect="1"/>
          </p:cNvPicPr>
          <p:nvPr/>
        </p:nvPicPr>
        <p:blipFill>
          <a:blip r:embed="rId4"/>
          <a:stretch>
            <a:fillRect/>
          </a:stretch>
        </p:blipFill>
        <p:spPr>
          <a:xfrm>
            <a:off x="5178612" y="1783966"/>
            <a:ext cx="3555543" cy="4572000"/>
          </a:xfrm>
          <a:prstGeom prst="rect">
            <a:avLst/>
          </a:prstGeom>
          <a:noFill/>
          <a:ln>
            <a:noFill/>
          </a:ln>
          <a:effectLst>
            <a:outerShdw dist="22997" dir="5400000" algn="tl">
              <a:srgbClr val="000000">
                <a:alpha val="35000"/>
              </a:srgbClr>
            </a:outerShdw>
          </a:effectLst>
        </p:spPr>
      </p:pic>
      <p:pic>
        <p:nvPicPr>
          <p:cNvPr id="6" name="Picture 1" descr="Screen Shot 2014-02-04 at 11.49.45 AM.png"/>
          <p:cNvPicPr>
            <a:picLocks noChangeAspect="1"/>
          </p:cNvPicPr>
          <p:nvPr/>
        </p:nvPicPr>
        <p:blipFill>
          <a:blip r:embed="rId5"/>
          <a:stretch>
            <a:fillRect/>
          </a:stretch>
        </p:blipFill>
        <p:spPr>
          <a:xfrm>
            <a:off x="436369" y="914400"/>
            <a:ext cx="4440436" cy="5715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name="Slide1071">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name="Slide1333">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9139999">
            <a:off x="934672" y="2975737"/>
            <a:ext cx="6183383" cy="2215993"/>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3800" b="1" i="0" u="none" strike="noStrike" kern="1200" cap="none" spc="0" baseline="0">
                <a:solidFill>
                  <a:srgbClr val="DADADA"/>
                </a:solidFill>
                <a:uFillTx/>
                <a:latin typeface="Arial"/>
                <a:ea typeface="ＭＳ Ｐゴシック"/>
                <a:cs typeface="ＭＳ Ｐゴシック"/>
              </a:rPr>
              <a:t>VISION</a:t>
            </a:r>
          </a:p>
        </p:txBody>
      </p:sp>
      <p:sp>
        <p:nvSpPr>
          <p:cNvPr id="3" name="Rectangle 4"/>
          <p:cNvSpPr/>
          <p:nvPr/>
        </p:nvSpPr>
        <p:spPr>
          <a:xfrm>
            <a:off x="761996" y="1946272"/>
            <a:ext cx="7924803" cy="100797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50000"/>
              </a:lnSpc>
              <a:spcBef>
                <a:spcPts val="1300"/>
              </a:spcBef>
              <a:spcAft>
                <a:spcPts val="0"/>
              </a:spcAft>
              <a:buNone/>
              <a:tabLst/>
              <a:defRPr sz="1800" b="0" i="0" u="none" strike="noStrike" kern="0" cap="none" spc="0" baseline="0">
                <a:solidFill>
                  <a:srgbClr val="000000"/>
                </a:solidFill>
                <a:uFillTx/>
              </a:defRPr>
            </a:pPr>
            <a:endParaRPr lang="en-US" sz="4200" b="1" i="0" u="none" strike="noStrike" kern="1200" cap="none" spc="0" baseline="0">
              <a:solidFill>
                <a:srgbClr val="000000"/>
              </a:solidFill>
              <a:uFillTx/>
              <a:latin typeface="Arial"/>
              <a:ea typeface="ＭＳ Ｐゴシック"/>
              <a:cs typeface="ＭＳ Ｐゴシック"/>
            </a:endParaRPr>
          </a:p>
        </p:txBody>
      </p:sp>
      <p:sp>
        <p:nvSpPr>
          <p:cNvPr id="4" name="Rectangle 6"/>
          <p:cNvSpPr/>
          <p:nvPr/>
        </p:nvSpPr>
        <p:spPr>
          <a:xfrm>
            <a:off x="0" y="76196"/>
            <a:ext cx="9144000" cy="1066803"/>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THE CHANGE/IMPROVEMENT</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PROCESS</a:t>
            </a:r>
          </a:p>
        </p:txBody>
      </p:sp>
      <p:sp>
        <p:nvSpPr>
          <p:cNvPr id="5" name="TextBox 2"/>
          <p:cNvSpPr txBox="1"/>
          <p:nvPr/>
        </p:nvSpPr>
        <p:spPr>
          <a:xfrm>
            <a:off x="457200" y="1676396"/>
            <a:ext cx="8534396" cy="4548938"/>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Identify the agents of improvement.</a:t>
            </a:r>
          </a:p>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Empower with data to identify need(s).</a:t>
            </a:r>
          </a:p>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Collaboratively prescribe change.</a:t>
            </a:r>
          </a:p>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Support through prof learning,</a:t>
            </a:r>
          </a:p>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leadership, partnerships.</a:t>
            </a:r>
          </a:p>
          <a:p>
            <a:pPr marL="742950" marR="0" lvl="0" indent="-742950" algn="l" defTabSz="914400" rtl="0" fontAlgn="auto" hangingPunct="0">
              <a:lnSpc>
                <a:spcPct val="130000"/>
              </a:lnSpc>
              <a:spcBef>
                <a:spcPts val="0"/>
              </a:spcBef>
              <a:spcAft>
                <a:spcPts val="0"/>
              </a:spcAft>
              <a:buSzPct val="100000"/>
              <a:buAutoNum type="arabicPeriod" startAt="5"/>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Evaluate to make sure it is making the</a:t>
            </a:r>
          </a:p>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intended difference.</a:t>
            </a:r>
          </a:p>
        </p:txBody>
      </p:sp>
      <p:sp>
        <p:nvSpPr>
          <p:cNvPr id="6" name="TextBox 3"/>
          <p:cNvSpPr txBox="1"/>
          <p:nvPr/>
        </p:nvSpPr>
        <p:spPr>
          <a:xfrm>
            <a:off x="152403" y="1143000"/>
            <a:ext cx="7718038" cy="584777"/>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1" u="none" strike="noStrike" kern="1200" cap="none" spc="0" baseline="0">
                <a:solidFill>
                  <a:srgbClr val="000000"/>
                </a:solidFill>
                <a:effectLst>
                  <a:outerShdw dist="38096" dir="2700000">
                    <a:srgbClr val="000000"/>
                  </a:outerShdw>
                </a:effectLst>
                <a:uFillTx/>
                <a:latin typeface="Arial"/>
                <a:ea typeface="ＭＳ Ｐゴシック"/>
                <a:cs typeface="Arial"/>
              </a:rPr>
              <a:t>Closing the loop on a cycle of inquiry:</a:t>
            </a:r>
          </a:p>
        </p:txBody>
      </p:sp>
    </p:spTree>
  </p:cSld>
  <p:clrMapOvr>
    <a:masterClrMapping/>
  </p:clrMapOvr>
  <p:transition>
    <p:random/>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name="Slide1332">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name="Slide1076">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1408111" y="1524003"/>
            <a:ext cx="6288091" cy="2209803"/>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t" anchorCtr="1" compatLnSpc="1"/>
          <a:lstStyle/>
          <a:p>
            <a:pPr marL="0" marR="0" lvl="0" indent="-342900" algn="ctr" defTabSz="914400" rtl="0" fontAlgn="auto" hangingPunct="0">
              <a:lnSpc>
                <a:spcPct val="14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0000"/>
                </a:solidFill>
                <a:uFillTx/>
                <a:latin typeface="Arial"/>
                <a:ea typeface="ＭＳ Ｐゴシック"/>
                <a:cs typeface="ＭＳ Ｐゴシック"/>
              </a:rPr>
              <a:t>Digging Deeper Into Process Measurement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showMasterSp="0">
  <p:cSld name="Slide1103">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0" y="990596"/>
            <a:ext cx="8915400" cy="4873623"/>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457200" marR="0" lvl="1" indent="0" algn="ctr" defTabSz="914400" rtl="0" fontAlgn="auto" hangingPunct="0">
              <a:lnSpc>
                <a:spcPct val="145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rPr>
              <a:t>Schools are perfectly designed to</a:t>
            </a:r>
            <a:br>
              <a:rPr lang="en-US" sz="3600" b="1" i="0" u="none" strike="noStrike" kern="1200" cap="none" spc="0" baseline="0">
                <a:solidFill>
                  <a:srgbClr val="000000"/>
                </a:solidFill>
                <a:uFillTx/>
                <a:latin typeface="Arial"/>
                <a:ea typeface="ＭＳ Ｐゴシック"/>
              </a:rPr>
            </a:br>
            <a:r>
              <a:rPr lang="en-US" sz="3600" b="1" i="0" u="none" strike="noStrike" kern="1200" cap="none" spc="0" baseline="0">
                <a:solidFill>
                  <a:srgbClr val="000000"/>
                </a:solidFill>
                <a:uFillTx/>
                <a:latin typeface="Arial"/>
                <a:ea typeface="ＭＳ Ｐゴシック"/>
              </a:rPr>
              <a:t>get the results they are getting now.</a:t>
            </a:r>
            <a:br>
              <a:rPr lang="en-US" sz="3600" b="1" i="0" u="none" strike="noStrike" kern="1200" cap="none" spc="0" baseline="0">
                <a:solidFill>
                  <a:srgbClr val="000000"/>
                </a:solidFill>
                <a:uFillTx/>
                <a:latin typeface="Arial"/>
                <a:ea typeface="ＭＳ Ｐゴシック"/>
              </a:rPr>
            </a:br>
            <a:r>
              <a:rPr lang="en-US" sz="3600" b="1" i="0" u="none" strike="noStrike" kern="1200" cap="none" spc="0" baseline="0">
                <a:solidFill>
                  <a:srgbClr val="000000"/>
                </a:solidFill>
                <a:uFillTx/>
                <a:latin typeface="Arial"/>
                <a:ea typeface="ＭＳ Ｐゴシック"/>
              </a:rPr>
              <a:t>If schools want different results,</a:t>
            </a:r>
            <a:br>
              <a:rPr lang="en-US" sz="3600" b="1" i="0" u="none" strike="noStrike" kern="1200" cap="none" spc="0" baseline="0">
                <a:solidFill>
                  <a:srgbClr val="000000"/>
                </a:solidFill>
                <a:uFillTx/>
                <a:latin typeface="Arial"/>
                <a:ea typeface="ＭＳ Ｐゴシック"/>
              </a:rPr>
            </a:br>
            <a:r>
              <a:rPr lang="en-US" sz="3600" b="1" i="0" u="none" strike="noStrike" kern="1200" cap="none" spc="0" baseline="0">
                <a:solidFill>
                  <a:srgbClr val="000000"/>
                </a:solidFill>
                <a:uFillTx/>
                <a:latin typeface="Arial"/>
                <a:ea typeface="ＭＳ Ｐゴシック"/>
              </a:rPr>
              <a:t>they must measure and then change</a:t>
            </a:r>
            <a:br>
              <a:rPr lang="en-US" sz="3600" b="1" i="0" u="none" strike="noStrike" kern="1200" cap="none" spc="0" baseline="0">
                <a:solidFill>
                  <a:srgbClr val="000000"/>
                </a:solidFill>
                <a:uFillTx/>
                <a:latin typeface="Arial"/>
                <a:ea typeface="ＭＳ Ｐゴシック"/>
              </a:rPr>
            </a:br>
            <a:r>
              <a:rPr lang="en-US" sz="3600" b="1" i="0" u="none" strike="noStrike" kern="1200" cap="none" spc="0" baseline="0">
                <a:solidFill>
                  <a:srgbClr val="000000"/>
                </a:solidFill>
                <a:uFillTx/>
                <a:latin typeface="Arial"/>
                <a:ea typeface="ＭＳ Ｐゴシック"/>
              </a:rPr>
              <a:t>their processes to create the</a:t>
            </a:r>
            <a:br>
              <a:rPr lang="en-US" sz="3600" b="1" i="0" u="none" strike="noStrike" kern="1200" cap="none" spc="0" baseline="0">
                <a:solidFill>
                  <a:srgbClr val="000000"/>
                </a:solidFill>
                <a:uFillTx/>
                <a:latin typeface="Arial"/>
                <a:ea typeface="ＭＳ Ｐゴシック"/>
              </a:rPr>
            </a:br>
            <a:r>
              <a:rPr lang="en-US" sz="3600" b="1" i="0" u="none" strike="noStrike" kern="1200" cap="none" spc="0" baseline="0">
                <a:solidFill>
                  <a:srgbClr val="000000"/>
                </a:solidFill>
                <a:uFillTx/>
                <a:latin typeface="Arial"/>
                <a:ea typeface="ＭＳ Ｐゴシック"/>
              </a:rPr>
              <a:t>results they really want.</a:t>
            </a:r>
            <a:endParaRPr lang="en-US" sz="3500" b="1" i="0" u="none" strike="noStrike" kern="1200" cap="none" spc="0" baseline="0">
              <a:solidFill>
                <a:srgbClr val="000000"/>
              </a:solidFill>
              <a:uFillTx/>
              <a:latin typeface="Arial"/>
              <a:ea typeface="ＭＳ Ｐゴシック"/>
            </a:endParaRPr>
          </a:p>
        </p:txBody>
      </p:sp>
      <p:sp>
        <p:nvSpPr>
          <p:cNvPr id="3" name="Rectangle 3"/>
          <p:cNvSpPr/>
          <p:nvPr/>
        </p:nvSpPr>
        <p:spPr>
          <a:xfrm>
            <a:off x="0" y="90489"/>
            <a:ext cx="9144000" cy="67151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SCHOOL PROCESSES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showMasterSp="0">
  <p:cSld name="Slide759">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274640" y="1165037"/>
            <a:ext cx="8716966" cy="454996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ctr" defTabSz="914400" rtl="0" fontAlgn="auto" hangingPunct="0">
              <a:lnSpc>
                <a:spcPct val="150000"/>
              </a:lnSpc>
              <a:spcBef>
                <a:spcPts val="4000"/>
              </a:spcBef>
              <a:spcAft>
                <a:spcPts val="4000"/>
              </a:spcAft>
              <a:buNone/>
              <a:tabLst>
                <a:tab pos="342900" algn="l"/>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"We cannot solve our problems with the same thinking we used when we created them." </a:t>
            </a:r>
          </a:p>
          <a:p>
            <a:pPr marL="0" marR="0" lvl="0" indent="0" algn="l" defTabSz="914400" rtl="0" fontAlgn="auto" hangingPunct="0">
              <a:lnSpc>
                <a:spcPct val="50000"/>
              </a:lnSpc>
              <a:spcBef>
                <a:spcPts val="4000"/>
              </a:spcBef>
              <a:spcAft>
                <a:spcPts val="4000"/>
              </a:spcAft>
              <a:buNone/>
              <a:tabLst>
                <a:tab pos="342900" algn="l"/>
                <a:tab pos="7658100" algn="r"/>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		                         </a:t>
            </a:r>
            <a:r>
              <a:rPr lang="en-US" sz="4400" b="1" i="1" u="none" strike="noStrike" kern="1200" cap="none" spc="0" baseline="0">
                <a:solidFill>
                  <a:srgbClr val="000000"/>
                </a:solidFill>
                <a:uFillTx/>
                <a:latin typeface="Arial"/>
                <a:ea typeface="ＭＳ Ｐゴシック"/>
                <a:cs typeface="ＭＳ Ｐゴシック"/>
              </a:rPr>
              <a:t>- </a:t>
            </a:r>
            <a:r>
              <a:rPr lang="en-US" sz="4200" b="1" i="1" u="none" strike="noStrike" kern="1200" cap="none" spc="0" baseline="0">
                <a:solidFill>
                  <a:srgbClr val="000000"/>
                </a:solidFill>
                <a:uFillTx/>
                <a:latin typeface="Arial"/>
                <a:ea typeface="ＭＳ Ｐゴシック"/>
                <a:cs typeface="ＭＳ Ｐゴシック"/>
              </a:rPr>
              <a:t>Albert Einstein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showMasterSp="0">
  <p:cSld name="Slide777">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p:nvPr/>
        </p:nvSpPr>
        <p:spPr>
          <a:xfrm>
            <a:off x="152403" y="1250954"/>
            <a:ext cx="8610603" cy="461644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457200" marR="0" lvl="1" indent="0" algn="ctr" defTabSz="914400" rtl="0" fontAlgn="auto" hangingPunct="0">
              <a:lnSpc>
                <a:spcPct val="135000"/>
              </a:lnSpc>
              <a:spcBef>
                <a:spcPts val="130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If you are not monitoring</a:t>
            </a:r>
            <a:br>
              <a:rPr lang="en-US" sz="4400" b="1" i="0" u="none" strike="noStrike" kern="1200" cap="none" spc="0" baseline="0">
                <a:solidFill>
                  <a:srgbClr val="000000"/>
                </a:solidFill>
                <a:uFillTx/>
                <a:latin typeface="Arial"/>
                <a:ea typeface="ＭＳ Ｐゴシック"/>
                <a:cs typeface="ＭＳ Ｐゴシック"/>
              </a:rPr>
            </a:br>
            <a:r>
              <a:rPr lang="en-US" sz="4400" b="1" i="0" u="none" strike="noStrike" kern="1200" cap="none" spc="0" baseline="0">
                <a:solidFill>
                  <a:srgbClr val="000000"/>
                </a:solidFill>
                <a:uFillTx/>
                <a:latin typeface="Arial"/>
                <a:ea typeface="ＭＳ Ｐゴシック"/>
                <a:cs typeface="ＭＳ Ｐゴシック"/>
              </a:rPr>
              <a:t>and measuring program implementation, the</a:t>
            </a:r>
            <a:br>
              <a:rPr lang="en-US" sz="4400" b="1" i="0" u="none" strike="noStrike" kern="1200" cap="none" spc="0" baseline="0">
                <a:solidFill>
                  <a:srgbClr val="000000"/>
                </a:solidFill>
                <a:uFillTx/>
                <a:latin typeface="Arial"/>
                <a:ea typeface="ＭＳ Ｐゴシック"/>
                <a:cs typeface="ＭＳ Ｐゴシック"/>
              </a:rPr>
            </a:br>
            <a:r>
              <a:rPr lang="en-US" sz="4400" b="1" i="0" u="none" strike="noStrike" kern="1200" cap="none" spc="0" baseline="0">
                <a:solidFill>
                  <a:srgbClr val="000000"/>
                </a:solidFill>
                <a:uFillTx/>
                <a:latin typeface="Arial"/>
                <a:ea typeface="ＭＳ Ｐゴシック"/>
                <a:cs typeface="ＭＳ Ｐゴシック"/>
              </a:rPr>
              <a:t>program probably</a:t>
            </a:r>
            <a:br>
              <a:rPr lang="en-US" sz="4400" b="1" i="0" u="none" strike="noStrike" kern="1200" cap="none" spc="0" baseline="0">
                <a:solidFill>
                  <a:srgbClr val="000000"/>
                </a:solidFill>
                <a:uFillTx/>
                <a:latin typeface="Arial"/>
                <a:ea typeface="ＭＳ Ｐゴシック"/>
                <a:cs typeface="ＭＳ Ｐゴシック"/>
              </a:rPr>
            </a:br>
            <a:r>
              <a:rPr lang="en-US" sz="4400" b="1" i="0" u="none" strike="noStrike" kern="1200" cap="none" spc="0" baseline="0">
                <a:solidFill>
                  <a:srgbClr val="000000"/>
                </a:solidFill>
                <a:uFillTx/>
                <a:latin typeface="Arial"/>
                <a:ea typeface="ＭＳ Ｐゴシック"/>
                <a:cs typeface="ＭＳ Ｐゴシック"/>
              </a:rPr>
              <a:t>does not exist.</a:t>
            </a:r>
            <a:endParaRPr lang="en-US" sz="4200" b="1" i="0" u="none" strike="noStrike" kern="1200" cap="none" spc="0" baseline="0">
              <a:solidFill>
                <a:srgbClr val="000000"/>
              </a:solidFill>
              <a:uFillTx/>
              <a:latin typeface="Arial"/>
              <a:ea typeface="ＭＳ Ｐゴシック"/>
              <a:cs typeface="ＭＳ Ｐゴシック"/>
            </a:endParaRPr>
          </a:p>
        </p:txBody>
      </p:sp>
      <p:sp>
        <p:nvSpPr>
          <p:cNvPr id="3" name="Rectangle 6"/>
          <p:cNvSpPr txBox="1"/>
          <p:nvPr/>
        </p:nvSpPr>
        <p:spPr>
          <a:xfrm>
            <a:off x="0" y="76196"/>
            <a:ext cx="9144000" cy="1066803"/>
          </a:xfrm>
          <a:prstGeom prst="rect">
            <a:avLst/>
          </a:prstGeom>
          <a:noFill/>
          <a:ln>
            <a:noFill/>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MONITORING SCHOOL</a:t>
            </a:r>
            <a:br>
              <a:rPr lang="en-US" sz="3600" b="1" i="0" u="none" strike="noStrike" kern="1200" cap="none" spc="0" baseline="0">
                <a:solidFill>
                  <a:srgbClr val="FFFFFF"/>
                </a:solidFill>
                <a:uFillTx/>
                <a:latin typeface="Arial"/>
                <a:ea typeface="ＭＳ Ｐゴシック"/>
                <a:cs typeface="ＭＳ Ｐゴシック"/>
              </a:rPr>
            </a:br>
            <a:r>
              <a:rPr lang="en-US" sz="3600" b="1" i="0" u="none" strike="noStrike" kern="1200" cap="none" spc="0" baseline="0">
                <a:solidFill>
                  <a:srgbClr val="FFFFFF"/>
                </a:solidFill>
                <a:uFillTx/>
                <a:latin typeface="Arial"/>
                <a:ea typeface="ＭＳ Ｐゴシック"/>
                <a:cs typeface="ＭＳ Ｐゴシック"/>
              </a:rPr>
              <a:t>PROGRAMS AND PROCESSES</a:t>
            </a:r>
            <a:endParaRPr lang="en-US" sz="3600" b="1" i="1"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showMasterSp="0">
  <p:cSld name="Slide77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p:nvPr/>
        </p:nvSpPr>
        <p:spPr>
          <a:xfrm>
            <a:off x="457200" y="1641476"/>
            <a:ext cx="7924803" cy="3387723"/>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457200" marR="0" lvl="1" indent="0" algn="ctr" defTabSz="914400" rtl="0" fontAlgn="auto" hangingPunct="0">
              <a:lnSpc>
                <a:spcPct val="150000"/>
              </a:lnSpc>
              <a:spcBef>
                <a:spcPts val="140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0000"/>
                </a:solidFill>
                <a:uFillTx/>
                <a:latin typeface="Arial"/>
                <a:ea typeface="ＭＳ Ｐゴシック"/>
                <a:cs typeface="ＭＳ Ｐゴシック"/>
              </a:rPr>
              <a:t>You cannot evaluate</a:t>
            </a:r>
            <a:br>
              <a:rPr lang="en-US" sz="4800" b="1" i="0" u="none" strike="noStrike" kern="1200" cap="none" spc="0" baseline="0">
                <a:solidFill>
                  <a:srgbClr val="000000"/>
                </a:solidFill>
                <a:uFillTx/>
                <a:latin typeface="Arial"/>
                <a:ea typeface="ＭＳ Ｐゴシック"/>
                <a:cs typeface="ＭＳ Ｐゴシック"/>
              </a:rPr>
            </a:br>
            <a:r>
              <a:rPr lang="en-US" sz="4800" b="1" i="0" u="none" strike="noStrike" kern="1200" cap="none" spc="0" baseline="0">
                <a:solidFill>
                  <a:srgbClr val="000000"/>
                </a:solidFill>
                <a:uFillTx/>
                <a:latin typeface="Arial"/>
                <a:ea typeface="ＭＳ Ｐゴシック"/>
                <a:cs typeface="ＭＳ Ｐゴシック"/>
              </a:rPr>
              <a:t>a program that you</a:t>
            </a:r>
            <a:br>
              <a:rPr lang="en-US" sz="4800" b="1" i="0" u="none" strike="noStrike" kern="1200" cap="none" spc="0" baseline="0">
                <a:solidFill>
                  <a:srgbClr val="000000"/>
                </a:solidFill>
                <a:uFillTx/>
                <a:latin typeface="Arial"/>
                <a:ea typeface="ＭＳ Ｐゴシック"/>
                <a:cs typeface="ＭＳ Ｐゴシック"/>
              </a:rPr>
            </a:br>
            <a:r>
              <a:rPr lang="en-US" sz="4800" b="1" i="0" u="none" strike="noStrike" kern="1200" cap="none" spc="0" baseline="0">
                <a:solidFill>
                  <a:srgbClr val="000000"/>
                </a:solidFill>
                <a:uFillTx/>
                <a:latin typeface="Arial"/>
                <a:ea typeface="ＭＳ Ｐゴシック"/>
                <a:cs typeface="ＭＳ Ｐゴシック"/>
              </a:rPr>
              <a:t>cannot describe.</a:t>
            </a:r>
            <a:endParaRPr lang="en-US" sz="4200" b="1" i="0" u="none" strike="noStrike" kern="1200" cap="none" spc="0" baseline="0">
              <a:solidFill>
                <a:srgbClr val="000000"/>
              </a:solidFill>
              <a:uFillTx/>
              <a:latin typeface="Arial"/>
              <a:ea typeface="ＭＳ Ｐゴシック"/>
              <a:cs typeface="ＭＳ Ｐゴシック"/>
            </a:endParaRPr>
          </a:p>
        </p:txBody>
      </p:sp>
      <p:sp>
        <p:nvSpPr>
          <p:cNvPr id="3" name="Rectangle 6"/>
          <p:cNvSpPr txBox="1"/>
          <p:nvPr/>
        </p:nvSpPr>
        <p:spPr>
          <a:xfrm>
            <a:off x="0" y="76196"/>
            <a:ext cx="9144000" cy="1066803"/>
          </a:xfrm>
          <a:prstGeom prst="rect">
            <a:avLst/>
          </a:prstGeom>
          <a:noFill/>
          <a:ln>
            <a:noFill/>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EVALUATING SCHOOL</a:t>
            </a:r>
            <a:br>
              <a:rPr lang="en-US" sz="3600" b="1" i="0" u="none" strike="noStrike" kern="1200" cap="none" spc="0" baseline="0">
                <a:solidFill>
                  <a:srgbClr val="FFFFFF"/>
                </a:solidFill>
                <a:uFillTx/>
                <a:latin typeface="Arial"/>
                <a:ea typeface="ＭＳ Ｐゴシック"/>
                <a:cs typeface="ＭＳ Ｐゴシック"/>
              </a:rPr>
            </a:br>
            <a:r>
              <a:rPr lang="en-US" sz="3600" b="1" i="0" u="none" strike="noStrike" kern="1200" cap="none" spc="0" baseline="0">
                <a:solidFill>
                  <a:srgbClr val="FFFFFF"/>
                </a:solidFill>
                <a:uFillTx/>
                <a:latin typeface="Arial"/>
                <a:ea typeface="ＭＳ Ｐゴシック"/>
                <a:cs typeface="ＭＳ Ｐゴシック"/>
              </a:rPr>
              <a:t>PROGRAMS AND PROCESSES</a:t>
            </a:r>
            <a:endParaRPr lang="en-US" sz="3600" b="1" i="1"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name="Slide508">
    <p:spTree>
      <p:nvGrpSpPr>
        <p:cNvPr id="1" name=""/>
        <p:cNvGrpSpPr/>
        <p:nvPr/>
      </p:nvGrpSpPr>
      <p:grpSpPr>
        <a:xfrm>
          <a:off x="0" y="0"/>
          <a:ext cx="0" cy="0"/>
          <a:chOff x="0" y="0"/>
          <a:chExt cx="0" cy="0"/>
        </a:xfrm>
      </p:grpSpPr>
      <p:pic>
        <p:nvPicPr>
          <p:cNvPr id="2" name="Picture 3" descr="CIP_Slide3-2013.png"/>
          <p:cNvPicPr>
            <a:picLocks noChangeAspect="1"/>
          </p:cNvPicPr>
          <p:nvPr/>
        </p:nvPicPr>
        <p:blipFill>
          <a:blip r:embed="rId3"/>
          <a:srcRect/>
          <a:stretch>
            <a:fillRect/>
          </a:stretch>
        </p:blipFill>
        <p:spPr>
          <a:xfrm>
            <a:off x="152403" y="2070101"/>
            <a:ext cx="8856658" cy="2925759"/>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showMasterSp="0">
  <p:cSld name="Slide779">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p:nvPr/>
        </p:nvSpPr>
        <p:spPr>
          <a:xfrm>
            <a:off x="761996" y="1946272"/>
            <a:ext cx="7924803" cy="100797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50000"/>
              </a:lnSpc>
              <a:spcBef>
                <a:spcPts val="1300"/>
              </a:spcBef>
              <a:spcAft>
                <a:spcPts val="0"/>
              </a:spcAft>
              <a:buNone/>
              <a:tabLst/>
              <a:defRPr sz="1800" b="0" i="0" u="none" strike="noStrike" kern="0" cap="none" spc="0" baseline="0">
                <a:solidFill>
                  <a:srgbClr val="000000"/>
                </a:solidFill>
                <a:uFillTx/>
              </a:defRPr>
            </a:pPr>
            <a:endParaRPr lang="en-US" sz="4200" b="1" i="0" u="none" strike="noStrike" kern="1200" cap="none" spc="0" baseline="0">
              <a:solidFill>
                <a:srgbClr val="000000"/>
              </a:solidFill>
              <a:uFillTx/>
              <a:latin typeface="Arial"/>
              <a:ea typeface="ＭＳ Ｐゴシック"/>
              <a:cs typeface="ＭＳ Ｐゴシック"/>
            </a:endParaRPr>
          </a:p>
        </p:txBody>
      </p:sp>
      <p:sp>
        <p:nvSpPr>
          <p:cNvPr id="3" name="Rectangle 6"/>
          <p:cNvSpPr/>
          <p:nvPr/>
        </p:nvSpPr>
        <p:spPr>
          <a:xfrm>
            <a:off x="0" y="76196"/>
            <a:ext cx="9144000" cy="1066803"/>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MONITORING AND EVALUATING</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PROGRAM IMPLEMENTATION</a:t>
            </a:r>
          </a:p>
        </p:txBody>
      </p:sp>
      <p:sp>
        <p:nvSpPr>
          <p:cNvPr id="4" name="TextBox 2"/>
          <p:cNvSpPr txBox="1"/>
          <p:nvPr/>
        </p:nvSpPr>
        <p:spPr>
          <a:xfrm>
            <a:off x="304796" y="1295403"/>
            <a:ext cx="8305796" cy="4657688"/>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517522" marR="0" lvl="0" indent="0" algn="ctr"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If you can describe what a program will look like when implemented, you can monitor its implementation, and evaluate its impact.</a:t>
            </a:r>
            <a:endParaRPr lang="en-US" sz="4000" b="1" i="0"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showMasterSp="0">
  <p:cSld name="Slide780">
    <p:spTree>
      <p:nvGrpSpPr>
        <p:cNvPr id="1" name=""/>
        <p:cNvGrpSpPr/>
        <p:nvPr/>
      </p:nvGrpSpPr>
      <p:grpSpPr>
        <a:xfrm>
          <a:off x="0" y="0"/>
          <a:ext cx="0" cy="0"/>
          <a:chOff x="0" y="0"/>
          <a:chExt cx="0" cy="0"/>
        </a:xfrm>
      </p:grpSpPr>
      <p:pic>
        <p:nvPicPr>
          <p:cNvPr id="2" name="Picture 2" descr="RtI Intent Ex Purple.png"/>
          <p:cNvPicPr>
            <a:picLocks noChangeAspect="1"/>
          </p:cNvPicPr>
          <p:nvPr/>
        </p:nvPicPr>
        <p:blipFill>
          <a:blip r:embed="rId2"/>
          <a:srcRect/>
          <a:stretch>
            <a:fillRect/>
          </a:stretch>
        </p:blipFill>
        <p:spPr>
          <a:xfrm>
            <a:off x="0" y="76196"/>
            <a:ext cx="9144000" cy="6548439"/>
          </a:xfrm>
          <a:prstGeom prst="rect">
            <a:avLst/>
          </a:prstGeom>
          <a:noFill/>
          <a:ln>
            <a:noFill/>
          </a:ln>
          <a:effectLst>
            <a:outerShdw dist="22997" dir="5400000" algn="tl">
              <a:srgbClr val="000000">
                <a:alpha val="35000"/>
              </a:srgbClr>
            </a:outerShdw>
          </a:effectLst>
        </p:spPr>
      </p:pic>
      <p:sp>
        <p:nvSpPr>
          <p:cNvPr id="3" name="Subtitle 2"/>
          <p:cNvSpPr txBox="1"/>
          <p:nvPr/>
        </p:nvSpPr>
        <p:spPr>
          <a:xfrm>
            <a:off x="6553203" y="6019796"/>
            <a:ext cx="2514600" cy="685800"/>
          </a:xfrm>
          <a:prstGeom prst="rect">
            <a:avLst/>
          </a:prstGeom>
          <a:solidFill>
            <a:srgbClr val="FFFFFF"/>
          </a:solidFill>
          <a:ln>
            <a:noFill/>
          </a:ln>
          <a:effectLst>
            <a:outerShdw dist="22997" dir="5400000" algn="tl">
              <a:srgbClr val="000000">
                <a:alpha val="35000"/>
              </a:srgbClr>
            </a:outerShdw>
          </a:effectLst>
        </p:spPr>
        <p:txBody>
          <a:bodyPr vert="horz" wrap="square" lIns="90489" tIns="44448" rIns="90489" bIns="44448" anchor="t" anchorCtr="1" compatLnSpc="1"/>
          <a:lstStyle/>
          <a:p>
            <a:pPr marL="0" marR="0" lvl="0" indent="0" algn="ctr"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effectLst>
                  <a:outerShdw dist="38096" dir="2700000">
                    <a:srgbClr val="DDDDDD"/>
                  </a:outerShdw>
                </a:effectLst>
                <a:uFillTx/>
                <a:latin typeface="Arial"/>
                <a:ea typeface="ＭＳ Ｐゴシック" pitchFamily="17"/>
                <a:cs typeface="Arial"/>
              </a:rPr>
              <a:t>Page 256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showMasterSp="0">
  <p:cSld name="Slide781">
    <p:spTree>
      <p:nvGrpSpPr>
        <p:cNvPr id="1" name=""/>
        <p:cNvGrpSpPr/>
        <p:nvPr/>
      </p:nvGrpSpPr>
      <p:grpSpPr>
        <a:xfrm>
          <a:off x="0" y="0"/>
          <a:ext cx="0" cy="0"/>
          <a:chOff x="0" y="0"/>
          <a:chExt cx="0" cy="0"/>
        </a:xfrm>
      </p:grpSpPr>
      <p:pic>
        <p:nvPicPr>
          <p:cNvPr id="2" name="Picture 1" descr="Secondar RtI Tbl-Purple.png"/>
          <p:cNvPicPr>
            <a:picLocks noChangeAspect="1"/>
          </p:cNvPicPr>
          <p:nvPr/>
        </p:nvPicPr>
        <p:blipFill>
          <a:blip r:embed="rId2"/>
          <a:stretch>
            <a:fillRect/>
          </a:stretch>
        </p:blipFill>
        <p:spPr>
          <a:xfrm>
            <a:off x="215898" y="76196"/>
            <a:ext cx="8704511" cy="6686870"/>
          </a:xfrm>
          <a:prstGeom prst="rect">
            <a:avLst/>
          </a:prstGeom>
          <a:noFill/>
          <a:ln>
            <a:noFill/>
          </a:ln>
          <a:effectLst>
            <a:outerShdw dist="22997" dir="5400000" algn="tl">
              <a:srgbClr val="000000">
                <a:alpha val="35000"/>
              </a:srgbClr>
            </a:outerShdw>
          </a:effectLst>
        </p:spPr>
      </p:pic>
      <p:sp>
        <p:nvSpPr>
          <p:cNvPr id="3" name="Subtitle 2"/>
          <p:cNvSpPr txBox="1"/>
          <p:nvPr/>
        </p:nvSpPr>
        <p:spPr>
          <a:xfrm>
            <a:off x="6096003" y="5638803"/>
            <a:ext cx="2514600" cy="685800"/>
          </a:xfrm>
          <a:prstGeom prst="rect">
            <a:avLst/>
          </a:prstGeom>
          <a:solidFill>
            <a:srgbClr val="FFFFFF"/>
          </a:solidFill>
          <a:ln>
            <a:noFill/>
          </a:ln>
          <a:effectLst>
            <a:outerShdw dist="22997" dir="5400000" algn="tl">
              <a:srgbClr val="000000">
                <a:alpha val="35000"/>
              </a:srgbClr>
            </a:outerShdw>
          </a:effectLst>
        </p:spPr>
        <p:txBody>
          <a:bodyPr vert="horz" wrap="square" lIns="90489" tIns="44448" rIns="90489" bIns="44448" anchor="t" anchorCtr="1" compatLnSpc="1"/>
          <a:lstStyle/>
          <a:p>
            <a:pPr marL="0" marR="0" lvl="0" indent="0" algn="ctr"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effectLst>
                  <a:outerShdw dist="38096" dir="2700000">
                    <a:srgbClr val="DDDDDD"/>
                  </a:outerShdw>
                </a:effectLst>
                <a:uFillTx/>
                <a:latin typeface="Arial"/>
                <a:ea typeface="ＭＳ Ｐゴシック" pitchFamily="17"/>
                <a:cs typeface="Arial"/>
              </a:rPr>
              <a:t>Page 257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showMasterSp="0">
  <p:cSld name="Slide782">
    <p:spTree>
      <p:nvGrpSpPr>
        <p:cNvPr id="1" name=""/>
        <p:cNvGrpSpPr/>
        <p:nvPr/>
      </p:nvGrpSpPr>
      <p:grpSpPr>
        <a:xfrm>
          <a:off x="0" y="0"/>
          <a:ext cx="0" cy="0"/>
          <a:chOff x="0" y="0"/>
          <a:chExt cx="0" cy="0"/>
        </a:xfrm>
      </p:grpSpPr>
      <p:pic>
        <p:nvPicPr>
          <p:cNvPr id="2" name="Picture 1" descr="Measuring P&amp;P Table-Purple.png"/>
          <p:cNvPicPr>
            <a:picLocks noChangeAspect="1"/>
          </p:cNvPicPr>
          <p:nvPr/>
        </p:nvPicPr>
        <p:blipFill>
          <a:blip r:embed="rId3"/>
          <a:srcRect/>
          <a:stretch>
            <a:fillRect/>
          </a:stretch>
        </p:blipFill>
        <p:spPr>
          <a:xfrm>
            <a:off x="254002" y="76196"/>
            <a:ext cx="8509004" cy="6794504"/>
          </a:xfrm>
          <a:prstGeom prst="rect">
            <a:avLst/>
          </a:prstGeom>
          <a:noFill/>
          <a:ln>
            <a:noFill/>
          </a:ln>
          <a:effectLst>
            <a:outerShdw dist="22997" dir="5400000" algn="tl">
              <a:srgbClr val="000000">
                <a:alpha val="35000"/>
              </a:srgbClr>
            </a:outerShdw>
          </a:effectLst>
        </p:spPr>
      </p:pic>
      <p:sp>
        <p:nvSpPr>
          <p:cNvPr id="3" name="Rectangle 1"/>
          <p:cNvSpPr/>
          <p:nvPr/>
        </p:nvSpPr>
        <p:spPr>
          <a:xfrm>
            <a:off x="304796" y="914400"/>
            <a:ext cx="8356601" cy="5663089"/>
          </a:xfrm>
          <a:prstGeom prst="rect">
            <a:avLst/>
          </a:prstGeom>
          <a:solidFill>
            <a:srgbClr val="FFFFFF"/>
          </a:solid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515941" marR="0" lvl="0" indent="-457200" algn="l" defTabSz="914400" rtl="0" fontAlgn="auto" hangingPunct="0">
              <a:lnSpc>
                <a:spcPct val="100000"/>
              </a:lnSpc>
              <a:spcBef>
                <a:spcPts val="1800"/>
              </a:spcBef>
              <a:spcAft>
                <a:spcPts val="0"/>
              </a:spcAft>
              <a:buSzPct val="75000"/>
              <a:buFont typeface="Wingdings"/>
              <a:buChar char="§"/>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Arial"/>
              </a:rPr>
              <a:t>Implementing Common Core –</a:t>
            </a:r>
            <a:br>
              <a:rPr lang="en-US" sz="3400" b="1" i="0" u="none" strike="noStrike" kern="1200" cap="none" spc="0" baseline="0">
                <a:solidFill>
                  <a:srgbClr val="000000"/>
                </a:solidFill>
                <a:uFillTx/>
                <a:latin typeface="Arial"/>
                <a:ea typeface="ＭＳ Ｐゴシック"/>
                <a:cs typeface="Arial"/>
              </a:rPr>
            </a:br>
            <a:r>
              <a:rPr lang="en-US" sz="3400" b="1" i="0" u="none" strike="noStrike" kern="1200" cap="none" spc="0" baseline="0">
                <a:solidFill>
                  <a:srgbClr val="8000FF"/>
                </a:solidFill>
                <a:uFillTx/>
                <a:latin typeface="Arial"/>
                <a:ea typeface="ＭＳ Ｐゴシック"/>
                <a:cs typeface="Arial"/>
              </a:rPr>
              <a:t>Pages 84-86</a:t>
            </a:r>
          </a:p>
          <a:p>
            <a:pPr marL="515941" marR="0" lvl="0" indent="-457200" algn="l" defTabSz="914400" rtl="0" fontAlgn="auto" hangingPunct="0">
              <a:lnSpc>
                <a:spcPct val="100000"/>
              </a:lnSpc>
              <a:spcBef>
                <a:spcPts val="1800"/>
              </a:spcBef>
              <a:spcAft>
                <a:spcPts val="600"/>
              </a:spcAft>
              <a:buSzPct val="75000"/>
              <a:buFont typeface="Wingdings"/>
              <a:buChar char="§"/>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Arial"/>
              </a:rPr>
              <a:t>Early Warning System – </a:t>
            </a:r>
            <a:r>
              <a:rPr lang="en-US" sz="3400" b="1" i="0" u="none" strike="noStrike" kern="1200" cap="none" spc="0" baseline="0">
                <a:solidFill>
                  <a:srgbClr val="8000FF"/>
                </a:solidFill>
                <a:uFillTx/>
                <a:latin typeface="Arial"/>
                <a:ea typeface="ＭＳ Ｐゴシック"/>
                <a:cs typeface="Arial"/>
              </a:rPr>
              <a:t>Page 111</a:t>
            </a:r>
          </a:p>
          <a:p>
            <a:pPr marL="515941" marR="0" lvl="0" indent="-457200" algn="l" defTabSz="914400" rtl="0" fontAlgn="auto" hangingPunct="0">
              <a:lnSpc>
                <a:spcPct val="100000"/>
              </a:lnSpc>
              <a:spcBef>
                <a:spcPts val="1800"/>
              </a:spcBef>
              <a:spcAft>
                <a:spcPts val="600"/>
              </a:spcAft>
              <a:buSzPct val="75000"/>
              <a:buFont typeface="Wingdings"/>
              <a:buChar char="§"/>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Arial"/>
              </a:rPr>
              <a:t>Using Data to Improve Teaching and Learning – </a:t>
            </a:r>
            <a:r>
              <a:rPr lang="en-US" sz="3400" b="1" i="0" u="none" strike="noStrike" kern="1200" cap="none" spc="0" baseline="0">
                <a:solidFill>
                  <a:srgbClr val="8000FF"/>
                </a:solidFill>
                <a:uFillTx/>
                <a:latin typeface="Arial"/>
                <a:ea typeface="ＭＳ Ｐゴシック"/>
                <a:cs typeface="Arial"/>
              </a:rPr>
              <a:t>Page 151</a:t>
            </a:r>
          </a:p>
          <a:p>
            <a:pPr marL="515941" marR="0" lvl="0" indent="-457200" algn="l" defTabSz="914400" rtl="0" fontAlgn="auto" hangingPunct="0">
              <a:lnSpc>
                <a:spcPct val="100000"/>
              </a:lnSpc>
              <a:spcBef>
                <a:spcPts val="1800"/>
              </a:spcBef>
              <a:spcAft>
                <a:spcPts val="0"/>
              </a:spcAft>
              <a:buSzPct val="75000"/>
              <a:buFont typeface="Wingdings"/>
              <a:buChar char="§"/>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Arial"/>
              </a:rPr>
              <a:t>Vision – </a:t>
            </a:r>
            <a:r>
              <a:rPr lang="en-US" sz="3400" b="1" i="0" u="none" strike="noStrike" kern="1200" cap="none" spc="0" baseline="0">
                <a:solidFill>
                  <a:srgbClr val="8000FF"/>
                </a:solidFill>
                <a:uFillTx/>
                <a:latin typeface="Arial"/>
                <a:ea typeface="ＭＳ Ｐゴシック"/>
                <a:cs typeface="Arial"/>
              </a:rPr>
              <a:t>Page 160</a:t>
            </a:r>
          </a:p>
          <a:p>
            <a:pPr marL="515941" marR="0" lvl="0" indent="-457200" algn="l" defTabSz="914400" rtl="0" fontAlgn="auto" hangingPunct="0">
              <a:lnSpc>
                <a:spcPct val="100000"/>
              </a:lnSpc>
              <a:spcBef>
                <a:spcPts val="1800"/>
              </a:spcBef>
              <a:spcAft>
                <a:spcPts val="600"/>
              </a:spcAft>
              <a:buSzPct val="75000"/>
              <a:buFont typeface="Wingdings"/>
              <a:buChar char="§"/>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Arial"/>
              </a:rPr>
              <a:t>Elementary RtI –</a:t>
            </a:r>
            <a:r>
              <a:rPr lang="en-US" sz="3400" b="1" i="0" u="none" strike="noStrike" kern="1200" cap="none" spc="0" baseline="0">
                <a:solidFill>
                  <a:srgbClr val="8000FF"/>
                </a:solidFill>
                <a:uFillTx/>
                <a:latin typeface="Arial"/>
                <a:ea typeface="ＭＳ Ｐゴシック"/>
                <a:cs typeface="Arial"/>
              </a:rPr>
              <a:t> Page 256</a:t>
            </a:r>
          </a:p>
          <a:p>
            <a:pPr marL="515941" marR="0" lvl="0" indent="-457200" algn="l" defTabSz="914400" rtl="0" fontAlgn="auto" hangingPunct="0">
              <a:lnSpc>
                <a:spcPct val="100000"/>
              </a:lnSpc>
              <a:spcBef>
                <a:spcPts val="1800"/>
              </a:spcBef>
              <a:spcAft>
                <a:spcPts val="600"/>
              </a:spcAft>
              <a:buSzPct val="75000"/>
              <a:buFont typeface="Wingdings"/>
              <a:buChar char="§"/>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Arial"/>
              </a:rPr>
              <a:t>Secondary RtI –</a:t>
            </a:r>
            <a:r>
              <a:rPr lang="en-US" sz="3400" b="1" i="0" u="none" strike="noStrike" kern="1200" cap="none" spc="0" baseline="0">
                <a:solidFill>
                  <a:srgbClr val="8000FF"/>
                </a:solidFill>
                <a:uFillTx/>
                <a:latin typeface="Arial"/>
                <a:ea typeface="ＭＳ Ｐゴシック"/>
                <a:cs typeface="Arial"/>
              </a:rPr>
              <a:t> Page 257</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showMasterSp="0">
  <p:cSld name="Slide783">
    <p:spTree>
      <p:nvGrpSpPr>
        <p:cNvPr id="1" name=""/>
        <p:cNvGrpSpPr/>
        <p:nvPr/>
      </p:nvGrpSpPr>
      <p:grpSpPr>
        <a:xfrm>
          <a:off x="0" y="0"/>
          <a:ext cx="0" cy="0"/>
          <a:chOff x="0" y="0"/>
          <a:chExt cx="0" cy="0"/>
        </a:xfrm>
      </p:grpSpPr>
      <p:pic>
        <p:nvPicPr>
          <p:cNvPr id="2" name="Picture 1" descr="Measuring P&amp;P Table-Purple.png"/>
          <p:cNvPicPr>
            <a:picLocks noChangeAspect="1"/>
          </p:cNvPicPr>
          <p:nvPr/>
        </p:nvPicPr>
        <p:blipFill>
          <a:blip r:embed="rId3"/>
          <a:srcRect/>
          <a:stretch>
            <a:fillRect/>
          </a:stretch>
        </p:blipFill>
        <p:spPr>
          <a:xfrm>
            <a:off x="254002" y="76196"/>
            <a:ext cx="8509004" cy="6794504"/>
          </a:xfrm>
          <a:prstGeom prst="rect">
            <a:avLst/>
          </a:prstGeom>
          <a:noFill/>
          <a:ln>
            <a:noFill/>
          </a:ln>
          <a:effectLst>
            <a:outerShdw dist="22997" dir="5400000" algn="tl">
              <a:srgbClr val="000000">
                <a:alpha val="35000"/>
              </a:srgbClr>
            </a:outerShdw>
          </a:effectLst>
        </p:spPr>
      </p:pic>
      <p:sp>
        <p:nvSpPr>
          <p:cNvPr id="3" name="Rectangle 1"/>
          <p:cNvSpPr/>
          <p:nvPr/>
        </p:nvSpPr>
        <p:spPr>
          <a:xfrm>
            <a:off x="1066803" y="1904996"/>
            <a:ext cx="7010403" cy="3538151"/>
          </a:xfrm>
          <a:prstGeom prst="rect">
            <a:avLst/>
          </a:prstGeom>
          <a:solidFill>
            <a:srgbClr val="FFFFFF"/>
          </a:solid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ts val="6780"/>
              </a:lnSpc>
              <a:spcBef>
                <a:spcPts val="480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Go through the measuring processes table for a program/process.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name="Slide1301">
    <p:spTree>
      <p:nvGrpSpPr>
        <p:cNvPr id="1" name=""/>
        <p:cNvGrpSpPr/>
        <p:nvPr/>
      </p:nvGrpSpPr>
      <p:grpSpPr>
        <a:xfrm>
          <a:off x="0" y="0"/>
          <a:ext cx="0" cy="0"/>
          <a:chOff x="0" y="0"/>
          <a:chExt cx="0" cy="0"/>
        </a:xfrm>
      </p:grpSpPr>
      <p:pic>
        <p:nvPicPr>
          <p:cNvPr id="2" name="Picture 2" descr="Screen Shot 2015-01-09 at 10.32.47 AM.png"/>
          <p:cNvPicPr>
            <a:picLocks noChangeAspect="1"/>
          </p:cNvPicPr>
          <p:nvPr/>
        </p:nvPicPr>
        <p:blipFill>
          <a:blip r:embed="rId3"/>
          <a:stretch>
            <a:fillRect/>
          </a:stretch>
        </p:blipFill>
        <p:spPr>
          <a:xfrm>
            <a:off x="0" y="1117597"/>
            <a:ext cx="9144000" cy="4608905"/>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name="Slide1300">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5"/>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FFFFFF"/>
                </a:solidFill>
                <a:uFillTx/>
                <a:latin typeface="Arial"/>
                <a:ea typeface="ＭＳ Ｐゴシック"/>
                <a:cs typeface="ＭＳ Ｐゴシック"/>
              </a:rPr>
              <a:t>PROGRAMS/PROCESSES TEMPLATE</a:t>
            </a:r>
            <a:endParaRPr lang="en-US" sz="4000" b="1" i="1" u="none" strike="noStrike" kern="1200" cap="none" spc="0" baseline="0">
              <a:solidFill>
                <a:srgbClr val="FFFFFF"/>
              </a:solidFill>
              <a:uFillTx/>
              <a:latin typeface="Arial"/>
              <a:ea typeface="ＭＳ Ｐゴシック"/>
              <a:cs typeface="ＭＳ Ｐゴシック"/>
            </a:endParaRPr>
          </a:p>
        </p:txBody>
      </p:sp>
      <p:sp>
        <p:nvSpPr>
          <p:cNvPr id="3" name="Rectangle 20"/>
          <p:cNvSpPr/>
          <p:nvPr/>
        </p:nvSpPr>
        <p:spPr>
          <a:xfrm>
            <a:off x="228600" y="838203"/>
            <a:ext cx="8153403" cy="547072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0" indent="-457200" algn="l" defTabSz="914400" rtl="0" fontAlgn="auto" hangingPunct="0">
              <a:lnSpc>
                <a:spcPct val="13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000" b="1" i="0" u="none" strike="noStrike" kern="1200" cap="none" spc="0" baseline="0">
                <a:solidFill>
                  <a:srgbClr val="000000"/>
                </a:solidFill>
                <a:uFillTx/>
                <a:latin typeface="Arial"/>
                <a:ea typeface="ＭＳ Ｐゴシック"/>
                <a:cs typeface="Arial"/>
              </a:rPr>
              <a:t>Compiling the ingredients before moving to implementation.</a:t>
            </a:r>
          </a:p>
          <a:p>
            <a:pPr marL="457200" marR="0" lvl="0" indent="-457200" algn="l" defTabSz="914400" rtl="0" fontAlgn="auto" hangingPunct="0">
              <a:lnSpc>
                <a:spcPct val="13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000" b="1" i="0" u="none" strike="noStrike" kern="1200" cap="none" spc="0" baseline="0">
                <a:solidFill>
                  <a:srgbClr val="000000"/>
                </a:solidFill>
                <a:uFillTx/>
                <a:latin typeface="Arial"/>
                <a:ea typeface="ＭＳ Ｐゴシック"/>
                <a:cs typeface="Arial"/>
              </a:rPr>
              <a:t>What do we know?  What don’t we know?</a:t>
            </a:r>
          </a:p>
          <a:p>
            <a:pPr marL="457200" marR="0" lvl="0" indent="-457200" algn="l" defTabSz="914400" rtl="0" fontAlgn="auto" hangingPunct="0">
              <a:lnSpc>
                <a:spcPct val="13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000" b="1" i="0" u="none" strike="noStrike" kern="1200" cap="none" spc="0" baseline="0">
                <a:solidFill>
                  <a:srgbClr val="000000"/>
                </a:solidFill>
                <a:uFillTx/>
                <a:latin typeface="Arial"/>
                <a:ea typeface="ＭＳ Ｐゴシック"/>
                <a:cs typeface="Arial"/>
              </a:rPr>
              <a:t>What support do we need to fully implement the program/process.</a:t>
            </a:r>
          </a:p>
          <a:p>
            <a:pPr marL="457200" marR="0" lvl="0" indent="-457200" algn="l" defTabSz="914400" rtl="0" fontAlgn="auto" hangingPunct="0">
              <a:lnSpc>
                <a:spcPct val="13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000" b="1" i="0" u="none" strike="noStrike" kern="1200" cap="none" spc="0" baseline="0">
                <a:solidFill>
                  <a:srgbClr val="000000"/>
                </a:solidFill>
                <a:uFillTx/>
                <a:latin typeface="Arial"/>
                <a:ea typeface="ＭＳ Ｐゴシック"/>
                <a:cs typeface="Arial"/>
              </a:rPr>
              <a:t>Get visualization and agreement about how the different pieces fit.</a:t>
            </a:r>
          </a:p>
          <a:p>
            <a:pPr marL="457200" marR="0" lvl="0" indent="-457200" algn="l" defTabSz="914400" rtl="0" fontAlgn="auto" hangingPunct="0">
              <a:lnSpc>
                <a:spcPct val="13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000" b="1" i="0" u="none" strike="noStrike" kern="1200" cap="none" spc="0" baseline="0">
                <a:solidFill>
                  <a:srgbClr val="000000"/>
                </a:solidFill>
                <a:uFillTx/>
                <a:latin typeface="Arial"/>
                <a:ea typeface="ＭＳ Ｐゴシック"/>
                <a:cs typeface="Arial"/>
              </a:rPr>
              <a:t>Sets up informed implementation.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showMasterSp="0">
  <p:cSld name="Slide784">
    <p:bg>
      <p:bgPr>
        <a:blipFill>
          <a:blip r:embed="rId3"/>
          <a:stretch>
            <a:fillRect/>
          </a:stretch>
        </a:blipFill>
        <a:effectLst/>
      </p:bgPr>
    </p:bg>
    <p:spTree>
      <p:nvGrpSpPr>
        <p:cNvPr id="1" name=""/>
        <p:cNvGrpSpPr/>
        <p:nvPr/>
      </p:nvGrpSpPr>
      <p:grpSpPr>
        <a:xfrm>
          <a:off x="0" y="0"/>
          <a:ext cx="0" cy="0"/>
          <a:chOff x="0" y="0"/>
          <a:chExt cx="0" cy="0"/>
        </a:xfrm>
      </p:grpSpPr>
      <p:grpSp>
        <p:nvGrpSpPr>
          <p:cNvPr id="2" name="Group 3"/>
          <p:cNvGrpSpPr/>
          <p:nvPr/>
        </p:nvGrpSpPr>
        <p:grpSpPr>
          <a:xfrm>
            <a:off x="170178" y="990596"/>
            <a:ext cx="5544821" cy="5486400"/>
            <a:chOff x="170178" y="990596"/>
            <a:chExt cx="5544821" cy="5486400"/>
          </a:xfrm>
        </p:grpSpPr>
        <p:pic>
          <p:nvPicPr>
            <p:cNvPr id="3" name="Picture 1" descr="Screen shot 2013-04-05 at 3.18.22 PM.png"/>
            <p:cNvPicPr>
              <a:picLocks noChangeAspect="1"/>
            </p:cNvPicPr>
            <p:nvPr/>
          </p:nvPicPr>
          <p:blipFill>
            <a:blip r:embed="rId4"/>
            <a:stretch>
              <a:fillRect/>
            </a:stretch>
          </p:blipFill>
          <p:spPr>
            <a:xfrm>
              <a:off x="170178" y="990596"/>
              <a:ext cx="5544821" cy="5394960"/>
            </a:xfrm>
            <a:prstGeom prst="rect">
              <a:avLst/>
            </a:prstGeom>
            <a:noFill/>
            <a:ln>
              <a:noFill/>
            </a:ln>
            <a:effectLst>
              <a:outerShdw dist="22997" dir="5400000" algn="tl">
                <a:srgbClr val="000000">
                  <a:alpha val="35000"/>
                </a:srgbClr>
              </a:outerShdw>
            </a:effectLst>
          </p:spPr>
        </p:pic>
        <p:sp>
          <p:nvSpPr>
            <p:cNvPr id="4" name="Rectangle 8"/>
            <p:cNvSpPr/>
            <p:nvPr/>
          </p:nvSpPr>
          <p:spPr>
            <a:xfrm>
              <a:off x="170178" y="990596"/>
              <a:ext cx="5486400" cy="5486400"/>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Arial"/>
              </a:endParaRPr>
            </a:p>
          </p:txBody>
        </p:sp>
      </p:grpSp>
      <p:sp>
        <p:nvSpPr>
          <p:cNvPr id="5" name="Rectangle 9"/>
          <p:cNvSpPr/>
          <p:nvPr/>
        </p:nvSpPr>
        <p:spPr>
          <a:xfrm>
            <a:off x="114300" y="-55558"/>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6" name="Rectangle 4"/>
          <p:cNvSpPr/>
          <p:nvPr/>
        </p:nvSpPr>
        <p:spPr>
          <a:xfrm>
            <a:off x="5786579" y="914400"/>
            <a:ext cx="3352803" cy="13716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a:t>
            </a:r>
            <a:br>
              <a:rPr lang="en-US" sz="3600" b="1" i="0" u="none" strike="noStrike" kern="1200" cap="none" spc="0" baseline="0">
                <a:solidFill>
                  <a:srgbClr val="8000FF"/>
                </a:solidFill>
                <a:uFillTx/>
                <a:latin typeface="Arial"/>
                <a:ea typeface="ＭＳ Ｐゴシック"/>
                <a:cs typeface="Arial"/>
              </a:rPr>
            </a:br>
            <a:r>
              <a:rPr lang="en-US" sz="3600" b="1" i="0" u="none" strike="noStrike" kern="1200" cap="none" spc="0" baseline="0">
                <a:solidFill>
                  <a:srgbClr val="8000FF"/>
                </a:solidFill>
                <a:uFillTx/>
                <a:latin typeface="Arial"/>
                <a:ea typeface="ＭＳ Ｐゴシック"/>
                <a:cs typeface="Arial"/>
              </a:rPr>
              <a:t>253-257</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pic>
        <p:nvPicPr>
          <p:cNvPr id="7" name="Picture 11" descr="DA-3rdEd-Front-Cover.jpg"/>
          <p:cNvPicPr>
            <a:picLocks noChangeAspect="1"/>
          </p:cNvPicPr>
          <p:nvPr/>
        </p:nvPicPr>
        <p:blipFill>
          <a:blip r:embed="rId5"/>
          <a:stretch>
            <a:fillRect/>
          </a:stretch>
        </p:blipFill>
        <p:spPr>
          <a:xfrm>
            <a:off x="5791196" y="2240279"/>
            <a:ext cx="3235540" cy="416052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name="Slide1078">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showMasterSp="0">
  <p:cSld name="Slide969">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228600" y="400644"/>
            <a:ext cx="8716966" cy="5678478"/>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ctr" defTabSz="914400" rtl="0" fontAlgn="auto" hangingPunct="0">
              <a:lnSpc>
                <a:spcPct val="130000"/>
              </a:lnSpc>
              <a:spcBef>
                <a:spcPts val="0"/>
              </a:spcBef>
              <a:spcAft>
                <a:spcPts val="0"/>
              </a:spcAft>
              <a:buNone/>
              <a:tabLst>
                <a:tab pos="342900" algn="l"/>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	“The illiterate of the 21st century will not be those who cannot read and write, </a:t>
            </a:r>
          </a:p>
          <a:p>
            <a:pPr marL="0" marR="0" lvl="0" indent="0" algn="ctr" defTabSz="914400" rtl="0" fontAlgn="auto" hangingPunct="0">
              <a:lnSpc>
                <a:spcPct val="130000"/>
              </a:lnSpc>
              <a:spcBef>
                <a:spcPts val="0"/>
              </a:spcBef>
              <a:spcAft>
                <a:spcPts val="0"/>
              </a:spcAft>
              <a:buNone/>
              <a:tabLst>
                <a:tab pos="342900" algn="l"/>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but those who cannot learn, unlearn, and relearn.” </a:t>
            </a:r>
          </a:p>
          <a:p>
            <a:pPr marL="0" marR="0" lvl="0" indent="0" algn="l" defTabSz="914400" rtl="0" fontAlgn="auto" hangingPunct="0">
              <a:lnSpc>
                <a:spcPct val="100000"/>
              </a:lnSpc>
              <a:spcBef>
                <a:spcPts val="4000"/>
              </a:spcBef>
              <a:spcAft>
                <a:spcPts val="4000"/>
              </a:spcAft>
              <a:buNone/>
              <a:tabLst>
                <a:tab pos="342900" algn="l"/>
                <a:tab pos="7658100" algn="r"/>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		                             </a:t>
            </a:r>
            <a:r>
              <a:rPr lang="en-US" sz="4200" b="1" i="1" u="none" strike="noStrike" kern="1200" cap="none" spc="0" baseline="0">
                <a:solidFill>
                  <a:srgbClr val="000000"/>
                </a:solidFill>
                <a:uFillTx/>
                <a:latin typeface="Arial"/>
                <a:ea typeface="ＭＳ Ｐゴシック"/>
                <a:cs typeface="ＭＳ Ｐゴシック"/>
              </a:rPr>
              <a:t>- Alvin Toffler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name="Slide509">
    <p:spTree>
      <p:nvGrpSpPr>
        <p:cNvPr id="1" name=""/>
        <p:cNvGrpSpPr/>
        <p:nvPr/>
      </p:nvGrpSpPr>
      <p:grpSpPr>
        <a:xfrm>
          <a:off x="0" y="0"/>
          <a:ext cx="0" cy="0"/>
          <a:chOff x="0" y="0"/>
          <a:chExt cx="0" cy="0"/>
        </a:xfrm>
      </p:grpSpPr>
      <p:pic>
        <p:nvPicPr>
          <p:cNvPr id="2" name="Picture 1" descr="CIP_Slide4-2013.png"/>
          <p:cNvPicPr>
            <a:picLocks noChangeAspect="1"/>
          </p:cNvPicPr>
          <p:nvPr/>
        </p:nvPicPr>
        <p:blipFill>
          <a:blip r:embed="rId3"/>
          <a:srcRect/>
          <a:stretch>
            <a:fillRect/>
          </a:stretch>
        </p:blipFill>
        <p:spPr>
          <a:xfrm>
            <a:off x="152403" y="1524003"/>
            <a:ext cx="8823329" cy="36576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name="Slide986">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1408111" y="625477"/>
            <a:ext cx="6288091" cy="5241926"/>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t" anchorCtr="1" compatLnSpc="1"/>
          <a:lstStyle/>
          <a:p>
            <a:pPr marL="0" marR="0" lvl="0" indent="-342900" algn="ctr" defTabSz="914400" rtl="0" fontAlgn="auto" hangingPunct="0">
              <a:lnSpc>
                <a:spcPct val="140000"/>
              </a:lnSpc>
              <a:spcBef>
                <a:spcPts val="0"/>
              </a:spcBef>
              <a:spcAft>
                <a:spcPts val="0"/>
              </a:spcAft>
              <a:buNone/>
              <a:tabLst/>
              <a:defRPr sz="1800" b="0" i="0" u="none" strike="noStrike" kern="0" cap="none" spc="0" baseline="0">
                <a:solidFill>
                  <a:srgbClr val="000000"/>
                </a:solidFill>
                <a:uFillTx/>
              </a:defRPr>
            </a:pPr>
            <a:r>
              <a:rPr lang="en-US" sz="7200" b="1" i="0" u="none" strike="noStrike" kern="1200" cap="none" spc="0" baseline="0">
                <a:solidFill>
                  <a:srgbClr val="000000"/>
                </a:solidFill>
                <a:uFillTx/>
                <a:latin typeface="Arial"/>
                <a:ea typeface="ＭＳ Ｐゴシック"/>
                <a:cs typeface="ＭＳ Ｐゴシック"/>
              </a:rPr>
              <a:t>Everything</a:t>
            </a:r>
            <a:br>
              <a:rPr lang="en-US" sz="7200" b="1" i="0" u="none" strike="noStrike" kern="1200" cap="none" spc="0" baseline="0">
                <a:solidFill>
                  <a:srgbClr val="000000"/>
                </a:solidFill>
                <a:uFillTx/>
                <a:latin typeface="Arial"/>
                <a:ea typeface="ＭＳ Ｐゴシック"/>
                <a:cs typeface="ＭＳ Ｐゴシック"/>
              </a:rPr>
            </a:br>
            <a:r>
              <a:rPr lang="en-US" sz="7200" b="1" i="0" u="none" strike="noStrike" kern="1200" cap="none" spc="0" baseline="0">
                <a:solidFill>
                  <a:srgbClr val="000000"/>
                </a:solidFill>
                <a:uFillTx/>
                <a:latin typeface="Arial"/>
                <a:ea typeface="ＭＳ Ｐゴシック"/>
                <a:cs typeface="ＭＳ Ｐゴシック"/>
              </a:rPr>
              <a:t>we do is a</a:t>
            </a:r>
          </a:p>
          <a:p>
            <a:pPr marL="0" marR="0" lvl="0" indent="-342900" algn="ctr" defTabSz="914400" rtl="0" fontAlgn="auto" hangingPunct="0">
              <a:lnSpc>
                <a:spcPct val="140000"/>
              </a:lnSpc>
              <a:spcBef>
                <a:spcPts val="0"/>
              </a:spcBef>
              <a:spcAft>
                <a:spcPts val="0"/>
              </a:spcAft>
              <a:buNone/>
              <a:tabLst/>
              <a:defRPr sz="1800" b="0" i="0" u="none" strike="noStrike" kern="0" cap="none" spc="0" baseline="0">
                <a:solidFill>
                  <a:srgbClr val="000000"/>
                </a:solidFill>
                <a:uFillTx/>
              </a:defRPr>
            </a:pPr>
            <a:r>
              <a:rPr lang="en-US" sz="8000" b="1" i="1" u="none" strike="noStrike" kern="1200" cap="none" spc="0" baseline="0">
                <a:solidFill>
                  <a:srgbClr val="000000"/>
                </a:solidFill>
                <a:uFillTx/>
                <a:latin typeface="Arial"/>
                <a:ea typeface="ＭＳ Ｐゴシック"/>
                <a:cs typeface="ＭＳ Ｐゴシック"/>
              </a:rPr>
              <a:t>PROCESS.</a:t>
            </a:r>
            <a:endParaRPr lang="en-US" sz="7200" b="1" i="0" u="none" strike="noStrike" kern="1200" cap="none" spc="0" baseline="0">
              <a:solidFill>
                <a:srgbClr val="000000"/>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name="Slide98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5"/>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FFFFFF"/>
                </a:solidFill>
                <a:uFillTx/>
                <a:latin typeface="Arial"/>
                <a:ea typeface="ＭＳ Ｐゴシック"/>
                <a:cs typeface="ＭＳ Ｐゴシック"/>
              </a:rPr>
              <a:t>FLOWCHARTING SCHOOL PROCESSES</a:t>
            </a:r>
            <a:endParaRPr lang="en-US" sz="4000" b="1" i="1" u="none" strike="noStrike" kern="1200" cap="none" spc="0" baseline="0">
              <a:solidFill>
                <a:srgbClr val="FFFFFF"/>
              </a:solidFill>
              <a:uFillTx/>
              <a:latin typeface="Arial"/>
              <a:ea typeface="ＭＳ Ｐゴシック"/>
              <a:cs typeface="ＭＳ Ｐゴシック"/>
            </a:endParaRPr>
          </a:p>
        </p:txBody>
      </p:sp>
      <p:sp>
        <p:nvSpPr>
          <p:cNvPr id="3" name="Rectangle 7"/>
          <p:cNvSpPr/>
          <p:nvPr/>
        </p:nvSpPr>
        <p:spPr>
          <a:xfrm>
            <a:off x="215898" y="966785"/>
            <a:ext cx="8686800" cy="1431922"/>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10000"/>
              </a:lnSpc>
              <a:spcBef>
                <a:spcPts val="1700"/>
              </a:spcBef>
              <a:spcAft>
                <a:spcPts val="0"/>
              </a:spcAft>
              <a:buClr>
                <a:srgbClr val="000000"/>
              </a:buClr>
              <a:buSzPct val="75000"/>
              <a:buFont typeface="Wingdings"/>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	Assess what is really being</a:t>
            </a:r>
            <a:br>
              <a:rPr lang="en-US" sz="4000" b="1" i="0" u="none" strike="noStrike" kern="1200" cap="none" spc="0" baseline="0">
                <a:solidFill>
                  <a:srgbClr val="000000"/>
                </a:solidFill>
                <a:uFillTx/>
                <a:latin typeface="Arial"/>
                <a:ea typeface="ＭＳ Ｐゴシック"/>
                <a:cs typeface="ＭＳ Ｐゴシック"/>
              </a:rPr>
            </a:br>
            <a:r>
              <a:rPr lang="en-US" sz="4000" b="1" i="0" u="none" strike="noStrike" kern="1200" cap="none" spc="0" baseline="0">
                <a:solidFill>
                  <a:srgbClr val="000000"/>
                </a:solidFill>
                <a:uFillTx/>
                <a:latin typeface="Arial"/>
                <a:ea typeface="ＭＳ Ｐゴシック"/>
                <a:cs typeface="ＭＳ Ｐゴシック"/>
              </a:rPr>
              <a:t>	implemented.</a:t>
            </a:r>
          </a:p>
        </p:txBody>
      </p:sp>
      <p:sp>
        <p:nvSpPr>
          <p:cNvPr id="4" name="Rectangle 8"/>
          <p:cNvSpPr/>
          <p:nvPr/>
        </p:nvSpPr>
        <p:spPr>
          <a:xfrm>
            <a:off x="139702" y="2643192"/>
            <a:ext cx="8686800" cy="1431922"/>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10000"/>
              </a:lnSpc>
              <a:spcBef>
                <a:spcPts val="1700"/>
              </a:spcBef>
              <a:spcAft>
                <a:spcPts val="0"/>
              </a:spcAft>
              <a:buClr>
                <a:srgbClr val="000000"/>
              </a:buClr>
              <a:buSzPct val="75000"/>
              <a:buFont typeface="Wingdings"/>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	Understand how we </a:t>
            </a:r>
            <a:br>
              <a:rPr lang="en-US" sz="4000" b="1" i="0" u="none" strike="noStrike" kern="1200" cap="none" spc="0" baseline="0">
                <a:solidFill>
                  <a:srgbClr val="000000"/>
                </a:solidFill>
                <a:uFillTx/>
                <a:latin typeface="Arial"/>
                <a:ea typeface="ＭＳ Ｐゴシック"/>
                <a:cs typeface="ＭＳ Ｐゴシック"/>
              </a:rPr>
            </a:br>
            <a:r>
              <a:rPr lang="en-US" sz="4000" b="1" i="0" u="none" strike="noStrike" kern="1200" cap="none" spc="0" baseline="0">
                <a:solidFill>
                  <a:srgbClr val="000000"/>
                </a:solidFill>
                <a:uFillTx/>
                <a:latin typeface="Arial"/>
                <a:ea typeface="ＭＳ Ｐゴシック"/>
                <a:cs typeface="ＭＳ Ｐゴシック"/>
              </a:rPr>
              <a:t>	get our results.</a:t>
            </a:r>
          </a:p>
        </p:txBody>
      </p:sp>
      <p:sp>
        <p:nvSpPr>
          <p:cNvPr id="5" name="Rectangle 9"/>
          <p:cNvSpPr/>
          <p:nvPr/>
        </p:nvSpPr>
        <p:spPr>
          <a:xfrm>
            <a:off x="139702" y="4275140"/>
            <a:ext cx="8686800" cy="1431922"/>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10000"/>
              </a:lnSpc>
              <a:spcBef>
                <a:spcPts val="1700"/>
              </a:spcBef>
              <a:spcAft>
                <a:spcPts val="0"/>
              </a:spcAft>
              <a:buClr>
                <a:srgbClr val="000000"/>
              </a:buClr>
              <a:buSzPct val="75000"/>
              <a:buFont typeface="Wingdings"/>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	Determine the cause of</a:t>
            </a:r>
            <a:br>
              <a:rPr lang="en-US" sz="4000" b="1" i="0" u="none" strike="noStrike" kern="1200" cap="none" spc="0" baseline="0">
                <a:solidFill>
                  <a:srgbClr val="000000"/>
                </a:solidFill>
                <a:uFillTx/>
                <a:latin typeface="Arial"/>
                <a:ea typeface="ＭＳ Ｐゴシック"/>
                <a:cs typeface="ＭＳ Ｐゴシック"/>
              </a:rPr>
            </a:br>
            <a:r>
              <a:rPr lang="en-US" sz="4000" b="1" i="0" u="none" strike="noStrike" kern="1200" cap="none" spc="0" baseline="0">
                <a:solidFill>
                  <a:srgbClr val="000000"/>
                </a:solidFill>
                <a:uFillTx/>
                <a:latin typeface="Arial"/>
                <a:ea typeface="ＭＳ Ｐゴシック"/>
                <a:cs typeface="ＭＳ Ｐゴシック"/>
              </a:rPr>
              <a:t>	a problem or challenge.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name="Slide989">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p:nvPr/>
        </p:nvSpPr>
        <p:spPr>
          <a:xfrm>
            <a:off x="76196" y="1042992"/>
            <a:ext cx="8686800" cy="136842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10000"/>
              </a:lnSpc>
              <a:spcBef>
                <a:spcPts val="2300"/>
              </a:spcBef>
              <a:spcAft>
                <a:spcPts val="0"/>
              </a:spcAft>
              <a:buClr>
                <a:srgbClr val="000000"/>
              </a:buClr>
              <a:buSzPct val="75000"/>
              <a:buFont typeface="Wingdings"/>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	Build common understandings 		of a whole process.</a:t>
            </a:r>
          </a:p>
        </p:txBody>
      </p:sp>
      <p:sp>
        <p:nvSpPr>
          <p:cNvPr id="3" name="Rectangle 5"/>
          <p:cNvSpPr/>
          <p:nvPr/>
        </p:nvSpPr>
        <p:spPr>
          <a:xfrm>
            <a:off x="76196" y="2693986"/>
            <a:ext cx="8915400" cy="136842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10000"/>
              </a:lnSpc>
              <a:spcBef>
                <a:spcPts val="2300"/>
              </a:spcBef>
              <a:spcAft>
                <a:spcPts val="0"/>
              </a:spcAft>
              <a:buClr>
                <a:srgbClr val="000000"/>
              </a:buClr>
              <a:buSzPct val="75000"/>
              <a:buFont typeface="Wingdings"/>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	Communicate process related</a:t>
            </a:r>
            <a:br>
              <a:rPr lang="en-US" sz="3800" b="1" i="0" u="none" strike="noStrike" kern="1200" cap="none" spc="0" baseline="0">
                <a:solidFill>
                  <a:srgbClr val="000000"/>
                </a:solidFill>
                <a:uFillTx/>
                <a:latin typeface="Arial"/>
                <a:ea typeface="ＭＳ Ｐゴシック"/>
                <a:cs typeface="ＭＳ Ｐゴシック"/>
              </a:rPr>
            </a:br>
            <a:r>
              <a:rPr lang="en-US" sz="3800" b="1" i="0" u="none" strike="noStrike" kern="1200" cap="none" spc="0" baseline="0">
                <a:solidFill>
                  <a:srgbClr val="000000"/>
                </a:solidFill>
                <a:uFillTx/>
                <a:latin typeface="Arial"/>
                <a:ea typeface="ＭＳ Ｐゴシック"/>
                <a:cs typeface="ＭＳ Ｐゴシック"/>
              </a:rPr>
              <a:t>	information visually.</a:t>
            </a:r>
            <a:endParaRPr lang="en-US" sz="3400" b="1" i="0" u="none" strike="noStrike" kern="1200" cap="none" spc="0" baseline="0">
              <a:solidFill>
                <a:srgbClr val="000000"/>
              </a:solidFill>
              <a:effectLst>
                <a:outerShdw dist="38096" dir="2700000">
                  <a:srgbClr val="DDDDDD"/>
                </a:outerShdw>
              </a:effectLst>
              <a:uFillTx/>
              <a:latin typeface="Arial"/>
              <a:ea typeface="ＭＳ Ｐゴシック"/>
              <a:cs typeface="ＭＳ Ｐゴシック"/>
            </a:endParaRPr>
          </a:p>
        </p:txBody>
      </p:sp>
      <p:sp>
        <p:nvSpPr>
          <p:cNvPr id="4" name="Rectangle 6"/>
          <p:cNvSpPr/>
          <p:nvPr/>
        </p:nvSpPr>
        <p:spPr>
          <a:xfrm>
            <a:off x="76196" y="4341808"/>
            <a:ext cx="7696203" cy="136842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10000"/>
              </a:lnSpc>
              <a:spcBef>
                <a:spcPts val="2300"/>
              </a:spcBef>
              <a:spcAft>
                <a:spcPts val="0"/>
              </a:spcAft>
              <a:buClr>
                <a:srgbClr val="000000"/>
              </a:buClr>
              <a:buSzPct val="75000"/>
              <a:buFont typeface="Wingdings"/>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	Provide a way to monitor 		and update processes.</a:t>
            </a:r>
          </a:p>
        </p:txBody>
      </p:sp>
      <p:sp>
        <p:nvSpPr>
          <p:cNvPr id="5" name="Rectangle 5"/>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FFFFFF"/>
                </a:solidFill>
                <a:uFillTx/>
                <a:latin typeface="Arial"/>
                <a:ea typeface="ＭＳ Ｐゴシック"/>
                <a:cs typeface="ＭＳ Ｐゴシック"/>
              </a:rPr>
              <a:t>FLOWCHARTING SCHOOL PROCESSES</a:t>
            </a:r>
            <a:endParaRPr lang="en-US" sz="4000" b="1" i="1"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name="Slide990">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0" y="38103"/>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PROCESS FLOWCHARTS</a:t>
            </a:r>
            <a:endParaRPr lang="en-US" sz="3600" b="1" i="1" u="none" strike="noStrike" kern="1200" cap="none" spc="0" baseline="0">
              <a:solidFill>
                <a:srgbClr val="FFFFFF"/>
              </a:solidFill>
              <a:uFillTx/>
              <a:latin typeface="Arial"/>
              <a:ea typeface="ＭＳ Ｐゴシック"/>
              <a:cs typeface="ＭＳ Ｐゴシック"/>
            </a:endParaRPr>
          </a:p>
        </p:txBody>
      </p:sp>
      <p:sp>
        <p:nvSpPr>
          <p:cNvPr id="3" name="Rectangle 10"/>
          <p:cNvSpPr/>
          <p:nvPr/>
        </p:nvSpPr>
        <p:spPr>
          <a:xfrm>
            <a:off x="0" y="838203"/>
            <a:ext cx="9144000" cy="2973391"/>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n-US" sz="4200" b="1" i="0" u="none" strike="noStrike" kern="1200" cap="none" spc="0" baseline="0">
                <a:solidFill>
                  <a:srgbClr val="000000"/>
                </a:solidFill>
                <a:uFillTx/>
                <a:latin typeface="Arial"/>
                <a:ea typeface="ＭＳ Ｐゴシック"/>
                <a:cs typeface="ＭＳ Ｐゴシック"/>
              </a:rPr>
              <a:t>Process maps or flow charts</a:t>
            </a:r>
            <a:br>
              <a:rPr lang="en-US" sz="4200" b="1" i="0" u="none" strike="noStrike" kern="1200" cap="none" spc="0" baseline="0">
                <a:solidFill>
                  <a:srgbClr val="000000"/>
                </a:solidFill>
                <a:uFillTx/>
                <a:latin typeface="Arial"/>
                <a:ea typeface="ＭＳ Ｐゴシック"/>
                <a:cs typeface="ＭＳ Ｐゴシック"/>
              </a:rPr>
            </a:br>
            <a:r>
              <a:rPr lang="en-US" sz="4200" b="1" i="0" u="none" strike="noStrike" kern="1200" cap="none" spc="0" baseline="0">
                <a:solidFill>
                  <a:srgbClr val="000000"/>
                </a:solidFill>
                <a:uFillTx/>
                <a:latin typeface="Arial"/>
                <a:ea typeface="ＭＳ Ｐゴシック"/>
                <a:cs typeface="ＭＳ Ｐゴシック"/>
              </a:rPr>
              <a:t>are composed of a relatively</a:t>
            </a:r>
            <a:br>
              <a:rPr lang="en-US" sz="4200" b="1" i="0" u="none" strike="noStrike" kern="1200" cap="none" spc="0" baseline="0">
                <a:solidFill>
                  <a:srgbClr val="000000"/>
                </a:solidFill>
                <a:uFillTx/>
                <a:latin typeface="Arial"/>
                <a:ea typeface="ＭＳ Ｐゴシック"/>
                <a:cs typeface="ＭＳ Ｐゴシック"/>
              </a:rPr>
            </a:br>
            <a:r>
              <a:rPr lang="en-US" sz="4200" b="1" i="0" u="none" strike="noStrike" kern="1200" cap="none" spc="0" baseline="0">
                <a:solidFill>
                  <a:srgbClr val="000000"/>
                </a:solidFill>
                <a:uFillTx/>
                <a:latin typeface="Arial"/>
                <a:ea typeface="ＭＳ Ｐゴシック"/>
                <a:cs typeface="ＭＳ Ｐゴシック"/>
              </a:rPr>
              <a:t>standardized set of symbols.</a:t>
            </a:r>
            <a:endParaRPr lang="en-US" sz="4400" b="1" i="0" u="none" strike="noStrike" kern="1200" cap="none" spc="0" baseline="0">
              <a:solidFill>
                <a:srgbClr val="000000"/>
              </a:solidFill>
              <a:effectLst>
                <a:outerShdw dist="38096" dir="2700000">
                  <a:srgbClr val="DDDDDD"/>
                </a:outerShdw>
              </a:effectLst>
              <a:uFillTx/>
              <a:latin typeface="Arial"/>
              <a:ea typeface="ＭＳ Ｐゴシック"/>
              <a:cs typeface="ＭＳ Ｐゴシック"/>
            </a:endParaRPr>
          </a:p>
        </p:txBody>
      </p:sp>
      <p:pic>
        <p:nvPicPr>
          <p:cNvPr id="4" name="Picture 11"/>
          <p:cNvPicPr>
            <a:picLocks noChangeAspect="1"/>
          </p:cNvPicPr>
          <p:nvPr/>
        </p:nvPicPr>
        <p:blipFill>
          <a:blip r:embed="rId4"/>
          <a:srcRect/>
          <a:stretch>
            <a:fillRect/>
          </a:stretch>
        </p:blipFill>
        <p:spPr>
          <a:xfrm>
            <a:off x="609603" y="4086225"/>
            <a:ext cx="7894636" cy="1508129"/>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name="Slide991">
    <p:bg>
      <p:bgPr>
        <a:blipFill>
          <a:blip r:embed="rId2"/>
          <a:stretch>
            <a:fillRect/>
          </a:stretch>
        </a:blipFill>
        <a:effectLst/>
      </p:bgPr>
    </p:bg>
    <p:spTree>
      <p:nvGrpSpPr>
        <p:cNvPr id="1" name=""/>
        <p:cNvGrpSpPr/>
        <p:nvPr/>
      </p:nvGrpSpPr>
      <p:grpSpPr>
        <a:xfrm>
          <a:off x="0" y="0"/>
          <a:ext cx="0" cy="0"/>
          <a:chOff x="0" y="0"/>
          <a:chExt cx="0" cy="0"/>
        </a:xfrm>
      </p:grpSpPr>
      <p:grpSp>
        <p:nvGrpSpPr>
          <p:cNvPr id="2" name="Group 7"/>
          <p:cNvGrpSpPr/>
          <p:nvPr/>
        </p:nvGrpSpPr>
        <p:grpSpPr>
          <a:xfrm>
            <a:off x="644523" y="919164"/>
            <a:ext cx="7327901" cy="4843457"/>
            <a:chOff x="644523" y="919164"/>
            <a:chExt cx="7327901" cy="4843457"/>
          </a:xfrm>
        </p:grpSpPr>
        <p:pic>
          <p:nvPicPr>
            <p:cNvPr id="3" name="Picture 1" descr="Flowchart Diamond.png"/>
            <p:cNvPicPr>
              <a:picLocks noChangeAspect="1"/>
            </p:cNvPicPr>
            <p:nvPr/>
          </p:nvPicPr>
          <p:blipFill>
            <a:blip r:embed="rId3"/>
            <a:srcRect/>
            <a:stretch>
              <a:fillRect/>
            </a:stretch>
          </p:blipFill>
          <p:spPr>
            <a:xfrm>
              <a:off x="644523" y="919164"/>
              <a:ext cx="7327901" cy="4843457"/>
            </a:xfrm>
            <a:prstGeom prst="rect">
              <a:avLst/>
            </a:prstGeom>
            <a:noFill/>
            <a:ln>
              <a:noFill/>
            </a:ln>
            <a:effectLst>
              <a:outerShdw dist="22997" dir="5400000" algn="tl">
                <a:srgbClr val="000000">
                  <a:alpha val="35000"/>
                </a:srgbClr>
              </a:outerShdw>
            </a:effectLst>
          </p:spPr>
        </p:pic>
        <p:sp>
          <p:nvSpPr>
            <p:cNvPr id="4" name="TextBox 2"/>
            <p:cNvSpPr txBox="1"/>
            <p:nvPr/>
          </p:nvSpPr>
          <p:spPr>
            <a:xfrm>
              <a:off x="2971388" y="1516285"/>
              <a:ext cx="4189945" cy="2062337"/>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Individual</a:t>
              </a:r>
              <a:br>
                <a:rPr lang="en-US" sz="3200" b="1" i="0" u="none" strike="noStrike" kern="1200" cap="none" spc="0" baseline="0">
                  <a:solidFill>
                    <a:srgbClr val="000000"/>
                  </a:solidFill>
                  <a:uFillTx/>
                  <a:latin typeface="Arial"/>
                  <a:ea typeface="ＭＳ Ｐゴシック"/>
                  <a:cs typeface="Arial"/>
                </a:rPr>
              </a:br>
              <a:r>
                <a:rPr lang="en-US" sz="3200" b="1" i="0" u="none" strike="noStrike" kern="1200" cap="none" spc="0" baseline="0">
                  <a:solidFill>
                    <a:srgbClr val="000000"/>
                  </a:solidFill>
                  <a:uFillTx/>
                  <a:latin typeface="Arial"/>
                  <a:ea typeface="ＭＳ Ｐゴシック"/>
                  <a:cs typeface="Arial"/>
                </a:rPr>
                <a:t>student meets benchmark expectations.</a:t>
              </a:r>
            </a:p>
          </p:txBody>
        </p:sp>
        <p:sp>
          <p:nvSpPr>
            <p:cNvPr id="5" name="TextBox 4"/>
            <p:cNvSpPr txBox="1"/>
            <p:nvPr/>
          </p:nvSpPr>
          <p:spPr>
            <a:xfrm>
              <a:off x="1223695" y="1875562"/>
              <a:ext cx="961436" cy="584841"/>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Yes</a:t>
              </a:r>
            </a:p>
          </p:txBody>
        </p:sp>
        <p:sp>
          <p:nvSpPr>
            <p:cNvPr id="6" name="TextBox 5"/>
            <p:cNvSpPr txBox="1"/>
            <p:nvPr/>
          </p:nvSpPr>
          <p:spPr>
            <a:xfrm>
              <a:off x="5164622" y="4510250"/>
              <a:ext cx="961436" cy="584841"/>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No</a:t>
              </a:r>
            </a:p>
          </p:txBody>
        </p:sp>
      </p:grpSp>
      <p:sp>
        <p:nvSpPr>
          <p:cNvPr id="7" name="Rectangle 2"/>
          <p:cNvSpPr/>
          <p:nvPr/>
        </p:nvSpPr>
        <p:spPr>
          <a:xfrm>
            <a:off x="0" y="7936"/>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DIAMONDS ARE FOR DECISIONS</a:t>
            </a:r>
            <a:endParaRPr lang="en-US" sz="3600" b="1" i="1"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name="Slide992">
    <p:bg>
      <p:bgPr>
        <a:blipFill>
          <a:blip r:embed="rId2"/>
          <a:stretch>
            <a:fillRect/>
          </a:stretch>
        </a:blipFill>
        <a:effectLst/>
      </p:bgPr>
    </p:bg>
    <p:spTree>
      <p:nvGrpSpPr>
        <p:cNvPr id="1" name=""/>
        <p:cNvGrpSpPr/>
        <p:nvPr/>
      </p:nvGrpSpPr>
      <p:grpSpPr>
        <a:xfrm>
          <a:off x="0" y="0"/>
          <a:ext cx="0" cy="0"/>
          <a:chOff x="0" y="0"/>
          <a:chExt cx="0" cy="0"/>
        </a:xfrm>
      </p:grpSpPr>
      <p:grpSp>
        <p:nvGrpSpPr>
          <p:cNvPr id="2" name="Group 6"/>
          <p:cNvGrpSpPr/>
          <p:nvPr/>
        </p:nvGrpSpPr>
        <p:grpSpPr>
          <a:xfrm>
            <a:off x="739777" y="1327151"/>
            <a:ext cx="7769227" cy="3890964"/>
            <a:chOff x="739777" y="1327151"/>
            <a:chExt cx="7769227" cy="3890964"/>
          </a:xfrm>
        </p:grpSpPr>
        <p:pic>
          <p:nvPicPr>
            <p:cNvPr id="3" name="Picture 1" descr="Flowchart Rectangle.png"/>
            <p:cNvPicPr>
              <a:picLocks noChangeAspect="1"/>
            </p:cNvPicPr>
            <p:nvPr/>
          </p:nvPicPr>
          <p:blipFill>
            <a:blip r:embed="rId3"/>
            <a:srcRect/>
            <a:stretch>
              <a:fillRect/>
            </a:stretch>
          </p:blipFill>
          <p:spPr>
            <a:xfrm>
              <a:off x="739777" y="1327151"/>
              <a:ext cx="7769227" cy="3890964"/>
            </a:xfrm>
            <a:prstGeom prst="rect">
              <a:avLst/>
            </a:prstGeom>
            <a:noFill/>
            <a:ln>
              <a:noFill/>
            </a:ln>
            <a:effectLst>
              <a:outerShdw dist="22997" dir="5400000" algn="tl">
                <a:srgbClr val="000000">
                  <a:alpha val="35000"/>
                </a:srgbClr>
              </a:outerShdw>
            </a:effectLst>
          </p:spPr>
        </p:pic>
        <p:sp>
          <p:nvSpPr>
            <p:cNvPr id="4" name="TextBox 2"/>
            <p:cNvSpPr txBox="1"/>
            <p:nvPr/>
          </p:nvSpPr>
          <p:spPr>
            <a:xfrm>
              <a:off x="1002557" y="1708565"/>
              <a:ext cx="7214314" cy="196016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ts val="49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Arial"/>
                </a:rPr>
                <a:t>Student does need additional assistance—staff identifies skill deficit and matches intervention.</a:t>
              </a:r>
            </a:p>
          </p:txBody>
        </p:sp>
      </p:grpSp>
      <p:sp>
        <p:nvSpPr>
          <p:cNvPr id="5" name="Rectangle 2"/>
          <p:cNvSpPr/>
          <p:nvPr/>
        </p:nvSpPr>
        <p:spPr>
          <a:xfrm>
            <a:off x="0" y="38103"/>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RECTANGLES ARE FOR ACTION</a:t>
            </a:r>
            <a:endParaRPr lang="en-US" sz="3600" b="1" i="1"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name="Slide1207">
    <p:spTree>
      <p:nvGrpSpPr>
        <p:cNvPr id="1" name=""/>
        <p:cNvGrpSpPr/>
        <p:nvPr/>
      </p:nvGrpSpPr>
      <p:grpSpPr>
        <a:xfrm>
          <a:off x="0" y="0"/>
          <a:ext cx="0" cy="0"/>
          <a:chOff x="0" y="0"/>
          <a:chExt cx="0" cy="0"/>
        </a:xfrm>
      </p:grpSpPr>
      <p:pic>
        <p:nvPicPr>
          <p:cNvPr id="2" name="Picture 2" descr="HS Flowchart"/>
          <p:cNvPicPr>
            <a:picLocks noChangeAspect="1"/>
          </p:cNvPicPr>
          <p:nvPr/>
        </p:nvPicPr>
        <p:blipFill>
          <a:blip r:embed="rId3"/>
          <a:srcRect/>
          <a:stretch>
            <a:fillRect/>
          </a:stretch>
        </p:blipFill>
        <p:spPr>
          <a:xfrm>
            <a:off x="1279529" y="123828"/>
            <a:ext cx="6721470" cy="6581778"/>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256992" y="265953"/>
            <a:ext cx="1981203"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261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name="Slide994">
    <p:spTree>
      <p:nvGrpSpPr>
        <p:cNvPr id="1" name=""/>
        <p:cNvGrpSpPr/>
        <p:nvPr/>
      </p:nvGrpSpPr>
      <p:grpSpPr>
        <a:xfrm>
          <a:off x="0" y="0"/>
          <a:ext cx="0" cy="0"/>
          <a:chOff x="0" y="0"/>
          <a:chExt cx="0" cy="0"/>
        </a:xfrm>
      </p:grpSpPr>
      <p:sp>
        <p:nvSpPr>
          <p:cNvPr id="2" name="Text Box 3"/>
          <p:cNvSpPr txBox="1"/>
          <p:nvPr/>
        </p:nvSpPr>
        <p:spPr>
          <a:xfrm>
            <a:off x="6553203" y="3962396"/>
            <a:ext cx="2286000"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FFFFFF"/>
                </a:solidFill>
                <a:uFillTx/>
                <a:latin typeface="Arial"/>
                <a:ea typeface="ＭＳ Ｐゴシック"/>
                <a:cs typeface="ＭＳ Ｐゴシック"/>
              </a:rPr>
              <a:t>Page 63</a:t>
            </a:r>
            <a:endParaRPr lang="en-US" sz="2400" b="1" i="0" u="none" strike="noStrike" kern="1200" cap="none" spc="0" baseline="0">
              <a:solidFill>
                <a:srgbClr val="FFFFFF"/>
              </a:solidFill>
              <a:uFillTx/>
              <a:latin typeface="Arial"/>
              <a:ea typeface="ＭＳ Ｐゴシック"/>
              <a:cs typeface="ＭＳ Ｐゴシック"/>
            </a:endParaRPr>
          </a:p>
        </p:txBody>
      </p:sp>
      <p:sp>
        <p:nvSpPr>
          <p:cNvPr id="3" name="Text Box 6"/>
          <p:cNvSpPr txBox="1"/>
          <p:nvPr/>
        </p:nvSpPr>
        <p:spPr>
          <a:xfrm>
            <a:off x="6827093" y="147172"/>
            <a:ext cx="2205039" cy="641351"/>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220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ＭＳ Ｐゴシック"/>
              </a:rPr>
              <a:t>Page 371</a:t>
            </a:r>
          </a:p>
        </p:txBody>
      </p:sp>
      <p:sp>
        <p:nvSpPr>
          <p:cNvPr id="4" name="Rectangle 3"/>
          <p:cNvSpPr/>
          <p:nvPr/>
        </p:nvSpPr>
        <p:spPr>
          <a:xfrm>
            <a:off x="5408611" y="1272040"/>
            <a:ext cx="3735388" cy="2184401"/>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ＭＳ Ｐゴシック"/>
              </a:rPr>
              <a:t>MARYLIN AVENUE’S SHARED VISION FLOWCHART</a:t>
            </a:r>
          </a:p>
        </p:txBody>
      </p:sp>
      <p:pic>
        <p:nvPicPr>
          <p:cNvPr id="5" name="Picture 1" descr="MAS FlowVision.png"/>
          <p:cNvPicPr>
            <a:picLocks noChangeAspect="1"/>
          </p:cNvPicPr>
          <p:nvPr/>
        </p:nvPicPr>
        <p:blipFill>
          <a:blip r:embed="rId3"/>
          <a:srcRect/>
          <a:stretch>
            <a:fillRect/>
          </a:stretch>
        </p:blipFill>
        <p:spPr>
          <a:xfrm>
            <a:off x="204789" y="104771"/>
            <a:ext cx="5021263" cy="66294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name="Slide995">
    <p:spTree>
      <p:nvGrpSpPr>
        <p:cNvPr id="1" name=""/>
        <p:cNvGrpSpPr/>
        <p:nvPr/>
      </p:nvGrpSpPr>
      <p:grpSpPr>
        <a:xfrm>
          <a:off x="0" y="0"/>
          <a:ext cx="0" cy="0"/>
          <a:chOff x="0" y="0"/>
          <a:chExt cx="0" cy="0"/>
        </a:xfrm>
      </p:grpSpPr>
      <p:pic>
        <p:nvPicPr>
          <p:cNvPr id="2" name="Picture 1" descr="Prevention FC-1.png"/>
          <p:cNvPicPr>
            <a:picLocks noChangeAspect="1"/>
          </p:cNvPicPr>
          <p:nvPr/>
        </p:nvPicPr>
        <p:blipFill>
          <a:blip r:embed="rId3"/>
          <a:srcRect/>
          <a:stretch>
            <a:fillRect/>
          </a:stretch>
        </p:blipFill>
        <p:spPr>
          <a:xfrm>
            <a:off x="393704" y="74615"/>
            <a:ext cx="8243892" cy="6765929"/>
          </a:xfrm>
          <a:prstGeom prst="rect">
            <a:avLst/>
          </a:prstGeom>
          <a:noFill/>
          <a:ln>
            <a:noFill/>
          </a:ln>
          <a:effectLst>
            <a:outerShdw dist="22997" dir="5400000" algn="tl">
              <a:srgbClr val="000000">
                <a:alpha val="35000"/>
              </a:srgbClr>
            </a:outerShdw>
          </a:effectLst>
        </p:spPr>
      </p:pic>
      <p:sp>
        <p:nvSpPr>
          <p:cNvPr id="3" name="Text Box 6"/>
          <p:cNvSpPr txBox="1"/>
          <p:nvPr/>
        </p:nvSpPr>
        <p:spPr>
          <a:xfrm>
            <a:off x="6724086" y="1819930"/>
            <a:ext cx="2239959" cy="1200150"/>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220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ＭＳ Ｐゴシック"/>
              </a:rPr>
              <a:t>Pages 88-89</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name="Slide996">
    <p:spTree>
      <p:nvGrpSpPr>
        <p:cNvPr id="1" name=""/>
        <p:cNvGrpSpPr/>
        <p:nvPr/>
      </p:nvGrpSpPr>
      <p:grpSpPr>
        <a:xfrm>
          <a:off x="0" y="0"/>
          <a:ext cx="0" cy="0"/>
          <a:chOff x="0" y="0"/>
          <a:chExt cx="0" cy="0"/>
        </a:xfrm>
      </p:grpSpPr>
      <p:pic>
        <p:nvPicPr>
          <p:cNvPr id="2" name="Picture 2" descr="Data PLCs Flowchart"/>
          <p:cNvPicPr>
            <a:picLocks noChangeAspect="1"/>
          </p:cNvPicPr>
          <p:nvPr/>
        </p:nvPicPr>
        <p:blipFill>
          <a:blip r:embed="rId3"/>
          <a:srcRect/>
          <a:stretch>
            <a:fillRect/>
          </a:stretch>
        </p:blipFill>
        <p:spPr>
          <a:xfrm>
            <a:off x="723903" y="230191"/>
            <a:ext cx="7658100" cy="6399208"/>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6875931" y="2820896"/>
            <a:ext cx="1981203"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262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name="Slide510">
    <p:spTree>
      <p:nvGrpSpPr>
        <p:cNvPr id="1" name=""/>
        <p:cNvGrpSpPr/>
        <p:nvPr/>
      </p:nvGrpSpPr>
      <p:grpSpPr>
        <a:xfrm>
          <a:off x="0" y="0"/>
          <a:ext cx="0" cy="0"/>
          <a:chOff x="0" y="0"/>
          <a:chExt cx="0" cy="0"/>
        </a:xfrm>
      </p:grpSpPr>
      <p:pic>
        <p:nvPicPr>
          <p:cNvPr id="2" name="Picture 1" descr="CIP_Slide5-2013.png"/>
          <p:cNvPicPr>
            <a:picLocks noChangeAspect="1"/>
          </p:cNvPicPr>
          <p:nvPr/>
        </p:nvPicPr>
        <p:blipFill>
          <a:blip r:embed="rId3"/>
          <a:srcRect/>
          <a:stretch>
            <a:fillRect/>
          </a:stretch>
        </p:blipFill>
        <p:spPr>
          <a:xfrm>
            <a:off x="207961" y="1524003"/>
            <a:ext cx="8783634" cy="393224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name="Slide997">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258921" y="985979"/>
            <a:ext cx="8384179" cy="5047533"/>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515941" marR="0" lvl="0" indent="-457200" algn="l" defTabSz="914400" rtl="0" fontAlgn="auto" hangingPunct="0">
              <a:lnSpc>
                <a:spcPct val="100000"/>
              </a:lnSpc>
              <a:spcBef>
                <a:spcPts val="18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Prevention System – </a:t>
            </a:r>
            <a:r>
              <a:rPr lang="en-US" sz="3600" b="1" i="0" u="none" strike="noStrike" kern="1200" cap="none" spc="0" baseline="0">
                <a:solidFill>
                  <a:srgbClr val="8000FF"/>
                </a:solidFill>
                <a:uFillTx/>
                <a:latin typeface="Arial"/>
                <a:ea typeface="ＭＳ Ｐゴシック"/>
                <a:cs typeface="Arial"/>
              </a:rPr>
              <a:t>Pages 88-89</a:t>
            </a:r>
          </a:p>
          <a:p>
            <a:pPr marL="515941" marR="0" lvl="0" indent="-457200" algn="l" defTabSz="914400" rtl="0" fontAlgn="auto" hangingPunct="0">
              <a:lnSpc>
                <a:spcPct val="100000"/>
              </a:lnSpc>
              <a:spcBef>
                <a:spcPts val="1800"/>
              </a:spcBef>
              <a:spcAft>
                <a:spcPts val="60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Common Core State Standards – </a:t>
            </a:r>
            <a:br>
              <a:rPr lang="en-US" sz="3600" b="1" i="0" u="none" strike="noStrike" kern="1200" cap="none" spc="0" baseline="0">
                <a:solidFill>
                  <a:srgbClr val="000000"/>
                </a:solidFill>
                <a:uFillTx/>
                <a:latin typeface="Arial"/>
                <a:ea typeface="ＭＳ Ｐゴシック"/>
                <a:cs typeface="Arial"/>
              </a:rPr>
            </a:br>
            <a:r>
              <a:rPr lang="en-US" sz="3600" b="1" i="0" u="none" strike="noStrike" kern="1200" cap="none" spc="0" baseline="0">
                <a:solidFill>
                  <a:srgbClr val="8000FF"/>
                </a:solidFill>
                <a:uFillTx/>
                <a:latin typeface="Arial"/>
                <a:ea typeface="ＭＳ Ｐゴシック"/>
                <a:cs typeface="Arial"/>
              </a:rPr>
              <a:t>Page 90</a:t>
            </a:r>
          </a:p>
          <a:p>
            <a:pPr marL="515941" marR="0" lvl="0" indent="-457200" algn="l" defTabSz="914400" rtl="0" fontAlgn="auto" hangingPunct="0">
              <a:lnSpc>
                <a:spcPct val="100000"/>
              </a:lnSpc>
              <a:spcBef>
                <a:spcPts val="1800"/>
              </a:spcBef>
              <a:spcAft>
                <a:spcPts val="60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Shared Vision– </a:t>
            </a:r>
            <a:r>
              <a:rPr lang="en-US" sz="3600" b="1" i="0" u="none" strike="noStrike" kern="1200" cap="none" spc="0" baseline="0">
                <a:solidFill>
                  <a:srgbClr val="8000FF"/>
                </a:solidFill>
                <a:uFillTx/>
                <a:latin typeface="Arial"/>
                <a:ea typeface="ＭＳ Ｐゴシック"/>
                <a:cs typeface="Arial"/>
              </a:rPr>
              <a:t>Page 260</a:t>
            </a:r>
          </a:p>
          <a:p>
            <a:pPr marL="515941" marR="0" lvl="0" indent="-457200" algn="l" defTabSz="914400" rtl="0" fontAlgn="auto" hangingPunct="0">
              <a:lnSpc>
                <a:spcPct val="100000"/>
              </a:lnSpc>
              <a:spcBef>
                <a:spcPts val="18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High School Process– </a:t>
            </a:r>
            <a:r>
              <a:rPr lang="en-US" sz="3600" b="1" i="0" u="none" strike="noStrike" kern="1200" cap="none" spc="0" baseline="0">
                <a:solidFill>
                  <a:srgbClr val="8000FF"/>
                </a:solidFill>
                <a:uFillTx/>
                <a:latin typeface="Arial"/>
                <a:ea typeface="ＭＳ Ｐゴシック"/>
                <a:cs typeface="Arial"/>
              </a:rPr>
              <a:t>Page 261</a:t>
            </a:r>
          </a:p>
          <a:p>
            <a:pPr marL="515941" marR="0" lvl="0" indent="-457200" algn="l" defTabSz="914400" rtl="0" fontAlgn="auto" hangingPunct="0">
              <a:lnSpc>
                <a:spcPct val="100000"/>
              </a:lnSpc>
              <a:spcBef>
                <a:spcPts val="1800"/>
              </a:spcBef>
              <a:spcAft>
                <a:spcPts val="60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Process of Using Data in PLCs–</a:t>
            </a:r>
            <a:r>
              <a:rPr lang="en-US" sz="3600" b="1" i="0" u="none" strike="noStrike" kern="1200" cap="none" spc="0" baseline="0">
                <a:solidFill>
                  <a:srgbClr val="8000FF"/>
                </a:solidFill>
                <a:uFillTx/>
                <a:latin typeface="Arial"/>
                <a:ea typeface="ＭＳ Ｐゴシック"/>
                <a:cs typeface="Arial"/>
              </a:rPr>
              <a:t> </a:t>
            </a:r>
            <a:br>
              <a:rPr lang="en-US" sz="3600" b="1" i="0" u="none" strike="noStrike" kern="1200" cap="none" spc="0" baseline="0">
                <a:solidFill>
                  <a:srgbClr val="8000FF"/>
                </a:solidFill>
                <a:uFillTx/>
                <a:latin typeface="Arial"/>
                <a:ea typeface="ＭＳ Ｐゴシック"/>
                <a:cs typeface="Arial"/>
              </a:rPr>
            </a:br>
            <a:r>
              <a:rPr lang="en-US" sz="3600" b="1" i="0" u="none" strike="noStrike" kern="1200" cap="none" spc="0" baseline="0">
                <a:solidFill>
                  <a:srgbClr val="8000FF"/>
                </a:solidFill>
                <a:uFillTx/>
                <a:latin typeface="Arial"/>
                <a:ea typeface="ＭＳ Ｐゴシック"/>
                <a:cs typeface="Arial"/>
              </a:rPr>
              <a:t>Page 262</a:t>
            </a:r>
          </a:p>
        </p:txBody>
      </p:sp>
      <p:sp>
        <p:nvSpPr>
          <p:cNvPr id="3" name="Rectangle 2"/>
          <p:cNvSpPr/>
          <p:nvPr/>
        </p:nvSpPr>
        <p:spPr>
          <a:xfrm>
            <a:off x="0" y="76196"/>
            <a:ext cx="9144000" cy="646115"/>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FLOWCHART EXAMPLES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name="Slide99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573091" y="966045"/>
            <a:ext cx="8085133" cy="253916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Within your teams, please use the mapping symbols to flowchart a process on chart paper…</a:t>
            </a:r>
            <a:endParaRPr lang="en-US" sz="3200" b="1" i="0" u="none" strike="noStrike" kern="1200" cap="none" spc="0" baseline="0">
              <a:solidFill>
                <a:srgbClr val="000000"/>
              </a:solidFill>
              <a:effectLst>
                <a:outerShdw dist="38096" dir="2700000">
                  <a:srgbClr val="DDDDDD"/>
                </a:outerShdw>
              </a:effectLst>
              <a:uFillTx/>
              <a:latin typeface="Arial"/>
              <a:ea typeface="ＭＳ Ｐゴシック"/>
              <a:cs typeface="ＭＳ Ｐゴシック"/>
            </a:endParaRPr>
          </a:p>
        </p:txBody>
      </p:sp>
      <p:sp>
        <p:nvSpPr>
          <p:cNvPr id="3" name="Rectangle 4"/>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PROCESS FLOWCHARTS</a:t>
            </a:r>
            <a:endParaRPr lang="en-US" sz="3600" b="1" i="1" u="none" strike="noStrike" kern="1200" cap="none" spc="0" baseline="0">
              <a:solidFill>
                <a:srgbClr val="FFFFFF"/>
              </a:solidFill>
              <a:uFillTx/>
              <a:latin typeface="Arial"/>
              <a:ea typeface="ＭＳ Ｐゴシック"/>
              <a:cs typeface="ＭＳ Ｐゴシック"/>
            </a:endParaRPr>
          </a:p>
        </p:txBody>
      </p:sp>
      <p:pic>
        <p:nvPicPr>
          <p:cNvPr id="4" name="Picture 6"/>
          <p:cNvPicPr>
            <a:picLocks noChangeAspect="1"/>
          </p:cNvPicPr>
          <p:nvPr/>
        </p:nvPicPr>
        <p:blipFill>
          <a:blip r:embed="rId4"/>
          <a:srcRect/>
          <a:stretch>
            <a:fillRect/>
          </a:stretch>
        </p:blipFill>
        <p:spPr>
          <a:xfrm>
            <a:off x="609603" y="4063995"/>
            <a:ext cx="7975597" cy="1511302"/>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name="Slide1293">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5"/>
          <p:cNvSpPr/>
          <p:nvPr/>
        </p:nvSpPr>
        <p:spPr>
          <a:xfrm>
            <a:off x="0" y="38103"/>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FFFFFF"/>
                </a:solidFill>
                <a:uFillTx/>
                <a:latin typeface="Arial"/>
                <a:ea typeface="ＭＳ Ｐゴシック"/>
                <a:cs typeface="ＭＳ Ｐゴシック"/>
              </a:rPr>
              <a:t>FLOWCHARTING SCHOOL PROCESSES</a:t>
            </a:r>
            <a:endParaRPr lang="en-US" sz="3400" b="1" i="1" u="none" strike="noStrike" kern="1200" cap="none" spc="0" baseline="0">
              <a:solidFill>
                <a:srgbClr val="FFFFFF"/>
              </a:solidFill>
              <a:uFillTx/>
              <a:latin typeface="Arial"/>
              <a:ea typeface="ＭＳ Ｐゴシック"/>
              <a:cs typeface="ＭＳ Ｐゴシック"/>
            </a:endParaRPr>
          </a:p>
        </p:txBody>
      </p:sp>
      <p:sp>
        <p:nvSpPr>
          <p:cNvPr id="3" name="Rectangle 4"/>
          <p:cNvSpPr/>
          <p:nvPr/>
        </p:nvSpPr>
        <p:spPr>
          <a:xfrm>
            <a:off x="85112" y="838203"/>
            <a:ext cx="9058887" cy="5509195"/>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t" anchorCtr="0" compatLnSpc="1">
            <a:spAutoFit/>
          </a:bodyPr>
          <a:lstStyle/>
          <a:p>
            <a:pPr marL="342900" marR="0" lvl="0" indent="-34290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Empowering change.</a:t>
            </a:r>
          </a:p>
          <a:p>
            <a:pPr marL="342900" marR="0" lvl="0" indent="-34290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Creating a focus on fidelity.</a:t>
            </a:r>
          </a:p>
          <a:p>
            <a:pPr marL="342900" marR="0" lvl="0" indent="-34290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Considering best practice and professional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learning.</a:t>
            </a:r>
          </a:p>
          <a:p>
            <a:pPr marL="457200" marR="0" lvl="0" indent="-45720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Practically applying previous learning.</a:t>
            </a:r>
          </a:p>
          <a:p>
            <a:pPr marL="457200" marR="0" lvl="0" indent="-45720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Considering the role of assessment and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student learning data.</a:t>
            </a:r>
          </a:p>
          <a:p>
            <a:pPr marL="457200" marR="0" lvl="0" indent="-45720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Provides foundation for effective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monitoring and measuring.</a:t>
            </a:r>
          </a:p>
          <a:p>
            <a:pPr marL="457200" marR="0" lvl="0" indent="-457200" algn="l" defTabSz="914400" rtl="0" fontAlgn="auto" hangingPunct="0">
              <a:lnSpc>
                <a:spcPct val="10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Process allowing reflection on vision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(values and beliefs).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name="Slide1002">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9"/>
          <p:cNvSpPr/>
          <p:nvPr/>
        </p:nvSpPr>
        <p:spPr>
          <a:xfrm>
            <a:off x="114300" y="-77696"/>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3" name="Rectangle 4"/>
          <p:cNvSpPr/>
          <p:nvPr/>
        </p:nvSpPr>
        <p:spPr>
          <a:xfrm>
            <a:off x="5244349" y="966694"/>
            <a:ext cx="3899650"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258-262</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8000FF"/>
              </a:solidFill>
              <a:uFillTx/>
              <a:latin typeface="Arial"/>
              <a:ea typeface="ＭＳ Ｐゴシック"/>
              <a:cs typeface="Arial"/>
            </a:endParaRPr>
          </a:p>
        </p:txBody>
      </p:sp>
      <p:pic>
        <p:nvPicPr>
          <p:cNvPr id="4" name="Picture 9" descr="DA-3rdEd-Front-Cover.jpg"/>
          <p:cNvPicPr>
            <a:picLocks noChangeAspect="1"/>
          </p:cNvPicPr>
          <p:nvPr/>
        </p:nvPicPr>
        <p:blipFill>
          <a:blip r:embed="rId4"/>
          <a:stretch>
            <a:fillRect/>
          </a:stretch>
        </p:blipFill>
        <p:spPr>
          <a:xfrm>
            <a:off x="5393762" y="1783966"/>
            <a:ext cx="3555543" cy="4572000"/>
          </a:xfrm>
          <a:prstGeom prst="rect">
            <a:avLst/>
          </a:prstGeom>
          <a:noFill/>
          <a:ln>
            <a:noFill/>
          </a:ln>
          <a:effectLst>
            <a:outerShdw dist="22997" dir="5400000" algn="tl">
              <a:srgbClr val="000000">
                <a:alpha val="35000"/>
              </a:srgbClr>
            </a:outerShdw>
          </a:effectLst>
        </p:spPr>
      </p:pic>
      <p:grpSp>
        <p:nvGrpSpPr>
          <p:cNvPr id="5" name="Group 3"/>
          <p:cNvGrpSpPr/>
          <p:nvPr/>
        </p:nvGrpSpPr>
        <p:grpSpPr>
          <a:xfrm>
            <a:off x="298917" y="1045790"/>
            <a:ext cx="4860932" cy="5530858"/>
            <a:chOff x="298917" y="1045790"/>
            <a:chExt cx="4860932" cy="5530858"/>
          </a:xfrm>
        </p:grpSpPr>
        <p:pic>
          <p:nvPicPr>
            <p:cNvPr id="6" name="Picture 1" descr="Screen shot 2013-04-06 at 6.50.10 PM.png"/>
            <p:cNvPicPr>
              <a:picLocks noChangeAspect="1"/>
            </p:cNvPicPr>
            <p:nvPr/>
          </p:nvPicPr>
          <p:blipFill>
            <a:blip r:embed="rId5"/>
            <a:srcRect/>
            <a:stretch>
              <a:fillRect/>
            </a:stretch>
          </p:blipFill>
          <p:spPr>
            <a:xfrm>
              <a:off x="311618" y="1090614"/>
              <a:ext cx="4848231" cy="5486034"/>
            </a:xfrm>
            <a:prstGeom prst="rect">
              <a:avLst/>
            </a:prstGeom>
            <a:noFill/>
            <a:ln>
              <a:noFill/>
            </a:ln>
            <a:effectLst>
              <a:outerShdw dist="22997" dir="5400000" algn="tl">
                <a:srgbClr val="000000">
                  <a:alpha val="35000"/>
                </a:srgbClr>
              </a:outerShdw>
            </a:effectLst>
          </p:spPr>
        </p:pic>
        <p:sp>
          <p:nvSpPr>
            <p:cNvPr id="7" name="Rectangle 8"/>
            <p:cNvSpPr/>
            <p:nvPr/>
          </p:nvSpPr>
          <p:spPr>
            <a:xfrm>
              <a:off x="298917" y="1045790"/>
              <a:ext cx="4855134" cy="5527858"/>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name="Slide1077">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name="Slide1143">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304796" y="1006470"/>
            <a:ext cx="8610603" cy="4403722"/>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t" anchorCtr="1" compatLnSpc="1"/>
          <a:lstStyle/>
          <a:p>
            <a:pPr marL="0" marR="0" lvl="0" indent="-342900" algn="ctr" defTabSz="914400" rtl="0" fontAlgn="auto" hangingPunct="0">
              <a:lnSpc>
                <a:spcPct val="140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0000"/>
                </a:solidFill>
                <a:uFillTx/>
                <a:latin typeface="Arial"/>
                <a:ea typeface="ＭＳ Ｐゴシック"/>
                <a:cs typeface="ＭＳ Ｐゴシック"/>
              </a:rPr>
              <a:t>ALL data analysis must be focused on ownership, internalization, and improvement of processes.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showMasterSp="0">
  <p:cSld name="Slide971">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533396" y="1215667"/>
            <a:ext cx="8153403" cy="404213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200000"/>
              </a:lnSpc>
              <a:spcBef>
                <a:spcPts val="0"/>
              </a:spcBef>
              <a:spcAft>
                <a:spcPts val="0"/>
              </a:spcAft>
              <a:buNone/>
              <a:tabLst>
                <a:tab pos="342900" algn="l"/>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“The best way to predict your future is to create it.” </a:t>
            </a:r>
          </a:p>
          <a:p>
            <a:pPr marL="0" marR="0" lvl="0" indent="0" algn="ctr" defTabSz="914400" rtl="0" fontAlgn="auto" hangingPunct="0">
              <a:lnSpc>
                <a:spcPct val="200000"/>
              </a:lnSpc>
              <a:spcBef>
                <a:spcPts val="0"/>
              </a:spcBef>
              <a:spcAft>
                <a:spcPts val="0"/>
              </a:spcAft>
              <a:buNone/>
              <a:tabLst>
                <a:tab pos="342900" algn="l"/>
              </a:tabLst>
              <a:defRPr sz="1800" b="0" i="0" u="none" strike="noStrike" kern="0" cap="none" spc="0" baseline="0">
                <a:solidFill>
                  <a:srgbClr val="000000"/>
                </a:solidFill>
                <a:uFillTx/>
              </a:defRPr>
            </a:pPr>
            <a:r>
              <a:rPr lang="en-US" sz="4400" b="1" i="1" u="none" strike="noStrike" kern="1200" cap="none" spc="0" baseline="0">
                <a:solidFill>
                  <a:srgbClr val="000000"/>
                </a:solidFill>
                <a:uFillTx/>
                <a:latin typeface="Arial"/>
                <a:ea typeface="ＭＳ Ｐゴシック"/>
                <a:cs typeface="ＭＳ Ｐゴシック"/>
              </a:rPr>
              <a:t>                     - </a:t>
            </a:r>
            <a:r>
              <a:rPr lang="en-US" sz="4200" b="1" i="1" u="none" strike="noStrike" kern="1200" cap="none" spc="0" baseline="0">
                <a:solidFill>
                  <a:srgbClr val="000000"/>
                </a:solidFill>
                <a:uFillTx/>
                <a:latin typeface="Arial"/>
                <a:ea typeface="ＭＳ Ｐゴシック"/>
                <a:cs typeface="ＭＳ Ｐゴシック"/>
              </a:rPr>
              <a:t>Abraham Lincoln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name="Slide1335">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9139999">
            <a:off x="934672" y="2975737"/>
            <a:ext cx="6183383" cy="2215993"/>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3800" b="1" i="0" u="none" strike="noStrike" kern="1200" cap="none" spc="0" baseline="0">
                <a:solidFill>
                  <a:srgbClr val="DADADA"/>
                </a:solidFill>
                <a:uFillTx/>
                <a:latin typeface="Arial"/>
                <a:ea typeface="ＭＳ Ｐゴシック"/>
                <a:cs typeface="ＭＳ Ｐゴシック"/>
              </a:rPr>
              <a:t>VISION</a:t>
            </a:r>
          </a:p>
        </p:txBody>
      </p:sp>
      <p:sp>
        <p:nvSpPr>
          <p:cNvPr id="3" name="Rectangle 4"/>
          <p:cNvSpPr/>
          <p:nvPr/>
        </p:nvSpPr>
        <p:spPr>
          <a:xfrm>
            <a:off x="761996" y="1946272"/>
            <a:ext cx="7924803" cy="100797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50000"/>
              </a:lnSpc>
              <a:spcBef>
                <a:spcPts val="1300"/>
              </a:spcBef>
              <a:spcAft>
                <a:spcPts val="0"/>
              </a:spcAft>
              <a:buNone/>
              <a:tabLst/>
              <a:defRPr sz="1800" b="0" i="0" u="none" strike="noStrike" kern="0" cap="none" spc="0" baseline="0">
                <a:solidFill>
                  <a:srgbClr val="000000"/>
                </a:solidFill>
                <a:uFillTx/>
              </a:defRPr>
            </a:pPr>
            <a:endParaRPr lang="en-US" sz="4200" b="1" i="0" u="none" strike="noStrike" kern="1200" cap="none" spc="0" baseline="0">
              <a:solidFill>
                <a:srgbClr val="000000"/>
              </a:solidFill>
              <a:uFillTx/>
              <a:latin typeface="Arial"/>
              <a:ea typeface="ＭＳ Ｐゴシック"/>
              <a:cs typeface="ＭＳ Ｐゴシック"/>
            </a:endParaRPr>
          </a:p>
        </p:txBody>
      </p:sp>
      <p:sp>
        <p:nvSpPr>
          <p:cNvPr id="4" name="Rectangle 6"/>
          <p:cNvSpPr/>
          <p:nvPr/>
        </p:nvSpPr>
        <p:spPr>
          <a:xfrm>
            <a:off x="0" y="76196"/>
            <a:ext cx="9144000" cy="1066803"/>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THE CHANGE/IMPROVEMENT</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PROCESS</a:t>
            </a:r>
          </a:p>
        </p:txBody>
      </p:sp>
      <p:sp>
        <p:nvSpPr>
          <p:cNvPr id="5" name="TextBox 2"/>
          <p:cNvSpPr txBox="1"/>
          <p:nvPr/>
        </p:nvSpPr>
        <p:spPr>
          <a:xfrm>
            <a:off x="457200" y="1676396"/>
            <a:ext cx="8534396" cy="4548938"/>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Identify the agents of improvement.</a:t>
            </a:r>
          </a:p>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Empower with data to identify need(s).</a:t>
            </a:r>
          </a:p>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Collaboratively prescribe change.</a:t>
            </a:r>
          </a:p>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Support through prof learning,</a:t>
            </a:r>
          </a:p>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leadership, partnerships.</a:t>
            </a:r>
          </a:p>
          <a:p>
            <a:pPr marL="742950" marR="0" lvl="0" indent="-742950" algn="l" defTabSz="914400" rtl="0" fontAlgn="auto" hangingPunct="0">
              <a:lnSpc>
                <a:spcPct val="130000"/>
              </a:lnSpc>
              <a:spcBef>
                <a:spcPts val="0"/>
              </a:spcBef>
              <a:spcAft>
                <a:spcPts val="0"/>
              </a:spcAft>
              <a:buSzPct val="100000"/>
              <a:buAutoNum type="arabicPeriod" startAt="5"/>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Evaluate to make sure it is making the</a:t>
            </a:r>
          </a:p>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intended difference.</a:t>
            </a:r>
          </a:p>
        </p:txBody>
      </p:sp>
      <p:sp>
        <p:nvSpPr>
          <p:cNvPr id="6" name="TextBox 3"/>
          <p:cNvSpPr txBox="1"/>
          <p:nvPr/>
        </p:nvSpPr>
        <p:spPr>
          <a:xfrm>
            <a:off x="152403" y="1143000"/>
            <a:ext cx="7718038" cy="584777"/>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1" u="none" strike="noStrike" kern="1200" cap="none" spc="0" baseline="0">
                <a:solidFill>
                  <a:srgbClr val="000000"/>
                </a:solidFill>
                <a:effectLst>
                  <a:outerShdw dist="38096" dir="2700000">
                    <a:srgbClr val="000000"/>
                  </a:outerShdw>
                </a:effectLst>
                <a:uFillTx/>
                <a:latin typeface="Arial"/>
                <a:ea typeface="ＭＳ Ｐゴシック"/>
                <a:cs typeface="Arial"/>
              </a:rPr>
              <a:t>Closing the loop on a cycle of inquiry:</a:t>
            </a:r>
          </a:p>
        </p:txBody>
      </p:sp>
    </p:spTree>
  </p:cSld>
  <p:clrMapOvr>
    <a:masterClrMapping/>
  </p:clrMapOvr>
  <p:transition>
    <p:random/>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name="Slide1142">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name="Slide1334">
    <p:spTree>
      <p:nvGrpSpPr>
        <p:cNvPr id="1" name=""/>
        <p:cNvGrpSpPr/>
        <p:nvPr/>
      </p:nvGrpSpPr>
      <p:grpSpPr>
        <a:xfrm>
          <a:off x="0" y="0"/>
          <a:ext cx="0" cy="0"/>
          <a:chOff x="0" y="0"/>
          <a:chExt cx="0" cy="0"/>
        </a:xfrm>
      </p:grpSpPr>
      <p:grpSp>
        <p:nvGrpSpPr>
          <p:cNvPr id="2" name="Group 5"/>
          <p:cNvGrpSpPr/>
          <p:nvPr/>
        </p:nvGrpSpPr>
        <p:grpSpPr>
          <a:xfrm>
            <a:off x="119064" y="84133"/>
            <a:ext cx="8936038" cy="6607181"/>
            <a:chOff x="119064" y="84133"/>
            <a:chExt cx="8936038" cy="6607181"/>
          </a:xfrm>
        </p:grpSpPr>
        <p:sp>
          <p:nvSpPr>
            <p:cNvPr id="3" name="Text Box 3"/>
            <p:cNvSpPr txBox="1"/>
            <p:nvPr/>
          </p:nvSpPr>
          <p:spPr>
            <a:xfrm>
              <a:off x="4548189" y="5519739"/>
              <a:ext cx="4506913" cy="1171575"/>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1" compatLnSpc="1">
              <a:spAutoFit/>
            </a:bodyPr>
            <a:lstStyle/>
            <a:p>
              <a:pPr marL="0" marR="0" lvl="0" indent="0" algn="ctr" defTabSz="914400" rtl="0" fontAlgn="auto" hangingPunct="0">
                <a:lnSpc>
                  <a:spcPts val="4240"/>
                </a:lnSpc>
                <a:spcBef>
                  <a:spcPts val="12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ＭＳ Ｐゴシック"/>
                </a:rPr>
                <a:t>FOCUSED ACTS OF IMPROVEMENT</a:t>
              </a:r>
              <a:endParaRPr lang="en-US" sz="3200" b="1" i="0" u="none" strike="noStrike" kern="1200" cap="none" spc="0" baseline="0">
                <a:solidFill>
                  <a:srgbClr val="808080"/>
                </a:solidFill>
                <a:uFillTx/>
                <a:latin typeface="Arial"/>
                <a:ea typeface="ＭＳ Ｐゴシック"/>
                <a:cs typeface="ＭＳ Ｐゴシック"/>
              </a:endParaRPr>
            </a:p>
          </p:txBody>
        </p:sp>
        <p:pic>
          <p:nvPicPr>
            <p:cNvPr id="4" name="Picture 4" descr="FocusedActs.png"/>
            <p:cNvPicPr>
              <a:picLocks noChangeAspect="1"/>
            </p:cNvPicPr>
            <p:nvPr/>
          </p:nvPicPr>
          <p:blipFill>
            <a:blip r:embed="rId3"/>
            <a:srcRect/>
            <a:stretch>
              <a:fillRect/>
            </a:stretch>
          </p:blipFill>
          <p:spPr>
            <a:xfrm>
              <a:off x="119064" y="84133"/>
              <a:ext cx="6806016" cy="5943883"/>
            </a:xfrm>
            <a:prstGeom prst="rect">
              <a:avLst/>
            </a:prstGeom>
            <a:noFill/>
            <a:ln>
              <a:noFill/>
            </a:ln>
            <a:effectLst>
              <a:outerShdw dist="22997" dir="5400000" algn="tl">
                <a:srgbClr val="000000">
                  <a:alpha val="35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name="Slide511">
    <p:spTree>
      <p:nvGrpSpPr>
        <p:cNvPr id="1" name=""/>
        <p:cNvGrpSpPr/>
        <p:nvPr/>
      </p:nvGrpSpPr>
      <p:grpSpPr>
        <a:xfrm>
          <a:off x="0" y="0"/>
          <a:ext cx="0" cy="0"/>
          <a:chOff x="0" y="0"/>
          <a:chExt cx="0" cy="0"/>
        </a:xfrm>
      </p:grpSpPr>
      <p:pic>
        <p:nvPicPr>
          <p:cNvPr id="2" name="Picture 1" descr="CIP_Slide6-2013.png"/>
          <p:cNvPicPr>
            <a:picLocks noChangeAspect="1"/>
          </p:cNvPicPr>
          <p:nvPr/>
        </p:nvPicPr>
        <p:blipFill>
          <a:blip r:embed="rId3"/>
          <a:srcRect/>
          <a:stretch>
            <a:fillRect/>
          </a:stretch>
        </p:blipFill>
        <p:spPr>
          <a:xfrm>
            <a:off x="152403" y="1879604"/>
            <a:ext cx="8867778" cy="3336929"/>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showMasterSp="0">
  <p:cSld name="Slide892">
    <p:spTree>
      <p:nvGrpSpPr>
        <p:cNvPr id="1" name=""/>
        <p:cNvGrpSpPr/>
        <p:nvPr/>
      </p:nvGrpSpPr>
      <p:grpSpPr>
        <a:xfrm>
          <a:off x="0" y="0"/>
          <a:ext cx="0" cy="0"/>
          <a:chOff x="0" y="0"/>
          <a:chExt cx="0" cy="0"/>
        </a:xfrm>
      </p:grpSpPr>
      <p:pic>
        <p:nvPicPr>
          <p:cNvPr id="2" name="Picture 1" descr="CIP_Slide1-2013.png"/>
          <p:cNvPicPr>
            <a:picLocks noChangeAspect="1"/>
          </p:cNvPicPr>
          <p:nvPr/>
        </p:nvPicPr>
        <p:blipFill>
          <a:blip r:embed="rId3"/>
          <a:srcRect/>
          <a:stretch>
            <a:fillRect/>
          </a:stretch>
        </p:blipFill>
        <p:spPr>
          <a:xfrm>
            <a:off x="1943100" y="0"/>
            <a:ext cx="5237161" cy="6858000"/>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7101541" y="239060"/>
            <a:ext cx="1904996" cy="609603"/>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200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8000FF"/>
                </a:solidFill>
                <a:uFillTx/>
                <a:latin typeface="Arial Narrow"/>
                <a:ea typeface="ＭＳ Ｐゴシック"/>
                <a:cs typeface="ＭＳ Ｐゴシック"/>
              </a:rPr>
              <a:t>Page 14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showMasterSp="0">
  <p:cSld name="Slide788">
    <p:spTree>
      <p:nvGrpSpPr>
        <p:cNvPr id="1" name=""/>
        <p:cNvGrpSpPr/>
        <p:nvPr/>
      </p:nvGrpSpPr>
      <p:grpSpPr>
        <a:xfrm>
          <a:off x="0" y="0"/>
          <a:ext cx="0" cy="0"/>
          <a:chOff x="0" y="0"/>
          <a:chExt cx="0" cy="0"/>
        </a:xfrm>
      </p:grpSpPr>
      <p:pic>
        <p:nvPicPr>
          <p:cNvPr id="2" name="Picture 1" descr="CIP_Slide4-2013.png"/>
          <p:cNvPicPr>
            <a:picLocks noChangeAspect="1"/>
          </p:cNvPicPr>
          <p:nvPr/>
        </p:nvPicPr>
        <p:blipFill>
          <a:blip r:embed="rId3"/>
          <a:srcRect/>
          <a:stretch>
            <a:fillRect/>
          </a:stretch>
        </p:blipFill>
        <p:spPr>
          <a:xfrm>
            <a:off x="152403" y="1524003"/>
            <a:ext cx="8823329" cy="36576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showMasterSp="0">
  <p:cSld name="Slide970">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228600" y="1108609"/>
            <a:ext cx="8716966" cy="4606390"/>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50000"/>
              </a:lnSpc>
              <a:spcBef>
                <a:spcPts val="0"/>
              </a:spcBef>
              <a:spcAft>
                <a:spcPts val="0"/>
              </a:spcAft>
              <a:buNone/>
              <a:tabLst>
                <a:tab pos="342900" algn="l"/>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	“If you don't have a strategy, you're part of someone else's strategy. ” </a:t>
            </a:r>
          </a:p>
          <a:p>
            <a:pPr marL="0" marR="0" lvl="0" indent="0" algn="ctr" defTabSz="914400" rtl="0" fontAlgn="auto" hangingPunct="0">
              <a:lnSpc>
                <a:spcPct val="150000"/>
              </a:lnSpc>
              <a:spcBef>
                <a:spcPts val="4000"/>
              </a:spcBef>
              <a:spcAft>
                <a:spcPts val="4000"/>
              </a:spcAft>
              <a:buNone/>
              <a:tabLst>
                <a:tab pos="342900" algn="l"/>
                <a:tab pos="7658100" algn="r"/>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		                             </a:t>
            </a:r>
            <a:r>
              <a:rPr lang="en-US" sz="4200" b="1" i="1" u="none" strike="noStrike" kern="1200" cap="none" spc="0" baseline="0">
                <a:solidFill>
                  <a:srgbClr val="000000"/>
                </a:solidFill>
                <a:uFillTx/>
                <a:latin typeface="Arial"/>
                <a:ea typeface="ＭＳ Ｐゴシック"/>
                <a:cs typeface="ＭＳ Ｐゴシック"/>
              </a:rPr>
              <a:t>- Alvin Toffler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name="Slide1104">
    <p:spTree>
      <p:nvGrpSpPr>
        <p:cNvPr id="1" name=""/>
        <p:cNvGrpSpPr/>
        <p:nvPr/>
      </p:nvGrpSpPr>
      <p:grpSpPr>
        <a:xfrm>
          <a:off x="0" y="0"/>
          <a:ext cx="0" cy="0"/>
          <a:chOff x="0" y="0"/>
          <a:chExt cx="0" cy="0"/>
        </a:xfrm>
      </p:grpSpPr>
      <p:pic>
        <p:nvPicPr>
          <p:cNvPr id="2" name="Picture 2" descr="CI Cycle Simple"/>
          <p:cNvPicPr>
            <a:picLocks noChangeAspect="1"/>
          </p:cNvPicPr>
          <p:nvPr/>
        </p:nvPicPr>
        <p:blipFill>
          <a:blip r:embed="rId3"/>
          <a:srcRect/>
          <a:stretch>
            <a:fillRect/>
          </a:stretch>
        </p:blipFill>
        <p:spPr>
          <a:xfrm>
            <a:off x="1143000" y="687391"/>
            <a:ext cx="6724653" cy="5484808"/>
          </a:xfrm>
          <a:prstGeom prst="rect">
            <a:avLst/>
          </a:prstGeom>
          <a:noFill/>
          <a:ln>
            <a:noFill/>
          </a:ln>
          <a:effectLst>
            <a:outerShdw dist="22997" dir="5400000" algn="tl">
              <a:srgbClr val="000000">
                <a:alpha val="35000"/>
              </a:srgbClr>
            </a:outerShdw>
          </a:effectLst>
        </p:spPr>
      </p:pic>
      <p:sp>
        <p:nvSpPr>
          <p:cNvPr id="3" name="Rectangle 7"/>
          <p:cNvSpPr/>
          <p:nvPr/>
        </p:nvSpPr>
        <p:spPr>
          <a:xfrm>
            <a:off x="4808536" y="6324603"/>
            <a:ext cx="4284439" cy="461662"/>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400" b="1" i="1" u="none" strike="noStrike" kern="1200" cap="none" spc="0" baseline="0">
                <a:solidFill>
                  <a:srgbClr val="000000"/>
                </a:solidFill>
                <a:uFillTx/>
                <a:latin typeface="Corbel" pitchFamily="17"/>
                <a:ea typeface="Corbel" pitchFamily="17"/>
                <a:cs typeface="Corbel" pitchFamily="17"/>
              </a:rPr>
              <a:t>Continuous Improvement Cycle</a:t>
            </a:r>
          </a:p>
        </p:txBody>
      </p:sp>
      <p:sp>
        <p:nvSpPr>
          <p:cNvPr id="4" name="Oval 3"/>
          <p:cNvSpPr/>
          <p:nvPr/>
        </p:nvSpPr>
        <p:spPr>
          <a:xfrm>
            <a:off x="3505196" y="2438403"/>
            <a:ext cx="2057400" cy="19812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solidFill>
            <a:srgbClr val="FFFFFF"/>
          </a:solidFill>
          <a:ln>
            <a:noFill/>
            <a:prstDash val="solid"/>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000000"/>
              </a:solidFill>
              <a:uFillTx/>
              <a:latin typeface="Arial"/>
              <a:ea typeface="ＭＳ Ｐゴシック"/>
              <a:cs typeface="ＭＳ Ｐゴシック"/>
            </a:endParaRPr>
          </a:p>
        </p:txBody>
      </p:sp>
      <p:sp>
        <p:nvSpPr>
          <p:cNvPr id="5" name="Rectangle 6"/>
          <p:cNvSpPr/>
          <p:nvPr/>
        </p:nvSpPr>
        <p:spPr>
          <a:xfrm>
            <a:off x="3640134" y="2819396"/>
            <a:ext cx="1770058" cy="1200150"/>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1" u="none" strike="noStrike" kern="1200" cap="none" spc="0" baseline="0">
                <a:solidFill>
                  <a:srgbClr val="000000"/>
                </a:solidFill>
                <a:uFillTx/>
                <a:latin typeface="Corbel" pitchFamily="17"/>
                <a:ea typeface="Corbel" pitchFamily="17"/>
                <a:cs typeface="Corbel" pitchFamily="17"/>
              </a:rPr>
              <a:t>Mission</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1" u="none" strike="noStrike" kern="1200" cap="none" spc="0" baseline="0">
                <a:solidFill>
                  <a:srgbClr val="000000"/>
                </a:solidFill>
                <a:uFillTx/>
                <a:latin typeface="Corbel" pitchFamily="17"/>
                <a:ea typeface="Corbel" pitchFamily="17"/>
                <a:cs typeface="Corbel" pitchFamily="17"/>
              </a:rPr>
              <a:t>Vision</a:t>
            </a:r>
            <a:endParaRPr lang="en-US" sz="4400" b="1" i="0" u="none" strike="noStrike" kern="1200" cap="none" spc="0" baseline="0">
              <a:solidFill>
                <a:srgbClr val="000000"/>
              </a:solidFill>
              <a:uFillTx/>
              <a:latin typeface="Corbel" pitchFamily="17"/>
              <a:ea typeface="Corbel" pitchFamily="17"/>
              <a:cs typeface="Corbel" pitchFamily="17"/>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name="Slide1079">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198433" y="1219196"/>
            <a:ext cx="8716966" cy="482183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40000"/>
              </a:lnSpc>
              <a:spcBef>
                <a:spcPts val="0"/>
              </a:spcBef>
              <a:spcAft>
                <a:spcPts val="0"/>
              </a:spcAft>
              <a:buNone/>
              <a:tabLst>
                <a:tab pos="342900" algn="l"/>
              </a:tabLst>
              <a:defRPr sz="1800" b="0" i="0" u="none" strike="noStrike" kern="0" cap="none" spc="0" baseline="0">
                <a:solidFill>
                  <a:srgbClr val="000000"/>
                </a:solidFill>
                <a:uFillTx/>
              </a:defRPr>
            </a:pPr>
            <a:r>
              <a:rPr lang="en-US" sz="4000" b="1" i="1" u="none" strike="noStrike" kern="1200" cap="none" spc="0" baseline="0">
                <a:solidFill>
                  <a:srgbClr val="FF5008"/>
                </a:solidFill>
                <a:uFillTx/>
                <a:latin typeface="Arial"/>
                <a:ea typeface="ＭＳ Ｐゴシック"/>
                <a:cs typeface="Arial"/>
              </a:rPr>
              <a:t>MISSION</a:t>
            </a:r>
            <a:r>
              <a:rPr lang="en-US" sz="4000" b="1" i="0" u="none" strike="noStrike" kern="1200" cap="none" spc="0" baseline="0">
                <a:solidFill>
                  <a:srgbClr val="FF5008"/>
                </a:solidFill>
                <a:uFillTx/>
                <a:latin typeface="Arial"/>
                <a:ea typeface="ＭＳ Ｐゴシック"/>
                <a:cs typeface="Arial"/>
              </a:rPr>
              <a:t> </a:t>
            </a:r>
            <a:r>
              <a:rPr lang="en-US" sz="4000" b="1" i="0" u="none" strike="noStrike" kern="1200" cap="none" spc="0" baseline="0">
                <a:solidFill>
                  <a:srgbClr val="000000"/>
                </a:solidFill>
                <a:uFillTx/>
                <a:latin typeface="Arial"/>
                <a:ea typeface="ＭＳ Ｐゴシック"/>
                <a:cs typeface="Arial"/>
              </a:rPr>
              <a:t>succinctly defines the fundamental purpose of an organization or an enterprise, describing why they exist.</a:t>
            </a:r>
            <a:endPar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endParaRPr>
          </a:p>
          <a:p>
            <a:pPr marL="0" marR="0" lvl="0" indent="0" algn="ctr" defTabSz="914400" rtl="0" fontAlgn="auto" hangingPunct="0">
              <a:lnSpc>
                <a:spcPct val="140000"/>
              </a:lnSpc>
              <a:spcBef>
                <a:spcPts val="3600"/>
              </a:spcBef>
              <a:spcAft>
                <a:spcPts val="3600"/>
              </a:spcAft>
              <a:buNone/>
              <a:tabLst>
                <a:tab pos="342900" algn="l"/>
              </a:tabLst>
              <a:defRPr sz="1800" b="0" i="0" u="none" strike="noStrike" kern="0" cap="none" spc="0" baseline="0">
                <a:solidFill>
                  <a:srgbClr val="000000"/>
                </a:solidFill>
                <a:uFillTx/>
              </a:defRPr>
            </a:pPr>
            <a:endParaRPr lang="en-US" sz="4000" b="1" i="0" u="none" strike="noStrike" kern="1200" cap="none" spc="0" baseline="0">
              <a:solidFill>
                <a:srgbClr val="000000"/>
              </a:solidFill>
              <a:uFillTx/>
              <a:latin typeface="Arial"/>
              <a:ea typeface="ＭＳ Ｐゴシック"/>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name="Slide1080">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122236" y="304796"/>
            <a:ext cx="8716966" cy="558101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50000"/>
              </a:lnSpc>
              <a:spcBef>
                <a:spcPts val="0"/>
              </a:spcBef>
              <a:spcAft>
                <a:spcPts val="0"/>
              </a:spcAft>
              <a:buNone/>
              <a:tabLst>
                <a:tab pos="342900" algn="l"/>
              </a:tabLst>
              <a:defRPr sz="1800" b="0" i="0" u="none" strike="noStrike" kern="0" cap="none" spc="0" baseline="0">
                <a:solidFill>
                  <a:srgbClr val="000000"/>
                </a:solidFill>
                <a:uFillTx/>
              </a:defRPr>
            </a:pPr>
            <a:r>
              <a:rPr lang="en-US" sz="4000" b="1" i="1" u="none" strike="noStrike" kern="1200" cap="none" spc="0" baseline="0">
                <a:solidFill>
                  <a:srgbClr val="FF5008"/>
                </a:solidFill>
                <a:uFillTx/>
                <a:latin typeface="Arial"/>
                <a:ea typeface="ＭＳ Ｐゴシック"/>
                <a:cs typeface="Arial"/>
              </a:rPr>
              <a:t>VISION</a:t>
            </a:r>
            <a:r>
              <a:rPr lang="en-US" sz="4000" b="1" i="0" u="none" strike="noStrike" kern="1200" cap="none" spc="0" baseline="0">
                <a:solidFill>
                  <a:srgbClr val="FF5008"/>
                </a:solidFill>
                <a:uFillTx/>
                <a:latin typeface="Arial"/>
                <a:ea typeface="ＭＳ Ｐゴシック"/>
                <a:cs typeface="Arial"/>
              </a:rPr>
              <a:t> </a:t>
            </a:r>
            <a:r>
              <a:rPr lang="en-US" sz="4000" b="1" i="0" u="none" strike="noStrike" kern="1200" cap="none" spc="0" baseline="0">
                <a:solidFill>
                  <a:srgbClr val="000000"/>
                </a:solidFill>
                <a:uFillTx/>
                <a:latin typeface="Arial"/>
                <a:ea typeface="ＭＳ Ｐゴシック"/>
                <a:cs typeface="Arial"/>
              </a:rPr>
              <a:t>defines the desired or intended future state of an organization or enterprise in terms of its fundamental objectives relative to key, core areas (curr, inst, assess, environ).</a:t>
            </a:r>
            <a:endPar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name="Slide1082">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34"/>
          <p:cNvSpPr/>
          <p:nvPr/>
        </p:nvSpPr>
        <p:spPr>
          <a:xfrm>
            <a:off x="0" y="9528"/>
            <a:ext cx="9144000" cy="75247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all" spc="0" baseline="0">
                <a:solidFill>
                  <a:srgbClr val="FFFFFF"/>
                </a:solidFill>
                <a:uFillTx/>
                <a:latin typeface="Arial"/>
                <a:ea typeface="ＭＳ Ｐゴシック"/>
                <a:cs typeface="ＭＳ Ｐゴシック"/>
              </a:rPr>
              <a:t>VISION</a:t>
            </a:r>
            <a:endParaRPr lang="en-US" sz="3400" b="1" i="1" u="none" strike="noStrike" kern="1200" cap="all" spc="0" baseline="0">
              <a:solidFill>
                <a:srgbClr val="FFFFFF"/>
              </a:solidFill>
              <a:uFillTx/>
              <a:latin typeface="Arial"/>
              <a:ea typeface="ＭＳ Ｐゴシック"/>
              <a:cs typeface="ＭＳ Ｐゴシック"/>
            </a:endParaRPr>
          </a:p>
        </p:txBody>
      </p:sp>
      <p:sp>
        <p:nvSpPr>
          <p:cNvPr id="3" name="Rectangle 1027"/>
          <p:cNvSpPr/>
          <p:nvPr/>
        </p:nvSpPr>
        <p:spPr>
          <a:xfrm>
            <a:off x="4764" y="914400"/>
            <a:ext cx="9144000" cy="5247586"/>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1028700" marR="0" lvl="1" indent="-571500" algn="l" defTabSz="914400" rtl="0" fontAlgn="auto" hangingPunct="0">
              <a:lnSpc>
                <a:spcPct val="100000"/>
              </a:lnSpc>
              <a:spcBef>
                <a:spcPts val="0"/>
              </a:spcBef>
              <a:spcAft>
                <a:spcPts val="600"/>
              </a:spcAft>
              <a:buClr>
                <a:srgbClr val="808080"/>
              </a:buClr>
              <a:buSzPct val="75000"/>
              <a:buFont typeface="Arial"/>
              <a:buChar char="•"/>
              <a:tabLst>
                <a:tab pos="1371600" algn="l"/>
              </a:tabLst>
              <a:defRPr sz="1800" b="0" i="0" u="none" strike="noStrike" kern="0" cap="none" spc="0" baseline="0">
                <a:solidFill>
                  <a:srgbClr val="000000"/>
                </a:solidFill>
                <a:uFillTx/>
              </a:defRPr>
            </a:pPr>
            <a:r>
              <a:rPr lang="en-US" sz="4000" b="1" i="1" u="none" strike="noStrike" kern="1200" cap="none" spc="0" baseline="0">
                <a:solidFill>
                  <a:srgbClr val="8000FF"/>
                </a:solidFill>
                <a:uFillTx/>
                <a:latin typeface="Arial"/>
                <a:ea typeface="ＭＳ Ｐゴシック"/>
                <a:cs typeface="Arial"/>
              </a:rPr>
              <a:t>Curriculum</a:t>
            </a:r>
            <a:r>
              <a:rPr lang="en-US" sz="3400" b="1" i="0" u="none" strike="noStrike" kern="1200" cap="none" spc="0" baseline="0">
                <a:solidFill>
                  <a:srgbClr val="8000FF"/>
                </a:solidFill>
                <a:uFillTx/>
                <a:latin typeface="Arial"/>
                <a:ea typeface="ＭＳ Ｐゴシック"/>
                <a:cs typeface="ＭＳ Ｐゴシック"/>
              </a:rPr>
              <a:t>—</a:t>
            </a:r>
            <a:br>
              <a:rPr lang="en-US" sz="3400" b="1" i="0" u="none" strike="noStrike" kern="1200" cap="none" spc="0" baseline="0">
                <a:solidFill>
                  <a:srgbClr val="8000FF"/>
                </a:solidFill>
                <a:uFillTx/>
                <a:latin typeface="Arial"/>
                <a:ea typeface="ＭＳ Ｐゴシック"/>
                <a:cs typeface="ＭＳ Ｐゴシック"/>
              </a:rPr>
            </a:br>
            <a:r>
              <a:rPr lang="en-US" sz="3200" b="1" i="0" u="none" strike="noStrike" kern="1200" cap="none" spc="0" baseline="0">
                <a:solidFill>
                  <a:srgbClr val="000000"/>
                </a:solidFill>
                <a:uFillTx/>
                <a:latin typeface="Arial"/>
                <a:ea typeface="ＭＳ Ｐゴシック"/>
                <a:cs typeface="ＭＳ Ｐゴシック"/>
              </a:rPr>
              <a:t>	What we teach.</a:t>
            </a:r>
          </a:p>
          <a:p>
            <a:pPr marL="1028700" marR="0" lvl="1" indent="-571500" algn="l" defTabSz="914400" rtl="0" fontAlgn="auto" hangingPunct="0">
              <a:lnSpc>
                <a:spcPct val="100000"/>
              </a:lnSpc>
              <a:spcBef>
                <a:spcPts val="0"/>
              </a:spcBef>
              <a:spcAft>
                <a:spcPts val="600"/>
              </a:spcAft>
              <a:buClr>
                <a:srgbClr val="808080"/>
              </a:buClr>
              <a:buSzPct val="75000"/>
              <a:buFont typeface="Arial"/>
              <a:buChar char="•"/>
              <a:tabLst>
                <a:tab pos="1371600" algn="l"/>
              </a:tabLst>
              <a:defRPr sz="1800" b="0" i="0" u="none" strike="noStrike" kern="0" cap="none" spc="0" baseline="0">
                <a:solidFill>
                  <a:srgbClr val="000000"/>
                </a:solidFill>
                <a:uFillTx/>
              </a:defRPr>
            </a:pPr>
            <a:r>
              <a:rPr lang="en-US" sz="4000" b="1" i="1" u="none" strike="noStrike" kern="1200" cap="none" spc="0" baseline="0">
                <a:solidFill>
                  <a:srgbClr val="8000FF"/>
                </a:solidFill>
                <a:uFillTx/>
                <a:latin typeface="Arial"/>
                <a:ea typeface="ＭＳ Ｐゴシック"/>
                <a:cs typeface="Arial"/>
              </a:rPr>
              <a:t>Instruction</a:t>
            </a:r>
            <a:r>
              <a:rPr lang="en-US" sz="3400" b="1" i="0" u="none" strike="noStrike" kern="1200" cap="none" spc="0" baseline="0">
                <a:solidFill>
                  <a:srgbClr val="8000FF"/>
                </a:solidFill>
                <a:uFillTx/>
                <a:latin typeface="Arial"/>
                <a:ea typeface="ＭＳ Ｐゴシック"/>
                <a:cs typeface="ＭＳ Ｐゴシック"/>
              </a:rPr>
              <a:t>—</a:t>
            </a:r>
            <a:br>
              <a:rPr lang="en-US" sz="3400" b="1" i="0" u="none" strike="noStrike" kern="1200" cap="none" spc="0" baseline="0">
                <a:solidFill>
                  <a:srgbClr val="8000FF"/>
                </a:solidFill>
                <a:uFillTx/>
                <a:latin typeface="Arial"/>
                <a:ea typeface="ＭＳ Ｐゴシック"/>
                <a:cs typeface="ＭＳ Ｐゴシック"/>
              </a:rPr>
            </a:br>
            <a:r>
              <a:rPr lang="en-US" sz="3200" b="1" i="0" u="none" strike="noStrike" kern="1200" cap="none" spc="0" baseline="0">
                <a:solidFill>
                  <a:srgbClr val="000000"/>
                </a:solidFill>
                <a:uFillTx/>
                <a:latin typeface="Arial"/>
                <a:ea typeface="ＭＳ Ｐゴシック"/>
                <a:cs typeface="ＭＳ Ｐゴシック"/>
              </a:rPr>
              <a:t>	How we teach the curriculum.</a:t>
            </a:r>
          </a:p>
          <a:p>
            <a:pPr marL="1028700" marR="0" lvl="1" indent="-571500" algn="l" defTabSz="914400" rtl="0" fontAlgn="auto" hangingPunct="0">
              <a:lnSpc>
                <a:spcPct val="100000"/>
              </a:lnSpc>
              <a:spcBef>
                <a:spcPts val="0"/>
              </a:spcBef>
              <a:spcAft>
                <a:spcPts val="600"/>
              </a:spcAft>
              <a:buClr>
                <a:srgbClr val="808080"/>
              </a:buClr>
              <a:buSzPct val="75000"/>
              <a:buFont typeface="Arial"/>
              <a:buChar char="•"/>
              <a:tabLst>
                <a:tab pos="1371600" algn="l"/>
              </a:tabLst>
              <a:defRPr sz="1800" b="0" i="0" u="none" strike="noStrike" kern="0" cap="none" spc="0" baseline="0">
                <a:solidFill>
                  <a:srgbClr val="000000"/>
                </a:solidFill>
                <a:uFillTx/>
              </a:defRPr>
            </a:pPr>
            <a:r>
              <a:rPr lang="en-US" sz="4000" b="1" i="1" u="none" strike="noStrike" kern="1200" cap="none" spc="0" baseline="0">
                <a:solidFill>
                  <a:srgbClr val="8000FF"/>
                </a:solidFill>
                <a:uFillTx/>
                <a:latin typeface="Arial"/>
                <a:ea typeface="ＭＳ Ｐゴシック"/>
                <a:cs typeface="Arial"/>
              </a:rPr>
              <a:t>Assessment</a:t>
            </a:r>
            <a:r>
              <a:rPr lang="en-US" sz="3400" b="1" i="1" u="none" strike="noStrike" kern="1200" cap="none" spc="0" baseline="0">
                <a:solidFill>
                  <a:srgbClr val="8000FF"/>
                </a:solidFill>
                <a:uFillTx/>
                <a:latin typeface="Times New Roman"/>
                <a:ea typeface="ＭＳ Ｐゴシック"/>
                <a:cs typeface="Times New Roman"/>
              </a:rPr>
              <a:t>—</a:t>
            </a:r>
            <a:r>
              <a:rPr lang="en-US" sz="3400" b="1" i="1" u="none" strike="noStrike" kern="1200" cap="none" spc="0" baseline="0">
                <a:solidFill>
                  <a:srgbClr val="000000"/>
                </a:solidFill>
                <a:uFillTx/>
                <a:latin typeface="Times New Roman"/>
                <a:ea typeface="ＭＳ Ｐゴシック"/>
                <a:cs typeface="Times New Roman"/>
              </a:rPr>
              <a:t/>
            </a:r>
            <a:br>
              <a:rPr lang="en-US" sz="3400" b="1" i="1" u="none" strike="noStrike" kern="1200" cap="none" spc="0" baseline="0">
                <a:solidFill>
                  <a:srgbClr val="000000"/>
                </a:solidFill>
                <a:uFillTx/>
                <a:latin typeface="Times New Roman"/>
                <a:ea typeface="ＭＳ Ｐゴシック"/>
                <a:cs typeface="Times New Roman"/>
              </a:rPr>
            </a:br>
            <a:r>
              <a:rPr lang="en-US" sz="3200" b="1" i="0" u="none" strike="noStrike" kern="1200" cap="none" spc="0" baseline="0">
                <a:solidFill>
                  <a:srgbClr val="000000"/>
                </a:solidFill>
                <a:uFillTx/>
                <a:latin typeface="Arial"/>
                <a:ea typeface="ＭＳ Ｐゴシック"/>
                <a:cs typeface="ＭＳ Ｐゴシック"/>
              </a:rPr>
              <a:t>	How we assess learning.</a:t>
            </a:r>
          </a:p>
          <a:p>
            <a:pPr marL="1028700" marR="0" lvl="1" indent="-571500" algn="l" defTabSz="914400" rtl="0" fontAlgn="auto" hangingPunct="0">
              <a:lnSpc>
                <a:spcPct val="100000"/>
              </a:lnSpc>
              <a:spcBef>
                <a:spcPts val="0"/>
              </a:spcBef>
              <a:spcAft>
                <a:spcPts val="600"/>
              </a:spcAft>
              <a:buClr>
                <a:srgbClr val="808080"/>
              </a:buClr>
              <a:buSzPct val="75000"/>
              <a:buFont typeface="Arial"/>
              <a:buChar char="•"/>
              <a:tabLst>
                <a:tab pos="1371600" algn="l"/>
              </a:tabLst>
              <a:defRPr sz="1800" b="0" i="0" u="none" strike="noStrike" kern="0" cap="none" spc="0" baseline="0">
                <a:solidFill>
                  <a:srgbClr val="000000"/>
                </a:solidFill>
                <a:uFillTx/>
              </a:defRPr>
            </a:pPr>
            <a:r>
              <a:rPr lang="en-US" sz="4000" b="1" i="1" u="none" strike="noStrike" kern="1200" cap="none" spc="0" baseline="0">
                <a:solidFill>
                  <a:srgbClr val="8000FF"/>
                </a:solidFill>
                <a:uFillTx/>
                <a:latin typeface="Arial"/>
                <a:ea typeface="ＭＳ Ｐゴシック"/>
                <a:cs typeface="Arial"/>
              </a:rPr>
              <a:t>Environment</a:t>
            </a:r>
            <a:r>
              <a:rPr lang="en-US" sz="3400" b="1" i="1" u="none" strike="noStrike" kern="1200" cap="none" spc="0" baseline="0">
                <a:solidFill>
                  <a:srgbClr val="8000FF"/>
                </a:solidFill>
                <a:uFillTx/>
                <a:latin typeface="Times New Roman"/>
                <a:ea typeface="ＭＳ Ｐゴシック"/>
                <a:cs typeface="Times New Roman"/>
              </a:rPr>
              <a:t>—</a:t>
            </a:r>
            <a:r>
              <a:rPr lang="en-US" sz="3400" b="1" i="1" u="none" strike="noStrike" kern="1200" cap="none" spc="0" baseline="0">
                <a:solidFill>
                  <a:srgbClr val="000000"/>
                </a:solidFill>
                <a:uFillTx/>
                <a:latin typeface="Times New Roman"/>
                <a:ea typeface="ＭＳ Ｐゴシック"/>
                <a:cs typeface="Times New Roman"/>
              </a:rPr>
              <a:t/>
            </a:r>
            <a:br>
              <a:rPr lang="en-US" sz="3400" b="1" i="1" u="none" strike="noStrike" kern="1200" cap="none" spc="0" baseline="0">
                <a:solidFill>
                  <a:srgbClr val="000000"/>
                </a:solidFill>
                <a:uFillTx/>
                <a:latin typeface="Times New Roman"/>
                <a:ea typeface="ＭＳ Ｐゴシック"/>
                <a:cs typeface="Times New Roman"/>
              </a:rPr>
            </a:br>
            <a:r>
              <a:rPr lang="en-US" sz="3200" b="1" i="0" u="none" strike="noStrike" kern="1200" cap="none" spc="0" baseline="0">
                <a:solidFill>
                  <a:srgbClr val="000000"/>
                </a:solidFill>
                <a:uFillTx/>
                <a:latin typeface="Arial"/>
                <a:ea typeface="ＭＳ Ｐゴシック"/>
                <a:cs typeface="ＭＳ Ｐゴシック"/>
              </a:rPr>
              <a:t>	How each person treats every</a:t>
            </a:r>
            <a:br>
              <a:rPr lang="en-US" sz="3200" b="1" i="0" u="none" strike="noStrike" kern="1200" cap="none" spc="0" baseline="0">
                <a:solidFill>
                  <a:srgbClr val="000000"/>
                </a:solidFill>
                <a:uFillTx/>
                <a:latin typeface="Arial"/>
                <a:ea typeface="ＭＳ Ｐゴシック"/>
                <a:cs typeface="ＭＳ Ｐゴシック"/>
              </a:rPr>
            </a:br>
            <a:r>
              <a:rPr lang="en-US" sz="3200" b="1" i="0" u="none" strike="noStrike" kern="1200" cap="none" spc="0" baseline="0">
                <a:solidFill>
                  <a:srgbClr val="000000"/>
                </a:solidFill>
                <a:uFillTx/>
                <a:latin typeface="Arial"/>
                <a:ea typeface="ＭＳ Ｐゴシック"/>
                <a:cs typeface="ＭＳ Ｐゴシック"/>
              </a:rPr>
              <a:t>	other person.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name="Slide1081">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5"/>
          <p:cNvSpPr/>
          <p:nvPr/>
        </p:nvSpPr>
        <p:spPr>
          <a:xfrm>
            <a:off x="0" y="38103"/>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FFFFFF"/>
                </a:solidFill>
                <a:uFillTx/>
                <a:latin typeface="Arial"/>
                <a:ea typeface="ＭＳ Ｐゴシック"/>
                <a:cs typeface="ＭＳ Ｐゴシック"/>
              </a:rPr>
              <a:t>BUILDING A MISSION AND VISION</a:t>
            </a:r>
            <a:endParaRPr lang="en-US" sz="3400" b="1" i="1" u="none" strike="noStrike" kern="1200" cap="none" spc="0" baseline="0">
              <a:solidFill>
                <a:srgbClr val="FFFFFF"/>
              </a:solidFill>
              <a:uFillTx/>
              <a:latin typeface="Arial"/>
              <a:ea typeface="ＭＳ Ｐゴシック"/>
              <a:cs typeface="ＭＳ Ｐゴシック"/>
            </a:endParaRPr>
          </a:p>
        </p:txBody>
      </p:sp>
      <p:sp>
        <p:nvSpPr>
          <p:cNvPr id="3" name="Rectangle 9"/>
          <p:cNvSpPr/>
          <p:nvPr/>
        </p:nvSpPr>
        <p:spPr>
          <a:xfrm>
            <a:off x="228600" y="1143000"/>
            <a:ext cx="8784979" cy="4548938"/>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Identify values and beliefs.</a:t>
            </a:r>
          </a:p>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 Curr, Instr, Assessment, Environment.</a:t>
            </a:r>
          </a:p>
          <a:p>
            <a:pPr marL="0" marR="0" lvl="0" indent="0" algn="l" defTabSz="914400" rtl="0" fontAlgn="auto" hangingPunct="0">
              <a:lnSpc>
                <a:spcPct val="130000"/>
              </a:lnSpc>
              <a:spcBef>
                <a:spcPts val="0"/>
              </a:spcBef>
              <a:spcAft>
                <a:spcPts val="0"/>
              </a:spcAft>
              <a:buSzPct val="100000"/>
              <a:buChar char="•"/>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Determine purpose.</a:t>
            </a:r>
          </a:p>
          <a:p>
            <a:pPr marL="0" marR="0" lvl="0" indent="0" algn="l" defTabSz="914400" rtl="0" fontAlgn="auto" hangingPunct="0">
              <a:lnSpc>
                <a:spcPct val="130000"/>
              </a:lnSpc>
              <a:spcBef>
                <a:spcPts val="0"/>
              </a:spcBef>
              <a:spcAft>
                <a:spcPts val="0"/>
              </a:spcAft>
              <a:buSzPct val="100000"/>
              <a:buChar char="•"/>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Develop mission.</a:t>
            </a:r>
          </a:p>
          <a:p>
            <a:pPr marL="0" marR="0" lvl="0" indent="0" algn="l" defTabSz="914400" rtl="0" fontAlgn="auto" hangingPunct="0">
              <a:lnSpc>
                <a:spcPct val="130000"/>
              </a:lnSpc>
              <a:spcBef>
                <a:spcPts val="0"/>
              </a:spcBef>
              <a:spcAft>
                <a:spcPts val="0"/>
              </a:spcAft>
              <a:buSzPct val="100000"/>
              <a:buChar char="•"/>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Develop shared vision to accomplish </a:t>
            </a:r>
          </a:p>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mission.</a:t>
            </a:r>
          </a:p>
          <a:p>
            <a:pPr marL="0" marR="0" lvl="0" indent="0" algn="l" defTabSz="914400" rtl="0" fontAlgn="auto" hangingPunct="0">
              <a:lnSpc>
                <a:spcPct val="130000"/>
              </a:lnSpc>
              <a:spcBef>
                <a:spcPts val="0"/>
              </a:spcBef>
              <a:spcAft>
                <a:spcPts val="0"/>
              </a:spcAft>
              <a:buSzPct val="100000"/>
              <a:buChar char="•"/>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Create action plan.</a:t>
            </a:r>
            <a:endParaRPr lang="en-US" sz="3000" b="1" i="0" u="none" strike="noStrike" kern="1200" cap="none" spc="0" baseline="0">
              <a:solidFill>
                <a:srgbClr val="000000"/>
              </a:solidFill>
              <a:uFillTx/>
              <a:latin typeface="Arial"/>
              <a:ea typeface="ＭＳ Ｐゴシック"/>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showMasterSp="0">
  <p:cSld name="Slide794">
    <p:spTree>
      <p:nvGrpSpPr>
        <p:cNvPr id="1" name=""/>
        <p:cNvGrpSpPr/>
        <p:nvPr/>
      </p:nvGrpSpPr>
      <p:grpSpPr>
        <a:xfrm>
          <a:off x="0" y="0"/>
          <a:ext cx="0" cy="0"/>
          <a:chOff x="0" y="0"/>
          <a:chExt cx="0" cy="0"/>
        </a:xfrm>
      </p:grpSpPr>
      <p:sp>
        <p:nvSpPr>
          <p:cNvPr id="2" name="Line 2"/>
          <p:cNvSpPr/>
          <p:nvPr/>
        </p:nvSpPr>
        <p:spPr>
          <a:xfrm>
            <a:off x="457200" y="3429000"/>
            <a:ext cx="3152778"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a:solidFill>
              <a:srgbClr val="400080"/>
            </a:solidFill>
            <a:prstDash val="solid"/>
            <a:round/>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000000"/>
              </a:solidFill>
              <a:uFillTx/>
              <a:latin typeface="Arial"/>
              <a:ea typeface="ＭＳ Ｐゴシック"/>
              <a:cs typeface="ＭＳ Ｐゴシック"/>
            </a:endParaRPr>
          </a:p>
        </p:txBody>
      </p:sp>
      <p:pic>
        <p:nvPicPr>
          <p:cNvPr id="3" name="Picture 2" descr="Vision-Arrows-Only.jpg"/>
          <p:cNvPicPr>
            <a:picLocks noChangeAspect="1"/>
          </p:cNvPicPr>
          <p:nvPr/>
        </p:nvPicPr>
        <p:blipFill>
          <a:blip r:embed="rId3"/>
          <a:srcRect/>
          <a:stretch>
            <a:fillRect/>
          </a:stretch>
        </p:blipFill>
        <p:spPr>
          <a:xfrm>
            <a:off x="4038603" y="0"/>
            <a:ext cx="5146672" cy="6858000"/>
          </a:xfrm>
          <a:prstGeom prst="rect">
            <a:avLst/>
          </a:prstGeom>
          <a:noFill/>
          <a:ln>
            <a:noFill/>
          </a:ln>
          <a:effectLst>
            <a:outerShdw dist="22997" dir="5400000" algn="tl">
              <a:srgbClr val="000000">
                <a:alpha val="35000"/>
              </a:srgbClr>
            </a:outerShdw>
          </a:effectLst>
        </p:spPr>
      </p:pic>
      <p:sp>
        <p:nvSpPr>
          <p:cNvPr id="4" name="Rectangle 3"/>
          <p:cNvSpPr/>
          <p:nvPr/>
        </p:nvSpPr>
        <p:spPr>
          <a:xfrm>
            <a:off x="457200" y="187323"/>
            <a:ext cx="3962396" cy="3165479"/>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5000"/>
              </a:lnSpc>
              <a:spcBef>
                <a:spcPts val="0"/>
              </a:spcBef>
              <a:spcAft>
                <a:spcPts val="0"/>
              </a:spcAft>
              <a:buNone/>
              <a:tabLst/>
              <a:defRPr sz="1800" b="0" i="0" u="none" strike="noStrike" kern="0" cap="none" spc="0" baseline="0">
                <a:solidFill>
                  <a:srgbClr val="000000"/>
                </a:solidFill>
                <a:uFillTx/>
              </a:defRPr>
            </a:pPr>
            <a:r>
              <a:rPr lang="en-US" sz="4800" b="1" i="0" u="none" strike="noStrike" kern="1200" cap="none" spc="0" baseline="0">
                <a:solidFill>
                  <a:srgbClr val="000000"/>
                </a:solidFill>
                <a:uFillTx/>
                <a:latin typeface="Arial"/>
                <a:ea typeface="ＭＳ Ｐゴシック"/>
                <a:cs typeface="ＭＳ Ｐゴシック"/>
              </a:rPr>
              <a:t>CREATING</a:t>
            </a:r>
            <a:br>
              <a:rPr lang="en-US" sz="4800" b="1" i="0" u="none" strike="noStrike" kern="1200" cap="none" spc="0" baseline="0">
                <a:solidFill>
                  <a:srgbClr val="000000"/>
                </a:solidFill>
                <a:uFillTx/>
                <a:latin typeface="Arial"/>
                <a:ea typeface="ＭＳ Ｐゴシック"/>
                <a:cs typeface="ＭＳ Ｐゴシック"/>
              </a:rPr>
            </a:br>
            <a:r>
              <a:rPr lang="en-US" sz="4800" b="1" i="0" u="none" strike="noStrike" kern="1200" cap="none" spc="0" baseline="0">
                <a:solidFill>
                  <a:srgbClr val="000000"/>
                </a:solidFill>
                <a:uFillTx/>
                <a:latin typeface="Arial"/>
                <a:ea typeface="ＭＳ Ｐゴシック"/>
                <a:cs typeface="ＭＳ Ｐゴシック"/>
              </a:rPr>
              <a:t>A VISION AND MISSION</a:t>
            </a:r>
            <a:endParaRPr lang="en-US" sz="4600" b="1" i="0" u="none" strike="noStrike" kern="1200" cap="none" spc="0" baseline="0">
              <a:solidFill>
                <a:srgbClr val="000000"/>
              </a:solidFill>
              <a:uFillTx/>
              <a:latin typeface="Arial"/>
              <a:ea typeface="ＭＳ Ｐゴシック"/>
              <a:cs typeface="ＭＳ Ｐゴシック"/>
            </a:endParaRPr>
          </a:p>
        </p:txBody>
      </p:sp>
      <p:sp>
        <p:nvSpPr>
          <p:cNvPr id="5" name="Rectangle 5"/>
          <p:cNvSpPr/>
          <p:nvPr/>
        </p:nvSpPr>
        <p:spPr>
          <a:xfrm>
            <a:off x="228600" y="3429000"/>
            <a:ext cx="4190996" cy="3221038"/>
          </a:xfrm>
          <a:prstGeom prst="rect">
            <a:avLst/>
          </a:prstGeom>
          <a:noFill/>
          <a:ln>
            <a:noFill/>
            <a:prstDash val="solid"/>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5000"/>
              </a:lnSpc>
              <a:spcBef>
                <a:spcPts val="0"/>
              </a:spcBef>
              <a:spcAft>
                <a:spcPts val="5280"/>
              </a:spcAft>
              <a:buNone/>
              <a:tabLst/>
              <a:defRPr sz="1800" b="0" i="0" u="none" strike="noStrike" kern="0" cap="none" spc="0" baseline="0">
                <a:solidFill>
                  <a:srgbClr val="000000"/>
                </a:solidFill>
                <a:uFillTx/>
              </a:defRPr>
            </a:pPr>
            <a:r>
              <a:rPr lang="en-US" sz="3800" b="1" i="1" u="none" strike="noStrike" kern="1200" cap="none" spc="0" baseline="0">
                <a:solidFill>
                  <a:srgbClr val="8000FF"/>
                </a:solidFill>
                <a:uFillTx/>
                <a:latin typeface="Arial"/>
                <a:ea typeface="ＭＳ Ｐゴシック"/>
                <a:cs typeface="ＭＳ Ｐゴシック"/>
              </a:rPr>
              <a:t>Comprehensive Data Analysis</a:t>
            </a:r>
          </a:p>
          <a:p>
            <a:pPr marL="0" marR="0" lvl="0" indent="0" algn="l" defTabSz="914400" rtl="0" fontAlgn="auto" hangingPunct="0">
              <a:lnSpc>
                <a:spcPct val="105000"/>
              </a:lnSpc>
              <a:spcBef>
                <a:spcPts val="0"/>
              </a:spcBef>
              <a:spcAft>
                <a:spcPts val="5280"/>
              </a:spcAft>
              <a:buNone/>
              <a:tabLst/>
              <a:defRPr sz="1800" b="0" i="0" u="none" strike="noStrike" kern="0" cap="none" spc="0" baseline="0">
                <a:solidFill>
                  <a:srgbClr val="000000"/>
                </a:solidFill>
                <a:uFillTx/>
              </a:defRPr>
            </a:pPr>
            <a:r>
              <a:rPr lang="en-US" sz="3800" b="1" i="1" u="none" strike="noStrike" kern="1200" cap="none" spc="0" baseline="0">
                <a:solidFill>
                  <a:srgbClr val="8000FF"/>
                </a:solidFill>
                <a:uFillTx/>
                <a:latin typeface="Arial"/>
                <a:ea typeface="ＭＳ Ｐゴシック"/>
                <a:cs typeface="ＭＳ Ｐゴシック"/>
              </a:rPr>
              <a:t>Best Practices Learning</a:t>
            </a:r>
            <a:endParaRPr lang="en-US" sz="3800" b="1" i="0" u="none" strike="noStrike" kern="1200" cap="none" spc="0" baseline="0">
              <a:solidFill>
                <a:srgbClr val="8000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name="Slide1083">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33"/>
          <p:cNvSpPr/>
          <p:nvPr/>
        </p:nvSpPr>
        <p:spPr>
          <a:xfrm>
            <a:off x="76196" y="2209803"/>
            <a:ext cx="9130960" cy="1754331"/>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1" u="none" strike="noStrike" kern="1200" cap="none" spc="0" baseline="0">
                <a:solidFill>
                  <a:srgbClr val="000000"/>
                </a:solidFill>
                <a:effectLst>
                  <a:outerShdw dist="38096" dir="2700000">
                    <a:srgbClr val="000000"/>
                  </a:outerShdw>
                </a:effectLst>
                <a:uFillTx/>
                <a:latin typeface="Arial"/>
                <a:ea typeface="ＭＳ Ｐゴシック"/>
                <a:cs typeface="Arial"/>
              </a:rPr>
              <a:t>Using Data to Inform Mission and Vision</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effectLst>
                  <a:outerShdw dist="38096" dir="2700000">
                    <a:srgbClr val="000000"/>
                  </a:outerShdw>
                </a:effectLst>
                <a:uFillTx/>
                <a:latin typeface="Arial"/>
                <a:ea typeface="ＭＳ Ｐゴシック"/>
                <a:cs typeface="Arial"/>
              </a:rPr>
              <a:t>A Process of Continuous </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effectLst>
                  <a:outerShdw dist="38096" dir="2700000">
                    <a:srgbClr val="000000"/>
                  </a:outerShdw>
                </a:effectLst>
                <a:uFillTx/>
                <a:latin typeface="Arial"/>
                <a:ea typeface="ＭＳ Ｐゴシック"/>
                <a:cs typeface="Arial"/>
              </a:rPr>
              <a:t>Improvement</a:t>
            </a:r>
            <a:r>
              <a:rPr lang="en-US" sz="3600" b="1" i="1" u="none" strike="noStrike" kern="1200" cap="none" spc="0" baseline="0">
                <a:solidFill>
                  <a:srgbClr val="000000"/>
                </a:solidFill>
                <a:effectLst>
                  <a:outerShdw dist="38096" dir="2700000">
                    <a:srgbClr val="000000"/>
                  </a:outerShdw>
                </a:effectLst>
                <a:uFillTx/>
                <a:latin typeface="Arial"/>
                <a:ea typeface="ＭＳ Ｐゴシック"/>
                <a:cs typeface="Arial"/>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name="Slide505">
    <p:spTree>
      <p:nvGrpSpPr>
        <p:cNvPr id="1" name=""/>
        <p:cNvGrpSpPr/>
        <p:nvPr/>
      </p:nvGrpSpPr>
      <p:grpSpPr>
        <a:xfrm>
          <a:off x="0" y="0"/>
          <a:ext cx="0" cy="0"/>
          <a:chOff x="0" y="0"/>
          <a:chExt cx="0" cy="0"/>
        </a:xfrm>
      </p:grpSpPr>
      <p:pic>
        <p:nvPicPr>
          <p:cNvPr id="2" name="Picture 1" descr="CIP_Slide1-2013.png"/>
          <p:cNvPicPr>
            <a:picLocks noChangeAspect="1"/>
          </p:cNvPicPr>
          <p:nvPr/>
        </p:nvPicPr>
        <p:blipFill>
          <a:blip r:embed="rId3"/>
          <a:srcRect/>
          <a:stretch>
            <a:fillRect/>
          </a:stretch>
        </p:blipFill>
        <p:spPr>
          <a:xfrm>
            <a:off x="1943100" y="0"/>
            <a:ext cx="5237161" cy="6858000"/>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7162796" y="152403"/>
            <a:ext cx="1904996" cy="609603"/>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200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8000FF"/>
                </a:solidFill>
                <a:uFillTx/>
                <a:latin typeface="Arial Narrow"/>
                <a:ea typeface="ＭＳ Ｐゴシック"/>
                <a:cs typeface="ＭＳ Ｐゴシック"/>
              </a:rPr>
              <a:t>Page 14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name="Slide1084">
    <p:spTree>
      <p:nvGrpSpPr>
        <p:cNvPr id="1" name=""/>
        <p:cNvGrpSpPr/>
        <p:nvPr/>
      </p:nvGrpSpPr>
      <p:grpSpPr>
        <a:xfrm>
          <a:off x="0" y="0"/>
          <a:ext cx="0" cy="0"/>
          <a:chOff x="0" y="0"/>
          <a:chExt cx="0" cy="0"/>
        </a:xfrm>
      </p:grpSpPr>
      <p:pic>
        <p:nvPicPr>
          <p:cNvPr id="2" name="Picture 1" descr="LindaEleStaff.pdf"/>
          <p:cNvPicPr>
            <a:picLocks noChangeAspect="1"/>
          </p:cNvPicPr>
          <p:nvPr/>
        </p:nvPicPr>
        <p:blipFill>
          <a:blip r:embed="rId3"/>
          <a:stretch>
            <a:fillRect/>
          </a:stretch>
        </p:blipFill>
        <p:spPr>
          <a:xfrm>
            <a:off x="127001" y="0"/>
            <a:ext cx="8875056" cy="6858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name="Slide1085">
    <p:spTree>
      <p:nvGrpSpPr>
        <p:cNvPr id="1" name=""/>
        <p:cNvGrpSpPr/>
        <p:nvPr/>
      </p:nvGrpSpPr>
      <p:grpSpPr>
        <a:xfrm>
          <a:off x="0" y="0"/>
          <a:ext cx="0" cy="0"/>
          <a:chOff x="0" y="0"/>
          <a:chExt cx="0" cy="0"/>
        </a:xfrm>
      </p:grpSpPr>
      <p:sp>
        <p:nvSpPr>
          <p:cNvPr id="2" name="Rectangle 13"/>
          <p:cNvSpPr/>
          <p:nvPr/>
        </p:nvSpPr>
        <p:spPr>
          <a:xfrm>
            <a:off x="1158206" y="152403"/>
            <a:ext cx="6913330" cy="1077218"/>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1" u="none" strike="noStrike" kern="1200" cap="none" spc="0" baseline="0">
                <a:solidFill>
                  <a:srgbClr val="000000"/>
                </a:solidFill>
                <a:effectLst>
                  <a:outerShdw dist="38096" dir="2700000">
                    <a:srgbClr val="000000"/>
                  </a:outerShdw>
                </a:effectLst>
                <a:uFillTx/>
                <a:latin typeface="Arial"/>
                <a:ea typeface="ＭＳ Ｐゴシック"/>
                <a:cs typeface="Arial"/>
              </a:rPr>
              <a:t>Using Staff Questionnaire Results</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1" u="none" strike="noStrike" kern="1200" cap="none" spc="0" baseline="0">
                <a:solidFill>
                  <a:srgbClr val="000000"/>
                </a:solidFill>
                <a:effectLst>
                  <a:outerShdw dist="38096" dir="2700000">
                    <a:srgbClr val="000000"/>
                  </a:outerShdw>
                </a:effectLst>
                <a:uFillTx/>
                <a:latin typeface="Arial"/>
                <a:ea typeface="ＭＳ Ｐゴシック"/>
                <a:cs typeface="Arial"/>
              </a:rPr>
              <a:t>To Inform Mission and Vision</a:t>
            </a:r>
            <a:endParaRPr lang="en-US" sz="2000" b="1" i="0" u="none" strike="noStrike" kern="1200" cap="none" spc="0" baseline="0">
              <a:solidFill>
                <a:srgbClr val="000000"/>
              </a:solidFill>
              <a:effectLst>
                <a:outerShdw dist="38096" dir="2700000">
                  <a:srgbClr val="000000"/>
                </a:outerShdw>
              </a:effectLst>
              <a:uFillTx/>
              <a:latin typeface="Arial"/>
              <a:ea typeface="ＭＳ Ｐゴシック"/>
              <a:cs typeface="Arial"/>
            </a:endParaRPr>
          </a:p>
        </p:txBody>
      </p:sp>
      <p:sp>
        <p:nvSpPr>
          <p:cNvPr id="3" name="Rectangle 9"/>
          <p:cNvSpPr/>
          <p:nvPr/>
        </p:nvSpPr>
        <p:spPr>
          <a:xfrm>
            <a:off x="348688" y="5505273"/>
            <a:ext cx="8507979" cy="1200332"/>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effectLst>
                  <a:outerShdw dist="38096" dir="2700000">
                    <a:srgbClr val="000000"/>
                  </a:outerShdw>
                </a:effectLst>
                <a:uFillTx/>
                <a:latin typeface="Arial"/>
                <a:ea typeface="ＭＳ Ｐゴシック"/>
                <a:cs typeface="Arial"/>
              </a:rPr>
              <a:t>Response to:  </a:t>
            </a:r>
            <a:r>
              <a:rPr lang="en-US" sz="3600" b="1" i="1" u="none" strike="noStrike" kern="1200" cap="none" spc="0" baseline="0">
                <a:solidFill>
                  <a:srgbClr val="000000"/>
                </a:solidFill>
                <a:effectLst>
                  <a:outerShdw dist="38096" dir="2700000">
                    <a:srgbClr val="000000"/>
                  </a:outerShdw>
                </a:effectLst>
                <a:uFillTx/>
                <a:latin typeface="Arial"/>
                <a:ea typeface="ＭＳ Ｐゴシック"/>
                <a:cs typeface="Arial"/>
              </a:rPr>
              <a:t>I work with people who </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1" u="none" strike="noStrike" kern="1200" cap="none" spc="0" baseline="0">
                <a:solidFill>
                  <a:srgbClr val="000000"/>
                </a:solidFill>
                <a:effectLst>
                  <a:outerShdw dist="38096" dir="2700000">
                    <a:srgbClr val="000000"/>
                  </a:outerShdw>
                </a:effectLst>
                <a:uFillTx/>
                <a:latin typeface="Arial"/>
                <a:ea typeface="ＭＳ Ｐゴシック"/>
                <a:cs typeface="Arial"/>
              </a:rPr>
              <a:t>collaborate effectively.</a:t>
            </a:r>
          </a:p>
        </p:txBody>
      </p:sp>
      <p:pic>
        <p:nvPicPr>
          <p:cNvPr id="4" name="Picture 8" descr="Screen Shot 2012-01-12 at 10.58.28 AM.png"/>
          <p:cNvPicPr>
            <a:picLocks noChangeAspect="1"/>
          </p:cNvPicPr>
          <p:nvPr/>
        </p:nvPicPr>
        <p:blipFill>
          <a:blip r:embed="rId3"/>
          <a:stretch>
            <a:fillRect/>
          </a:stretch>
        </p:blipFill>
        <p:spPr>
          <a:xfrm>
            <a:off x="76196" y="1252755"/>
            <a:ext cx="8915400" cy="1800225"/>
          </a:xfrm>
          <a:prstGeom prst="rect">
            <a:avLst/>
          </a:prstGeom>
          <a:noFill/>
          <a:ln>
            <a:noFill/>
          </a:ln>
          <a:effectLst>
            <a:outerShdw dist="22997" dir="5400000" algn="tl">
              <a:srgbClr val="000000">
                <a:alpha val="35000"/>
              </a:srgbClr>
            </a:outerShdw>
          </a:effectLst>
        </p:spPr>
      </p:pic>
      <p:pic>
        <p:nvPicPr>
          <p:cNvPr id="5" name="Picture 9" descr="Screen Shot 2012-01-12 at 10.58.54 AM.png"/>
          <p:cNvPicPr>
            <a:picLocks noChangeAspect="1"/>
          </p:cNvPicPr>
          <p:nvPr/>
        </p:nvPicPr>
        <p:blipFill>
          <a:blip r:embed="rId4"/>
          <a:stretch>
            <a:fillRect/>
          </a:stretch>
        </p:blipFill>
        <p:spPr>
          <a:xfrm>
            <a:off x="76196" y="3081555"/>
            <a:ext cx="8915400" cy="2328647"/>
          </a:xfrm>
          <a:prstGeom prst="rect">
            <a:avLst/>
          </a:prstGeom>
          <a:noFill/>
          <a:ln>
            <a:noFill/>
          </a:ln>
          <a:effectLst>
            <a:outerShdw dist="22997" dir="5400000" algn="tl">
              <a:srgbClr val="000000">
                <a:alpha val="35000"/>
              </a:srgbClr>
            </a:outerShdw>
          </a:effectLst>
        </p:spPr>
      </p:pic>
      <p:sp>
        <p:nvSpPr>
          <p:cNvPr id="6" name="Oval 10"/>
          <p:cNvSpPr/>
          <p:nvPr/>
        </p:nvSpPr>
        <p:spPr>
          <a:xfrm>
            <a:off x="1752603" y="4953003"/>
            <a:ext cx="1219196"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38103">
            <a:solidFill>
              <a:srgbClr val="BF2B2B"/>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Times New Roman"/>
            </a:endParaRPr>
          </a:p>
        </p:txBody>
      </p:sp>
      <p:sp>
        <p:nvSpPr>
          <p:cNvPr id="7" name="Oval 12"/>
          <p:cNvSpPr/>
          <p:nvPr/>
        </p:nvSpPr>
        <p:spPr>
          <a:xfrm>
            <a:off x="7162796" y="4953003"/>
            <a:ext cx="1752603" cy="381003"/>
          </a:xfrm>
          <a:custGeom>
            <a:avLst/>
            <a:gdLst>
              <a:gd name="f0" fmla="val 21600000"/>
              <a:gd name="f1" fmla="val 10800000"/>
              <a:gd name="f2" fmla="val 5400000"/>
              <a:gd name="f3" fmla="val 180"/>
              <a:gd name="f4" fmla="val w"/>
              <a:gd name="f5" fmla="val h"/>
              <a:gd name="f6" fmla="val ss"/>
              <a:gd name="f7" fmla="val 0"/>
              <a:gd name="f8" fmla="*/ 5419351 1 1725033"/>
              <a:gd name="f9" fmla="+- 0 0 -360"/>
              <a:gd name="f10" fmla="+- 0 0 -180"/>
              <a:gd name="f11" fmla="abs f4"/>
              <a:gd name="f12" fmla="abs f5"/>
              <a:gd name="f13" fmla="abs f6"/>
              <a:gd name="f14" fmla="+- 2700000 f2 0"/>
              <a:gd name="f15" fmla="*/ f9 f1 1"/>
              <a:gd name="f16" fmla="*/ f10 f1 1"/>
              <a:gd name="f17" fmla="?: f11 f4 1"/>
              <a:gd name="f18" fmla="?: f12 f5 1"/>
              <a:gd name="f19" fmla="?: f13 f6 1"/>
              <a:gd name="f20" fmla="+- f14 0 f2"/>
              <a:gd name="f21" fmla="*/ f15 1 f3"/>
              <a:gd name="f22" fmla="*/ f16 1 f3"/>
              <a:gd name="f23" fmla="*/ f17 1 21600"/>
              <a:gd name="f24" fmla="*/ f18 1 21600"/>
              <a:gd name="f25" fmla="*/ 21600 f17 1"/>
              <a:gd name="f26" fmla="*/ 21600 f18 1"/>
              <a:gd name="f27" fmla="+- f20 f2 0"/>
              <a:gd name="f28" fmla="+- f21 0 f2"/>
              <a:gd name="f29" fmla="+- f22 0 f2"/>
              <a:gd name="f30" fmla="min f24 f23"/>
              <a:gd name="f31" fmla="*/ f25 1 f19"/>
              <a:gd name="f32" fmla="*/ f26 1 f19"/>
              <a:gd name="f33" fmla="*/ f27 f8 1"/>
              <a:gd name="f34" fmla="val f31"/>
              <a:gd name="f35" fmla="val f32"/>
              <a:gd name="f36" fmla="*/ f33 1 f1"/>
              <a:gd name="f37" fmla="*/ f7 f30 1"/>
              <a:gd name="f38" fmla="+- f35 0 f7"/>
              <a:gd name="f39" fmla="+- f34 0 f7"/>
              <a:gd name="f40" fmla="+- 0 0 f36"/>
              <a:gd name="f41" fmla="*/ f38 1 2"/>
              <a:gd name="f42" fmla="*/ f39 1 2"/>
              <a:gd name="f43" fmla="+- 0 0 f40"/>
              <a:gd name="f44" fmla="+- f7 f41 0"/>
              <a:gd name="f45" fmla="+- f7 f42 0"/>
              <a:gd name="f46" fmla="*/ f43 f1 1"/>
              <a:gd name="f47" fmla="*/ f42 f30 1"/>
              <a:gd name="f48" fmla="*/ f41 f30 1"/>
              <a:gd name="f49" fmla="*/ f46 1 f8"/>
              <a:gd name="f50" fmla="*/ f44 f30 1"/>
              <a:gd name="f51" fmla="+- f49 0 f2"/>
              <a:gd name="f52" fmla="cos 1 f51"/>
              <a:gd name="f53" fmla="sin 1 f51"/>
              <a:gd name="f54" fmla="+- 0 0 f52"/>
              <a:gd name="f55" fmla="+- 0 0 f53"/>
              <a:gd name="f56" fmla="+- 0 0 f54"/>
              <a:gd name="f57" fmla="+- 0 0 f55"/>
              <a:gd name="f58" fmla="val f56"/>
              <a:gd name="f59" fmla="val f57"/>
              <a:gd name="f60" fmla="*/ f58 f42 1"/>
              <a:gd name="f61" fmla="*/ f59 f41 1"/>
              <a:gd name="f62" fmla="+- f45 0 f60"/>
              <a:gd name="f63" fmla="+- f45 f60 0"/>
              <a:gd name="f64" fmla="+- f44 0 f61"/>
              <a:gd name="f65" fmla="+- f44 f61 0"/>
              <a:gd name="f66" fmla="*/ f62 f30 1"/>
              <a:gd name="f67" fmla="*/ f64 f30 1"/>
              <a:gd name="f68" fmla="*/ f63 f30 1"/>
              <a:gd name="f69" fmla="*/ f65 f30 1"/>
            </a:gdLst>
            <a:ahLst/>
            <a:cxnLst>
              <a:cxn ang="3cd4">
                <a:pos x="hc" y="t"/>
              </a:cxn>
              <a:cxn ang="0">
                <a:pos x="r" y="vc"/>
              </a:cxn>
              <a:cxn ang="cd4">
                <a:pos x="hc" y="b"/>
              </a:cxn>
              <a:cxn ang="cd2">
                <a:pos x="l" y="vc"/>
              </a:cxn>
              <a:cxn ang="f28">
                <a:pos x="f66" y="f67"/>
              </a:cxn>
              <a:cxn ang="f29">
                <a:pos x="f66" y="f69"/>
              </a:cxn>
              <a:cxn ang="f29">
                <a:pos x="f68" y="f69"/>
              </a:cxn>
              <a:cxn ang="f28">
                <a:pos x="f68" y="f67"/>
              </a:cxn>
            </a:cxnLst>
            <a:rect l="f66" t="f67" r="f68" b="f69"/>
            <a:pathLst>
              <a:path>
                <a:moveTo>
                  <a:pt x="f37" y="f50"/>
                </a:moveTo>
                <a:arcTo wR="f47" hR="f48" stAng="f1" swAng="f0"/>
                <a:close/>
              </a:path>
            </a:pathLst>
          </a:custGeom>
          <a:noFill/>
          <a:ln w="38103">
            <a:solidFill>
              <a:srgbClr val="BF2B2B"/>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name="Slide1086">
    <p:spTree>
      <p:nvGrpSpPr>
        <p:cNvPr id="1" name=""/>
        <p:cNvGrpSpPr/>
        <p:nvPr/>
      </p:nvGrpSpPr>
      <p:grpSpPr>
        <a:xfrm>
          <a:off x="0" y="0"/>
          <a:ext cx="0" cy="0"/>
          <a:chOff x="0" y="0"/>
          <a:chExt cx="0" cy="0"/>
        </a:xfrm>
      </p:grpSpPr>
      <p:pic>
        <p:nvPicPr>
          <p:cNvPr id="2" name="Group 26"/>
          <p:cNvPicPr>
            <a:picLocks noChangeAspect="1"/>
          </p:cNvPicPr>
          <p:nvPr/>
        </p:nvPicPr>
        <p:blipFill>
          <a:blip r:embed="rId3"/>
          <a:stretch>
            <a:fillRect/>
          </a:stretch>
        </p:blipFill>
        <p:spPr>
          <a:xfrm>
            <a:off x="381003" y="761996"/>
            <a:ext cx="8534396" cy="5867403"/>
          </a:xfrm>
          <a:prstGeom prst="rect">
            <a:avLst/>
          </a:prstGeom>
          <a:noFill/>
          <a:ln>
            <a:noFill/>
          </a:ln>
        </p:spPr>
      </p:pic>
      <p:sp>
        <p:nvSpPr>
          <p:cNvPr id="3" name="Text Box 24"/>
          <p:cNvSpPr txBox="1"/>
          <p:nvPr/>
        </p:nvSpPr>
        <p:spPr>
          <a:xfrm>
            <a:off x="381003" y="152403"/>
            <a:ext cx="8305796" cy="549270"/>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en-US" sz="3000" b="1" i="0" u="none" strike="noStrike" kern="1200" cap="none" spc="0" baseline="0">
                <a:solidFill>
                  <a:srgbClr val="003366"/>
                </a:solidFill>
                <a:uFillTx/>
                <a:latin typeface="Corbel" pitchFamily="17"/>
                <a:ea typeface="Corbel" pitchFamily="17"/>
                <a:cs typeface="Corbel" pitchFamily="17"/>
              </a:rPr>
              <a:t>Study Questions—Perceptions Data</a:t>
            </a:r>
            <a:endParaRPr lang="en-US" sz="3000" b="1" i="0" u="none" strike="noStrike" kern="1200" cap="none" spc="0" baseline="0">
              <a:solidFill>
                <a:srgbClr val="000000"/>
              </a:solidFill>
              <a:uFillTx/>
              <a:latin typeface="Corbel" pitchFamily="17"/>
              <a:ea typeface="Corbel" pitchFamily="17"/>
              <a:cs typeface="Corbel" pitchFamily="17"/>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name="Slide1087">
    <p:spTree>
      <p:nvGrpSpPr>
        <p:cNvPr id="1" name=""/>
        <p:cNvGrpSpPr/>
        <p:nvPr/>
      </p:nvGrpSpPr>
      <p:grpSpPr>
        <a:xfrm>
          <a:off x="0" y="0"/>
          <a:ext cx="0" cy="0"/>
          <a:chOff x="0" y="0"/>
          <a:chExt cx="0" cy="0"/>
        </a:xfrm>
      </p:grpSpPr>
      <p:pic>
        <p:nvPicPr>
          <p:cNvPr id="2" name="Picture 2" descr="Screen Shot 2012-01-12 at 11.27.22 AM.png"/>
          <p:cNvPicPr>
            <a:picLocks noChangeAspect="1"/>
          </p:cNvPicPr>
          <p:nvPr/>
        </p:nvPicPr>
        <p:blipFill>
          <a:blip r:embed="rId3"/>
          <a:stretch>
            <a:fillRect/>
          </a:stretch>
        </p:blipFill>
        <p:spPr>
          <a:xfrm>
            <a:off x="0" y="177795"/>
            <a:ext cx="9144000" cy="6501658"/>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name="Slide108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
          <p:cNvSpPr/>
          <p:nvPr/>
        </p:nvSpPr>
        <p:spPr>
          <a:xfrm>
            <a:off x="761996" y="2209803"/>
            <a:ext cx="7696203" cy="1661995"/>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Vision is Putting Action to Our Values and Beliefs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name="Slide1089">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34"/>
          <p:cNvSpPr/>
          <p:nvPr/>
        </p:nvSpPr>
        <p:spPr>
          <a:xfrm>
            <a:off x="0" y="9528"/>
            <a:ext cx="9144000" cy="75247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all" spc="0" baseline="0">
                <a:solidFill>
                  <a:srgbClr val="FFFFFF"/>
                </a:solidFill>
                <a:uFillTx/>
                <a:latin typeface="Arial"/>
                <a:ea typeface="ＭＳ Ｐゴシック"/>
                <a:cs typeface="ＭＳ Ｐゴシック"/>
              </a:rPr>
              <a:t>…INTO A SHARED VISION</a:t>
            </a:r>
            <a:endParaRPr lang="en-US" sz="3400" b="1" i="1" u="none" strike="noStrike" kern="1200" cap="all" spc="0" baseline="0">
              <a:solidFill>
                <a:srgbClr val="FFFFFF"/>
              </a:solidFill>
              <a:uFillTx/>
              <a:latin typeface="Arial"/>
              <a:ea typeface="ＭＳ Ｐゴシック"/>
              <a:cs typeface="ＭＳ Ｐゴシック"/>
            </a:endParaRPr>
          </a:p>
        </p:txBody>
      </p:sp>
      <p:sp>
        <p:nvSpPr>
          <p:cNvPr id="3" name="Rectangle 9"/>
          <p:cNvSpPr/>
          <p:nvPr/>
        </p:nvSpPr>
        <p:spPr>
          <a:xfrm>
            <a:off x="612776" y="2000112"/>
            <a:ext cx="7469184" cy="1200332"/>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  We must collaborate to provide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quality instruction.</a:t>
            </a:r>
          </a:p>
        </p:txBody>
      </p:sp>
      <p:sp>
        <p:nvSpPr>
          <p:cNvPr id="4" name="Rectangle 4"/>
          <p:cNvSpPr/>
          <p:nvPr/>
        </p:nvSpPr>
        <p:spPr>
          <a:xfrm>
            <a:off x="0" y="1196830"/>
            <a:ext cx="3369527" cy="707882"/>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000" b="1" i="1" u="none" strike="noStrike" kern="1200" cap="none" spc="0" baseline="0">
                <a:solidFill>
                  <a:srgbClr val="000000"/>
                </a:solidFill>
                <a:uFillTx/>
                <a:latin typeface="Arial"/>
                <a:ea typeface="ＭＳ Ｐゴシック"/>
                <a:cs typeface="Arial"/>
              </a:rPr>
              <a:t>Value/Belief:</a:t>
            </a:r>
          </a:p>
        </p:txBody>
      </p:sp>
      <p:sp>
        <p:nvSpPr>
          <p:cNvPr id="5" name="Rectangle 9"/>
          <p:cNvSpPr/>
          <p:nvPr/>
        </p:nvSpPr>
        <p:spPr>
          <a:xfrm>
            <a:off x="609603" y="3960668"/>
            <a:ext cx="8623578" cy="1754331"/>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  We will collaborate through effective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implementation of Professional</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Learning Communities.</a:t>
            </a:r>
          </a:p>
        </p:txBody>
      </p:sp>
      <p:sp>
        <p:nvSpPr>
          <p:cNvPr id="6" name="Rectangle 6"/>
          <p:cNvSpPr/>
          <p:nvPr/>
        </p:nvSpPr>
        <p:spPr>
          <a:xfrm>
            <a:off x="0" y="3254230"/>
            <a:ext cx="2000716" cy="707882"/>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000" b="1" i="1" u="none" strike="noStrike" kern="1200" cap="none" spc="0" baseline="0">
                <a:solidFill>
                  <a:srgbClr val="000000"/>
                </a:solidFill>
                <a:uFillTx/>
                <a:latin typeface="Arial"/>
                <a:ea typeface="ＭＳ Ｐゴシック"/>
                <a:cs typeface="Arial"/>
              </a:rPr>
              <a:t>Vision: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showMasterSp="0">
  <p:cSld name="Slide795">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34"/>
          <p:cNvSpPr/>
          <p:nvPr/>
        </p:nvSpPr>
        <p:spPr>
          <a:xfrm>
            <a:off x="0" y="9528"/>
            <a:ext cx="9144000" cy="10525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all" spc="0" baseline="0">
                <a:solidFill>
                  <a:srgbClr val="FFFFFF"/>
                </a:solidFill>
                <a:uFillTx/>
                <a:latin typeface="Arial"/>
                <a:ea typeface="ＭＳ Ｐゴシック"/>
                <a:cs typeface="ＭＳ Ｐゴシック"/>
              </a:rPr>
              <a:t>What DO YOU BELIEVE impacts learning for Your students?</a:t>
            </a:r>
            <a:endParaRPr lang="en-US" sz="3400" b="1" i="1" u="none" strike="noStrike" kern="1200" cap="all" spc="0" baseline="0">
              <a:solidFill>
                <a:srgbClr val="FFFFFF"/>
              </a:solidFill>
              <a:uFillTx/>
              <a:latin typeface="Arial"/>
              <a:ea typeface="ＭＳ Ｐゴシック"/>
              <a:cs typeface="ＭＳ Ｐゴシック"/>
            </a:endParaRPr>
          </a:p>
        </p:txBody>
      </p:sp>
      <p:sp>
        <p:nvSpPr>
          <p:cNvPr id="3" name="Rectangle 1027"/>
          <p:cNvSpPr/>
          <p:nvPr/>
        </p:nvSpPr>
        <p:spPr>
          <a:xfrm>
            <a:off x="4764" y="1187448"/>
            <a:ext cx="9144000" cy="487838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914400" marR="0" lvl="1" indent="-457200" algn="l" defTabSz="914400" rtl="0" fontAlgn="auto" hangingPunct="0">
              <a:lnSpc>
                <a:spcPct val="100000"/>
              </a:lnSpc>
              <a:spcBef>
                <a:spcPts val="0"/>
              </a:spcBef>
              <a:spcAft>
                <a:spcPts val="600"/>
              </a:spcAft>
              <a:buClr>
                <a:srgbClr val="000000"/>
              </a:buClr>
              <a:buSzPct val="75000"/>
              <a:buFont typeface="Wingdings"/>
              <a:buChar char="§"/>
              <a:tabLst>
                <a:tab pos="1371600" algn="l"/>
              </a:tabLst>
              <a:defRPr sz="1800" b="0" i="0" u="none" strike="noStrike" kern="0" cap="none" spc="0" baseline="0">
                <a:solidFill>
                  <a:srgbClr val="000000"/>
                </a:solidFill>
                <a:uFillTx/>
              </a:defRPr>
            </a:pPr>
            <a:r>
              <a:rPr lang="en-US" sz="3400" b="1" i="1" u="none" strike="noStrike" kern="1200" cap="none" spc="0" baseline="0">
                <a:solidFill>
                  <a:srgbClr val="8000FF"/>
                </a:solidFill>
                <a:uFillTx/>
                <a:latin typeface="Times New Roman"/>
                <a:ea typeface="ＭＳ Ｐゴシック"/>
                <a:cs typeface="Times New Roman"/>
              </a:rPr>
              <a:t>Curriculum</a:t>
            </a:r>
            <a:r>
              <a:rPr lang="en-US" sz="3400" b="1" i="0" u="none" strike="noStrike" kern="1200" cap="none" spc="0" baseline="0">
                <a:solidFill>
                  <a:srgbClr val="8000FF"/>
                </a:solidFill>
                <a:uFillTx/>
                <a:latin typeface="Arial"/>
                <a:ea typeface="ＭＳ Ｐゴシック"/>
                <a:cs typeface="ＭＳ Ｐゴシック"/>
              </a:rPr>
              <a:t>—</a:t>
            </a:r>
            <a:br>
              <a:rPr lang="en-US" sz="3400" b="1" i="0" u="none" strike="noStrike" kern="1200" cap="none" spc="0" baseline="0">
                <a:solidFill>
                  <a:srgbClr val="8000FF"/>
                </a:solidFill>
                <a:uFillTx/>
                <a:latin typeface="Arial"/>
                <a:ea typeface="ＭＳ Ｐゴシック"/>
                <a:cs typeface="ＭＳ Ｐゴシック"/>
              </a:rPr>
            </a:br>
            <a:r>
              <a:rPr lang="en-US" sz="3200" b="1" i="0" u="none" strike="noStrike" kern="1200" cap="none" spc="0" baseline="0">
                <a:solidFill>
                  <a:srgbClr val="000000"/>
                </a:solidFill>
                <a:uFillTx/>
                <a:latin typeface="Arial"/>
                <a:ea typeface="ＭＳ Ｐゴシック"/>
                <a:cs typeface="ＭＳ Ｐゴシック"/>
              </a:rPr>
              <a:t>	What we teach.</a:t>
            </a:r>
          </a:p>
          <a:p>
            <a:pPr marL="914400" marR="0" lvl="1" indent="-457200" algn="l" defTabSz="914400" rtl="0" fontAlgn="auto" hangingPunct="0">
              <a:lnSpc>
                <a:spcPct val="100000"/>
              </a:lnSpc>
              <a:spcBef>
                <a:spcPts val="0"/>
              </a:spcBef>
              <a:spcAft>
                <a:spcPts val="600"/>
              </a:spcAft>
              <a:buClr>
                <a:srgbClr val="000000"/>
              </a:buClr>
              <a:buSzPct val="75000"/>
              <a:buFont typeface="Wingdings"/>
              <a:buChar char="§"/>
              <a:tabLst>
                <a:tab pos="1371600" algn="l"/>
              </a:tabLst>
              <a:defRPr sz="1800" b="0" i="0" u="none" strike="noStrike" kern="0" cap="none" spc="0" baseline="0">
                <a:solidFill>
                  <a:srgbClr val="000000"/>
                </a:solidFill>
                <a:uFillTx/>
              </a:defRPr>
            </a:pPr>
            <a:r>
              <a:rPr lang="en-US" sz="3400" b="1" i="1" u="none" strike="noStrike" kern="1200" cap="none" spc="0" baseline="0">
                <a:solidFill>
                  <a:srgbClr val="8000FF"/>
                </a:solidFill>
                <a:uFillTx/>
                <a:latin typeface="Times New Roman"/>
                <a:ea typeface="ＭＳ Ｐゴシック"/>
                <a:cs typeface="Times New Roman"/>
              </a:rPr>
              <a:t>Instruction</a:t>
            </a:r>
            <a:r>
              <a:rPr lang="en-US" sz="3400" b="1" i="0" u="none" strike="noStrike" kern="1200" cap="none" spc="0" baseline="0">
                <a:solidFill>
                  <a:srgbClr val="8000FF"/>
                </a:solidFill>
                <a:uFillTx/>
                <a:latin typeface="Arial"/>
                <a:ea typeface="ＭＳ Ｐゴシック"/>
                <a:cs typeface="ＭＳ Ｐゴシック"/>
              </a:rPr>
              <a:t>—</a:t>
            </a:r>
            <a:br>
              <a:rPr lang="en-US" sz="3400" b="1" i="0" u="none" strike="noStrike" kern="1200" cap="none" spc="0" baseline="0">
                <a:solidFill>
                  <a:srgbClr val="8000FF"/>
                </a:solidFill>
                <a:uFillTx/>
                <a:latin typeface="Arial"/>
                <a:ea typeface="ＭＳ Ｐゴシック"/>
                <a:cs typeface="ＭＳ Ｐゴシック"/>
              </a:rPr>
            </a:br>
            <a:r>
              <a:rPr lang="en-US" sz="3200" b="1" i="0" u="none" strike="noStrike" kern="1200" cap="none" spc="0" baseline="0">
                <a:solidFill>
                  <a:srgbClr val="000000"/>
                </a:solidFill>
                <a:uFillTx/>
                <a:latin typeface="Arial"/>
                <a:ea typeface="ＭＳ Ｐゴシック"/>
                <a:cs typeface="ＭＳ Ｐゴシック"/>
              </a:rPr>
              <a:t>	How we teach the curriculum.</a:t>
            </a:r>
          </a:p>
          <a:p>
            <a:pPr marL="914400" marR="0" lvl="1" indent="-457200" algn="l" defTabSz="914400" rtl="0" fontAlgn="auto" hangingPunct="0">
              <a:lnSpc>
                <a:spcPct val="100000"/>
              </a:lnSpc>
              <a:spcBef>
                <a:spcPts val="0"/>
              </a:spcBef>
              <a:spcAft>
                <a:spcPts val="600"/>
              </a:spcAft>
              <a:buClr>
                <a:srgbClr val="000000"/>
              </a:buClr>
              <a:buSzPct val="75000"/>
              <a:buFont typeface="Wingdings"/>
              <a:buChar char="§"/>
              <a:tabLst>
                <a:tab pos="1371600" algn="l"/>
              </a:tabLst>
              <a:defRPr sz="1800" b="0" i="0" u="none" strike="noStrike" kern="0" cap="none" spc="0" baseline="0">
                <a:solidFill>
                  <a:srgbClr val="000000"/>
                </a:solidFill>
                <a:uFillTx/>
              </a:defRPr>
            </a:pPr>
            <a:r>
              <a:rPr lang="en-US" sz="3400" b="1" i="1" u="none" strike="noStrike" kern="1200" cap="none" spc="0" baseline="0">
                <a:solidFill>
                  <a:srgbClr val="8000FF"/>
                </a:solidFill>
                <a:uFillTx/>
                <a:latin typeface="Times New Roman"/>
                <a:ea typeface="ＭＳ Ｐゴシック"/>
                <a:cs typeface="Times New Roman"/>
              </a:rPr>
              <a:t>Assessment—</a:t>
            </a:r>
            <a:r>
              <a:rPr lang="en-US" sz="3400" b="1" i="1" u="none" strike="noStrike" kern="1200" cap="none" spc="0" baseline="0">
                <a:solidFill>
                  <a:srgbClr val="000000"/>
                </a:solidFill>
                <a:uFillTx/>
                <a:latin typeface="Times New Roman"/>
                <a:ea typeface="ＭＳ Ｐゴシック"/>
                <a:cs typeface="Times New Roman"/>
              </a:rPr>
              <a:t/>
            </a:r>
            <a:br>
              <a:rPr lang="en-US" sz="3400" b="1" i="1" u="none" strike="noStrike" kern="1200" cap="none" spc="0" baseline="0">
                <a:solidFill>
                  <a:srgbClr val="000000"/>
                </a:solidFill>
                <a:uFillTx/>
                <a:latin typeface="Times New Roman"/>
                <a:ea typeface="ＭＳ Ｐゴシック"/>
                <a:cs typeface="Times New Roman"/>
              </a:rPr>
            </a:br>
            <a:r>
              <a:rPr lang="en-US" sz="3200" b="1" i="0" u="none" strike="noStrike" kern="1200" cap="none" spc="0" baseline="0">
                <a:solidFill>
                  <a:srgbClr val="000000"/>
                </a:solidFill>
                <a:uFillTx/>
                <a:latin typeface="Arial"/>
                <a:ea typeface="ＭＳ Ｐゴシック"/>
                <a:cs typeface="ＭＳ Ｐゴシック"/>
              </a:rPr>
              <a:t>	How we assess learning.</a:t>
            </a:r>
          </a:p>
          <a:p>
            <a:pPr marL="914400" marR="0" lvl="1" indent="-457200" algn="l" defTabSz="914400" rtl="0" fontAlgn="auto" hangingPunct="0">
              <a:lnSpc>
                <a:spcPct val="100000"/>
              </a:lnSpc>
              <a:spcBef>
                <a:spcPts val="0"/>
              </a:spcBef>
              <a:spcAft>
                <a:spcPts val="600"/>
              </a:spcAft>
              <a:buClr>
                <a:srgbClr val="000000"/>
              </a:buClr>
              <a:buSzPct val="75000"/>
              <a:buFont typeface="Wingdings"/>
              <a:buChar char="§"/>
              <a:tabLst>
                <a:tab pos="1371600" algn="l"/>
              </a:tabLst>
              <a:defRPr sz="1800" b="0" i="0" u="none" strike="noStrike" kern="0" cap="none" spc="0" baseline="0">
                <a:solidFill>
                  <a:srgbClr val="000000"/>
                </a:solidFill>
                <a:uFillTx/>
              </a:defRPr>
            </a:pPr>
            <a:r>
              <a:rPr lang="en-US" sz="3400" b="1" i="1" u="none" strike="noStrike" kern="1200" cap="none" spc="0" baseline="0">
                <a:solidFill>
                  <a:srgbClr val="8000FF"/>
                </a:solidFill>
                <a:uFillTx/>
                <a:latin typeface="Times New Roman"/>
                <a:ea typeface="ＭＳ Ｐゴシック"/>
                <a:cs typeface="Times New Roman"/>
              </a:rPr>
              <a:t>Environment—</a:t>
            </a:r>
            <a:r>
              <a:rPr lang="en-US" sz="3400" b="1" i="1" u="none" strike="noStrike" kern="1200" cap="none" spc="0" baseline="0">
                <a:solidFill>
                  <a:srgbClr val="000000"/>
                </a:solidFill>
                <a:uFillTx/>
                <a:latin typeface="Times New Roman"/>
                <a:ea typeface="ＭＳ Ｐゴシック"/>
                <a:cs typeface="Times New Roman"/>
              </a:rPr>
              <a:t/>
            </a:r>
            <a:br>
              <a:rPr lang="en-US" sz="3400" b="1" i="1" u="none" strike="noStrike" kern="1200" cap="none" spc="0" baseline="0">
                <a:solidFill>
                  <a:srgbClr val="000000"/>
                </a:solidFill>
                <a:uFillTx/>
                <a:latin typeface="Times New Roman"/>
                <a:ea typeface="ＭＳ Ｐゴシック"/>
                <a:cs typeface="Times New Roman"/>
              </a:rPr>
            </a:br>
            <a:r>
              <a:rPr lang="en-US" sz="3200" b="1" i="0" u="none" strike="noStrike" kern="1200" cap="none" spc="0" baseline="0">
                <a:solidFill>
                  <a:srgbClr val="000000"/>
                </a:solidFill>
                <a:uFillTx/>
                <a:latin typeface="Arial"/>
                <a:ea typeface="ＭＳ Ｐゴシック"/>
                <a:cs typeface="ＭＳ Ｐゴシック"/>
              </a:rPr>
              <a:t>	How each person treats every</a:t>
            </a:r>
            <a:br>
              <a:rPr lang="en-US" sz="3200" b="1" i="0" u="none" strike="noStrike" kern="1200" cap="none" spc="0" baseline="0">
                <a:solidFill>
                  <a:srgbClr val="000000"/>
                </a:solidFill>
                <a:uFillTx/>
                <a:latin typeface="Arial"/>
                <a:ea typeface="ＭＳ Ｐゴシック"/>
                <a:cs typeface="ＭＳ Ｐゴシック"/>
              </a:rPr>
            </a:br>
            <a:r>
              <a:rPr lang="en-US" sz="3200" b="1" i="0" u="none" strike="noStrike" kern="1200" cap="none" spc="0" baseline="0">
                <a:solidFill>
                  <a:srgbClr val="000000"/>
                </a:solidFill>
                <a:uFillTx/>
                <a:latin typeface="Arial"/>
                <a:ea typeface="ＭＳ Ｐゴシック"/>
                <a:cs typeface="ＭＳ Ｐゴシック"/>
              </a:rPr>
              <a:t>	other person.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showMasterSp="0">
  <p:cSld name="Slide796">
    <p:spTree>
      <p:nvGrpSpPr>
        <p:cNvPr id="1" name=""/>
        <p:cNvGrpSpPr/>
        <p:nvPr/>
      </p:nvGrpSpPr>
      <p:grpSpPr>
        <a:xfrm>
          <a:off x="0" y="0"/>
          <a:ext cx="0" cy="0"/>
          <a:chOff x="0" y="0"/>
          <a:chExt cx="0" cy="0"/>
        </a:xfrm>
      </p:grpSpPr>
      <p:pic>
        <p:nvPicPr>
          <p:cNvPr id="2" name="Picture 2" descr="Screen shot 2013-05-20 at 11.06.48 AM.png"/>
          <p:cNvPicPr>
            <a:picLocks noChangeAspect="1"/>
          </p:cNvPicPr>
          <p:nvPr/>
        </p:nvPicPr>
        <p:blipFill>
          <a:blip r:embed="rId3"/>
          <a:stretch>
            <a:fillRect/>
          </a:stretch>
        </p:blipFill>
        <p:spPr>
          <a:xfrm>
            <a:off x="905438" y="1105646"/>
            <a:ext cx="7276475" cy="5715000"/>
          </a:xfrm>
          <a:prstGeom prst="rect">
            <a:avLst/>
          </a:prstGeom>
          <a:noFill/>
          <a:ln>
            <a:noFill/>
          </a:ln>
          <a:effectLst>
            <a:outerShdw dist="22997" dir="5400000" algn="tl">
              <a:srgbClr val="000000">
                <a:alpha val="35000"/>
              </a:srgbClr>
            </a:outerShdw>
          </a:effectLst>
        </p:spPr>
      </p:pic>
      <p:sp>
        <p:nvSpPr>
          <p:cNvPr id="3" name="Rectangle 1034"/>
          <p:cNvSpPr/>
          <p:nvPr/>
        </p:nvSpPr>
        <p:spPr>
          <a:xfrm>
            <a:off x="0" y="9528"/>
            <a:ext cx="9144000" cy="10525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all" spc="0" baseline="0">
                <a:solidFill>
                  <a:srgbClr val="000000"/>
                </a:solidFill>
                <a:uFillTx/>
                <a:latin typeface="Arial"/>
                <a:ea typeface="ＭＳ Ｐゴシック"/>
                <a:cs typeface="ＭＳ Ｐゴシック"/>
              </a:rPr>
              <a:t>What DO YOU BELIEVE impacts </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all" spc="0" baseline="0">
                <a:solidFill>
                  <a:srgbClr val="000000"/>
                </a:solidFill>
                <a:uFillTx/>
                <a:latin typeface="Arial"/>
                <a:ea typeface="ＭＳ Ｐゴシック"/>
                <a:cs typeface="ＭＳ Ｐゴシック"/>
              </a:rPr>
              <a:t>learning for Your students?</a:t>
            </a:r>
            <a:endParaRPr lang="en-US" sz="3200" b="1" i="1" u="none" strike="noStrike" kern="1200" cap="all" spc="0" baseline="0">
              <a:solidFill>
                <a:srgbClr val="000000"/>
              </a:solidFill>
              <a:uFillTx/>
              <a:latin typeface="Arial"/>
              <a:ea typeface="ＭＳ Ｐゴシック"/>
              <a:cs typeface="ＭＳ Ｐゴシック"/>
            </a:endParaRPr>
          </a:p>
        </p:txBody>
      </p:sp>
      <p:sp>
        <p:nvSpPr>
          <p:cNvPr id="4" name="TextBox 4"/>
          <p:cNvSpPr txBox="1"/>
          <p:nvPr/>
        </p:nvSpPr>
        <p:spPr>
          <a:xfrm>
            <a:off x="1270001" y="2375647"/>
            <a:ext cx="6633880" cy="3226524"/>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ts val="408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Please jot down your personal</a:t>
            </a:r>
            <a:br>
              <a:rPr lang="en-US" sz="3200" b="1" i="0" u="none" strike="noStrike" kern="1200" cap="none" spc="0" baseline="0">
                <a:solidFill>
                  <a:srgbClr val="8000FF"/>
                </a:solidFill>
                <a:uFillTx/>
                <a:latin typeface="Arial"/>
                <a:ea typeface="ＭＳ Ｐゴシック"/>
                <a:cs typeface="ＭＳ Ｐゴシック"/>
              </a:rPr>
            </a:br>
            <a:r>
              <a:rPr lang="en-US" sz="3200" b="1" i="0" u="none" strike="noStrike" kern="1200" cap="none" spc="0" baseline="0">
                <a:solidFill>
                  <a:srgbClr val="8000FF"/>
                </a:solidFill>
                <a:uFillTx/>
                <a:latin typeface="Arial"/>
                <a:ea typeface="ＭＳ Ｐゴシック"/>
                <a:cs typeface="ＭＳ Ｐゴシック"/>
              </a:rPr>
              <a:t>thoughts about Curriculum, Instruction, Assessment,</a:t>
            </a:r>
            <a:br>
              <a:rPr lang="en-US" sz="3200" b="1" i="0" u="none" strike="noStrike" kern="1200" cap="none" spc="0" baseline="0">
                <a:solidFill>
                  <a:srgbClr val="8000FF"/>
                </a:solidFill>
                <a:uFillTx/>
                <a:latin typeface="Arial"/>
                <a:ea typeface="ＭＳ Ｐゴシック"/>
                <a:cs typeface="ＭＳ Ｐゴシック"/>
              </a:rPr>
            </a:br>
            <a:r>
              <a:rPr lang="en-US" sz="3200" b="1" i="0" u="none" strike="noStrike" kern="1200" cap="none" spc="0" baseline="0">
                <a:solidFill>
                  <a:srgbClr val="8000FF"/>
                </a:solidFill>
                <a:uFillTx/>
                <a:latin typeface="Arial"/>
                <a:ea typeface="ＭＳ Ｐゴシック"/>
                <a:cs typeface="ＭＳ Ｐゴシック"/>
              </a:rPr>
              <a:t>and Environment.</a:t>
            </a:r>
          </a:p>
          <a:p>
            <a:pPr marL="0" marR="0" lvl="0" indent="0" algn="ctr" defTabSz="914400" rtl="0" fontAlgn="auto" hangingPunct="0">
              <a:lnSpc>
                <a:spcPts val="4080"/>
              </a:lnSpc>
              <a:spcBef>
                <a:spcPts val="0"/>
              </a:spcBef>
              <a:spcAft>
                <a:spcPts val="0"/>
              </a:spcAft>
              <a:buNone/>
              <a:tabLst/>
              <a:defRPr sz="1800" b="0" i="0" u="none" strike="noStrike" kern="0" cap="none" spc="0" baseline="0">
                <a:solidFill>
                  <a:srgbClr val="000000"/>
                </a:solidFill>
                <a:uFillTx/>
              </a:defRPr>
            </a:pPr>
            <a:endParaRPr lang="en-US" sz="3200" b="1" i="0" u="none" strike="noStrike" kern="1200" cap="none" spc="0" baseline="0">
              <a:solidFill>
                <a:srgbClr val="8000FF"/>
              </a:solidFill>
              <a:uFillTx/>
              <a:latin typeface="Arial"/>
              <a:ea typeface="ＭＳ Ｐゴシック"/>
              <a:cs typeface="ＭＳ Ｐゴシック"/>
            </a:endParaRPr>
          </a:p>
          <a:p>
            <a:pPr marL="0" marR="0" lvl="0" indent="0" algn="ctr" defTabSz="914400" rtl="0" fontAlgn="auto" hangingPunct="0">
              <a:lnSpc>
                <a:spcPts val="408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Example: Page 364.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showMasterSp="0">
  <p:cSld name="Slide797">
    <p:spTree>
      <p:nvGrpSpPr>
        <p:cNvPr id="1" name=""/>
        <p:cNvGrpSpPr/>
        <p:nvPr/>
      </p:nvGrpSpPr>
      <p:grpSpPr>
        <a:xfrm>
          <a:off x="0" y="0"/>
          <a:ext cx="0" cy="0"/>
          <a:chOff x="0" y="0"/>
          <a:chExt cx="0" cy="0"/>
        </a:xfrm>
      </p:grpSpPr>
      <p:pic>
        <p:nvPicPr>
          <p:cNvPr id="2" name="Picture 6" descr="Screen shot 2013-05-20 at 11.06.48 AM.png"/>
          <p:cNvPicPr>
            <a:picLocks noChangeAspect="1"/>
          </p:cNvPicPr>
          <p:nvPr/>
        </p:nvPicPr>
        <p:blipFill>
          <a:blip r:embed="rId3"/>
          <a:stretch>
            <a:fillRect/>
          </a:stretch>
        </p:blipFill>
        <p:spPr>
          <a:xfrm>
            <a:off x="905438" y="1105646"/>
            <a:ext cx="7276475" cy="5715000"/>
          </a:xfrm>
          <a:prstGeom prst="rect">
            <a:avLst/>
          </a:prstGeom>
          <a:noFill/>
          <a:ln>
            <a:noFill/>
          </a:ln>
          <a:effectLst>
            <a:outerShdw dist="22997" dir="5400000" algn="tl">
              <a:srgbClr val="000000">
                <a:alpha val="35000"/>
              </a:srgbClr>
            </a:outerShdw>
          </a:effectLst>
        </p:spPr>
      </p:pic>
      <p:sp>
        <p:nvSpPr>
          <p:cNvPr id="3" name="Rectangle 1034"/>
          <p:cNvSpPr/>
          <p:nvPr/>
        </p:nvSpPr>
        <p:spPr>
          <a:xfrm>
            <a:off x="0" y="9528"/>
            <a:ext cx="9144000" cy="10525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all" spc="0" baseline="0">
                <a:solidFill>
                  <a:srgbClr val="000000"/>
                </a:solidFill>
                <a:uFillTx/>
                <a:latin typeface="Arial"/>
                <a:ea typeface="ＭＳ Ｐゴシック"/>
                <a:cs typeface="ＭＳ Ｐゴシック"/>
              </a:rPr>
              <a:t>What DO YOU BELIEVE impacts </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all" spc="0" baseline="0">
                <a:solidFill>
                  <a:srgbClr val="000000"/>
                </a:solidFill>
                <a:uFillTx/>
                <a:latin typeface="Arial"/>
                <a:ea typeface="ＭＳ Ｐゴシック"/>
                <a:cs typeface="ＭＳ Ｐゴシック"/>
              </a:rPr>
              <a:t>learning for Your students?</a:t>
            </a:r>
            <a:endParaRPr lang="en-US" sz="3200" b="1" i="1" u="none" strike="noStrike" kern="1200" cap="all" spc="0" baseline="0">
              <a:solidFill>
                <a:srgbClr val="000000"/>
              </a:solidFill>
              <a:uFillTx/>
              <a:latin typeface="Arial"/>
              <a:ea typeface="ＭＳ Ｐゴシック"/>
              <a:cs typeface="ＭＳ Ｐゴシック"/>
            </a:endParaRPr>
          </a:p>
        </p:txBody>
      </p:sp>
      <p:sp>
        <p:nvSpPr>
          <p:cNvPr id="4" name="TextBox 4"/>
          <p:cNvSpPr txBox="1"/>
          <p:nvPr/>
        </p:nvSpPr>
        <p:spPr>
          <a:xfrm>
            <a:off x="1509061" y="2584825"/>
            <a:ext cx="6155768" cy="3082890"/>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8000FF"/>
                </a:solidFill>
                <a:uFillTx/>
                <a:latin typeface="Arial"/>
                <a:ea typeface="ＭＳ Ｐゴシック"/>
                <a:cs typeface="ＭＳ Ｐゴシック"/>
              </a:rPr>
              <a:t>Please share your thinking with</a:t>
            </a:r>
            <a:br>
              <a:rPr lang="en-US" sz="4400" b="1" i="0" u="none" strike="noStrike" kern="1200" cap="none" spc="0" baseline="0">
                <a:solidFill>
                  <a:srgbClr val="8000FF"/>
                </a:solidFill>
                <a:uFillTx/>
                <a:latin typeface="Arial"/>
                <a:ea typeface="ＭＳ Ｐゴシック"/>
                <a:cs typeface="ＭＳ Ｐゴシック"/>
              </a:rPr>
            </a:br>
            <a:r>
              <a:rPr lang="en-US" sz="4400" b="1" i="0" u="none" strike="noStrike" kern="1200" cap="none" spc="0" baseline="0">
                <a:solidFill>
                  <a:srgbClr val="8000FF"/>
                </a:solidFill>
                <a:uFillTx/>
                <a:latin typeface="Arial"/>
                <a:ea typeface="ＭＳ Ｐゴシック"/>
                <a:cs typeface="ＭＳ Ｐゴシック"/>
              </a:rPr>
              <a:t>your neighbors.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showMasterSp="0">
  <p:cSld name="Slide798">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1"/>
          <p:cNvSpPr/>
          <p:nvPr/>
        </p:nvSpPr>
        <p:spPr>
          <a:xfrm>
            <a:off x="322728" y="761996"/>
            <a:ext cx="8686800" cy="5139869"/>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50000"/>
              </a:lnSpc>
              <a:spcBef>
                <a:spcPts val="120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With staff:</a:t>
            </a:r>
          </a:p>
          <a:p>
            <a:pPr marL="520695" marR="0" lvl="0" indent="-292095" algn="l" defTabSz="914400" rtl="0" fontAlgn="auto" hangingPunct="0">
              <a:lnSpc>
                <a:spcPct val="150000"/>
              </a:lnSpc>
              <a:spcBef>
                <a:spcPts val="12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Independent thinking.</a:t>
            </a:r>
          </a:p>
          <a:p>
            <a:pPr marL="520695" marR="0" lvl="0" indent="-292095" algn="l" defTabSz="914400" rtl="0" fontAlgn="auto" hangingPunct="0">
              <a:lnSpc>
                <a:spcPct val="150000"/>
              </a:lnSpc>
              <a:spcBef>
                <a:spcPts val="12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Small groups on chart paper.</a:t>
            </a:r>
          </a:p>
          <a:p>
            <a:pPr marL="520695" marR="0" lvl="0" indent="-292095" algn="l" defTabSz="914400" rtl="0" fontAlgn="auto" hangingPunct="0">
              <a:lnSpc>
                <a:spcPct val="150000"/>
              </a:lnSpc>
              <a:spcBef>
                <a:spcPts val="12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Merge small groups to whole group.</a:t>
            </a:r>
          </a:p>
          <a:p>
            <a:pPr marL="228600" marR="0" lvl="0" indent="0" algn="l" defTabSz="914400" rtl="0" fontAlgn="auto" hangingPunct="0">
              <a:lnSpc>
                <a:spcPct val="150000"/>
              </a:lnSpc>
              <a:spcBef>
                <a:spcPts val="3000"/>
              </a:spcBef>
              <a:spcAft>
                <a:spcPts val="0"/>
              </a:spcAft>
              <a:buNone/>
              <a:tabLst/>
              <a:defRPr sz="1800" b="0" i="0" u="none" strike="noStrike" kern="0" cap="none" spc="0" baseline="0">
                <a:solidFill>
                  <a:srgbClr val="000000"/>
                </a:solidFill>
                <a:uFillTx/>
              </a:defRPr>
            </a:pPr>
            <a:r>
              <a:rPr lang="en-US" sz="3800" b="1" i="1" u="none" strike="noStrike" kern="1200" cap="none" spc="0" baseline="0">
                <a:solidFill>
                  <a:srgbClr val="000000"/>
                </a:solidFill>
                <a:uFillTx/>
                <a:latin typeface="Times"/>
                <a:ea typeface="ＭＳ Ｐゴシック"/>
                <a:cs typeface="Times"/>
              </a:rPr>
              <a:t>Result: </a:t>
            </a:r>
            <a:r>
              <a:rPr lang="en-US" sz="3600" b="1" i="0" u="none" strike="noStrike" kern="1200" cap="none" spc="0" baseline="0">
                <a:solidFill>
                  <a:srgbClr val="000000"/>
                </a:solidFill>
                <a:uFillTx/>
                <a:latin typeface="Arial"/>
                <a:ea typeface="ＭＳ Ｐゴシック"/>
                <a:cs typeface="ＭＳ Ｐゴシック"/>
              </a:rPr>
              <a:t>Core Values and Beliefs.</a:t>
            </a:r>
          </a:p>
        </p:txBody>
      </p:sp>
      <p:sp>
        <p:nvSpPr>
          <p:cNvPr id="3" name="Rectangle 3"/>
          <p:cNvSpPr/>
          <p:nvPr/>
        </p:nvSpPr>
        <p:spPr>
          <a:xfrm>
            <a:off x="0" y="90489"/>
            <a:ext cx="9144000" cy="646115"/>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CORE VALUES AND BELIEFS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name="Slide1052">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34"/>
          <p:cNvSpPr/>
          <p:nvPr/>
        </p:nvSpPr>
        <p:spPr>
          <a:xfrm>
            <a:off x="0" y="9528"/>
            <a:ext cx="9144000" cy="75247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all" spc="0" baseline="0">
                <a:solidFill>
                  <a:srgbClr val="FFFFFF"/>
                </a:solidFill>
                <a:uFillTx/>
                <a:latin typeface="Arial"/>
                <a:ea typeface="ＭＳ Ｐゴシック"/>
                <a:cs typeface="ＭＳ Ｐゴシック"/>
              </a:rPr>
              <a:t>IMPORTANT NOTES</a:t>
            </a:r>
            <a:endParaRPr lang="en-US" sz="3400" b="1" i="1" u="none" strike="noStrike" kern="1200" cap="all" spc="0" baseline="0">
              <a:solidFill>
                <a:srgbClr val="FFFFFF"/>
              </a:solidFill>
              <a:uFillTx/>
              <a:latin typeface="Arial"/>
              <a:ea typeface="ＭＳ Ｐゴシック"/>
              <a:cs typeface="ＭＳ Ｐゴシック"/>
            </a:endParaRPr>
          </a:p>
        </p:txBody>
      </p:sp>
      <p:sp>
        <p:nvSpPr>
          <p:cNvPr id="3" name="Rectangle 1027"/>
          <p:cNvSpPr/>
          <p:nvPr/>
        </p:nvSpPr>
        <p:spPr>
          <a:xfrm>
            <a:off x="157167" y="1126229"/>
            <a:ext cx="8682035" cy="436017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It describes the work that schools do, linking the essential elements</a:t>
            </a:r>
          </a:p>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It is a process of evidence, engagement, and artifacts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showMasterSp="0">
  <p:cSld name="Slide805">
    <p:spTree>
      <p:nvGrpSpPr>
        <p:cNvPr id="1" name=""/>
        <p:cNvGrpSpPr/>
        <p:nvPr/>
      </p:nvGrpSpPr>
      <p:grpSpPr>
        <a:xfrm>
          <a:off x="0" y="0"/>
          <a:ext cx="0" cy="0"/>
          <a:chOff x="0" y="0"/>
          <a:chExt cx="0" cy="0"/>
        </a:xfrm>
      </p:grpSpPr>
      <p:sp>
        <p:nvSpPr>
          <p:cNvPr id="2" name="Rectangle 3"/>
          <p:cNvSpPr/>
          <p:nvPr/>
        </p:nvSpPr>
        <p:spPr>
          <a:xfrm>
            <a:off x="77788" y="927832"/>
            <a:ext cx="3810003" cy="1138235"/>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ＭＳ Ｐゴシック"/>
              </a:rPr>
              <a:t>EXAMPLE</a:t>
            </a:r>
            <a:br>
              <a:rPr lang="en-US" sz="3400" b="1" i="0" u="none" strike="noStrike" kern="1200" cap="none" spc="0" baseline="0">
                <a:solidFill>
                  <a:srgbClr val="000000"/>
                </a:solidFill>
                <a:uFillTx/>
                <a:latin typeface="Arial"/>
                <a:ea typeface="ＭＳ Ｐゴシック"/>
                <a:cs typeface="ＭＳ Ｐゴシック"/>
              </a:rPr>
            </a:br>
            <a:r>
              <a:rPr lang="en-US" sz="3400" b="1" i="0" u="none" strike="noStrike" kern="1200" cap="none" spc="0" baseline="0">
                <a:solidFill>
                  <a:srgbClr val="000000"/>
                </a:solidFill>
                <a:uFillTx/>
                <a:latin typeface="Arial"/>
                <a:ea typeface="ＭＳ Ｐゴシック"/>
                <a:cs typeface="ＭＳ Ｐゴシック"/>
              </a:rPr>
              <a:t>SHARED VISION</a:t>
            </a:r>
          </a:p>
        </p:txBody>
      </p:sp>
      <p:sp>
        <p:nvSpPr>
          <p:cNvPr id="3" name="TextBox 1"/>
          <p:cNvSpPr txBox="1"/>
          <p:nvPr/>
        </p:nvSpPr>
        <p:spPr>
          <a:xfrm>
            <a:off x="77788" y="2205770"/>
            <a:ext cx="4038603" cy="4478338"/>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1" u="none" strike="noStrike" kern="1200" cap="none" spc="0" baseline="0">
                <a:solidFill>
                  <a:srgbClr val="000000"/>
                </a:solidFill>
                <a:uFillTx/>
                <a:latin typeface="Times New Roman"/>
                <a:ea typeface="ＭＳ Ｐゴシック"/>
                <a:cs typeface="ＭＳ Ｐゴシック"/>
              </a:rPr>
              <a:t>The Mission of Marylin Avenue Elementary School is to enable ALL students to achieve their personal best, and to be respectful, thoughtful, and independent learners. </a:t>
            </a:r>
          </a:p>
        </p:txBody>
      </p:sp>
      <p:sp>
        <p:nvSpPr>
          <p:cNvPr id="4" name="Text Box 6"/>
          <p:cNvSpPr txBox="1"/>
          <p:nvPr/>
        </p:nvSpPr>
        <p:spPr>
          <a:xfrm>
            <a:off x="140543" y="76196"/>
            <a:ext cx="3594104" cy="646115"/>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220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ＭＳ Ｐゴシック"/>
              </a:rPr>
              <a:t>Pages 364-370</a:t>
            </a:r>
          </a:p>
        </p:txBody>
      </p:sp>
      <p:pic>
        <p:nvPicPr>
          <p:cNvPr id="5" name="Picture 1" descr="Screen shot 2013-04-06 at 5.56.13 PM.png"/>
          <p:cNvPicPr>
            <a:picLocks noChangeAspect="1"/>
          </p:cNvPicPr>
          <p:nvPr/>
        </p:nvPicPr>
        <p:blipFill>
          <a:blip r:embed="rId3"/>
          <a:srcRect/>
          <a:stretch>
            <a:fillRect/>
          </a:stretch>
        </p:blipFill>
        <p:spPr>
          <a:xfrm>
            <a:off x="4032247" y="119064"/>
            <a:ext cx="5075240" cy="6657975"/>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showMasterSp="0">
  <p:cSld name="Slide1298">
    <p:spTree>
      <p:nvGrpSpPr>
        <p:cNvPr id="1" name=""/>
        <p:cNvGrpSpPr/>
        <p:nvPr/>
      </p:nvGrpSpPr>
      <p:grpSpPr>
        <a:xfrm>
          <a:off x="0" y="0"/>
          <a:ext cx="0" cy="0"/>
          <a:chOff x="0" y="0"/>
          <a:chExt cx="0" cy="0"/>
        </a:xfrm>
      </p:grpSpPr>
      <p:pic>
        <p:nvPicPr>
          <p:cNvPr id="2" name="Picture 3" descr="Example School Processes.png"/>
          <p:cNvPicPr>
            <a:picLocks noChangeAspect="1"/>
          </p:cNvPicPr>
          <p:nvPr/>
        </p:nvPicPr>
        <p:blipFill>
          <a:blip r:embed="rId2"/>
          <a:srcRect/>
          <a:stretch>
            <a:fillRect/>
          </a:stretch>
        </p:blipFill>
        <p:spPr>
          <a:xfrm>
            <a:off x="0" y="285750"/>
            <a:ext cx="9144000" cy="6572249"/>
          </a:xfrm>
          <a:prstGeom prst="rect">
            <a:avLst/>
          </a:prstGeom>
          <a:noFill/>
          <a:ln>
            <a:noFill/>
          </a:ln>
          <a:effectLst>
            <a:outerShdw dist="22997" dir="5400000" algn="tl">
              <a:srgbClr val="000000">
                <a:alpha val="35000"/>
              </a:srgbClr>
            </a:outerShdw>
          </a:effectLst>
        </p:spPr>
      </p:pic>
      <p:sp>
        <p:nvSpPr>
          <p:cNvPr id="3" name="Subtitle 2"/>
          <p:cNvSpPr txBox="1"/>
          <p:nvPr/>
        </p:nvSpPr>
        <p:spPr>
          <a:xfrm>
            <a:off x="7162796" y="76196"/>
            <a:ext cx="1976585" cy="685800"/>
          </a:xfrm>
          <a:prstGeom prst="rect">
            <a:avLst/>
          </a:prstGeom>
          <a:solidFill>
            <a:srgbClr val="FFFFFF"/>
          </a:solidFill>
          <a:ln>
            <a:noFill/>
          </a:ln>
          <a:effectLst>
            <a:outerShdw dist="22997" dir="5400000" algn="tl">
              <a:srgbClr val="000000">
                <a:alpha val="35000"/>
              </a:srgbClr>
            </a:outerShdw>
          </a:effectLst>
        </p:spPr>
        <p:txBody>
          <a:bodyPr vert="horz" wrap="square" lIns="90489" tIns="44448" rIns="90489" bIns="44448" anchor="t" anchorCtr="1" compatLnSpc="1"/>
          <a:lstStyle/>
          <a:p>
            <a:pPr marL="0" marR="0" lvl="0" indent="0" algn="ctr"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pitchFamily="17"/>
                <a:cs typeface="Arial"/>
              </a:rPr>
              <a:t>Page 215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name="Slide1295">
    <p:spTree>
      <p:nvGrpSpPr>
        <p:cNvPr id="1" name=""/>
        <p:cNvGrpSpPr/>
        <p:nvPr/>
      </p:nvGrpSpPr>
      <p:grpSpPr>
        <a:xfrm>
          <a:off x="0" y="0"/>
          <a:ext cx="0" cy="0"/>
          <a:chOff x="0" y="0"/>
          <a:chExt cx="0" cy="0"/>
        </a:xfrm>
      </p:grpSpPr>
      <p:pic>
        <p:nvPicPr>
          <p:cNvPr id="2" name="Picture 1" descr="Measuring P&amp;P Table-Purple.png"/>
          <p:cNvPicPr>
            <a:picLocks noChangeAspect="1"/>
          </p:cNvPicPr>
          <p:nvPr/>
        </p:nvPicPr>
        <p:blipFill>
          <a:blip r:embed="rId3"/>
          <a:srcRect/>
          <a:stretch>
            <a:fillRect/>
          </a:stretch>
        </p:blipFill>
        <p:spPr>
          <a:xfrm>
            <a:off x="254002" y="76196"/>
            <a:ext cx="8509004" cy="6794504"/>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name="Slide1294">
    <p:spTree>
      <p:nvGrpSpPr>
        <p:cNvPr id="1" name=""/>
        <p:cNvGrpSpPr/>
        <p:nvPr/>
      </p:nvGrpSpPr>
      <p:grpSpPr>
        <a:xfrm>
          <a:off x="0" y="0"/>
          <a:ext cx="0" cy="0"/>
          <a:chOff x="0" y="0"/>
          <a:chExt cx="0" cy="0"/>
        </a:xfrm>
      </p:grpSpPr>
      <p:pic>
        <p:nvPicPr>
          <p:cNvPr id="2" name="Picture 2" descr="Data PLCs Flowchart"/>
          <p:cNvPicPr>
            <a:picLocks noChangeAspect="1"/>
          </p:cNvPicPr>
          <p:nvPr/>
        </p:nvPicPr>
        <p:blipFill>
          <a:blip r:embed="rId3"/>
          <a:srcRect/>
          <a:stretch>
            <a:fillRect/>
          </a:stretch>
        </p:blipFill>
        <p:spPr>
          <a:xfrm>
            <a:off x="723903" y="230191"/>
            <a:ext cx="7658100" cy="6399208"/>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6875931" y="2820896"/>
            <a:ext cx="1981203"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262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name="Slide1299">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34"/>
          <p:cNvSpPr/>
          <p:nvPr/>
        </p:nvSpPr>
        <p:spPr>
          <a:xfrm>
            <a:off x="0" y="9528"/>
            <a:ext cx="9144000" cy="75247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all" spc="0" baseline="0">
                <a:solidFill>
                  <a:srgbClr val="FFFFFF"/>
                </a:solidFill>
                <a:uFillTx/>
                <a:latin typeface="Arial"/>
                <a:ea typeface="ＭＳ Ｐゴシック"/>
                <a:cs typeface="ＭＳ Ｐゴシック"/>
              </a:rPr>
              <a:t>VISION = DESTINATION</a:t>
            </a:r>
            <a:endParaRPr lang="en-US" sz="3400" b="1" i="1" u="none" strike="noStrike" kern="1200" cap="all" spc="0" baseline="0">
              <a:solidFill>
                <a:srgbClr val="FFFFFF"/>
              </a:solidFill>
              <a:uFillTx/>
              <a:latin typeface="Arial"/>
              <a:ea typeface="ＭＳ Ｐゴシック"/>
              <a:cs typeface="ＭＳ Ｐゴシック"/>
            </a:endParaRPr>
          </a:p>
        </p:txBody>
      </p:sp>
      <p:sp>
        <p:nvSpPr>
          <p:cNvPr id="3" name="Rectangle 1033"/>
          <p:cNvSpPr/>
          <p:nvPr/>
        </p:nvSpPr>
        <p:spPr>
          <a:xfrm>
            <a:off x="304796" y="761996"/>
            <a:ext cx="8458200" cy="5392244"/>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2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 Values and beliefs into action</a:t>
            </a:r>
          </a:p>
          <a:p>
            <a:pPr marL="0" marR="0" lvl="0" indent="0" algn="l" defTabSz="914400" rtl="0" fontAlgn="auto" hangingPunct="0">
              <a:lnSpc>
                <a:spcPct val="12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 Reflective of your theory of change</a:t>
            </a:r>
          </a:p>
          <a:p>
            <a:pPr marL="0" marR="0" lvl="0" indent="0" algn="l" defTabSz="914400" rtl="0" fontAlgn="auto" hangingPunct="0">
              <a:lnSpc>
                <a:spcPct val="12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 Must be informed by data and</a:t>
            </a:r>
          </a:p>
          <a:p>
            <a:pPr marL="0" marR="0" lvl="0" indent="0" algn="l" defTabSz="914400"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research – the evidence of best </a:t>
            </a:r>
          </a:p>
          <a:p>
            <a:pPr marL="0" marR="0" lvl="0" indent="0" algn="l" defTabSz="914400"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practices</a:t>
            </a:r>
          </a:p>
          <a:p>
            <a:pPr marL="0" marR="0" lvl="0" indent="0" algn="l" defTabSz="914400" rtl="0" fontAlgn="auto" hangingPunct="0">
              <a:lnSpc>
                <a:spcPct val="12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  The collaboration around data to inform vision </a:t>
            </a:r>
            <a:r>
              <a:rPr lang="en-US" sz="3600" b="1" i="1" u="none" strike="noStrike" kern="1200" cap="none" spc="0" baseline="0">
                <a:solidFill>
                  <a:srgbClr val="000000"/>
                </a:solidFill>
                <a:uFillTx/>
                <a:latin typeface="Arial"/>
                <a:ea typeface="ＭＳ Ｐゴシック"/>
                <a:cs typeface="Arial"/>
              </a:rPr>
              <a:t>IS</a:t>
            </a:r>
            <a:r>
              <a:rPr lang="en-US" sz="3600" b="1" i="0" u="none" strike="noStrike" kern="1200" cap="none" spc="0" baseline="0">
                <a:solidFill>
                  <a:srgbClr val="000000"/>
                </a:solidFill>
                <a:uFillTx/>
                <a:latin typeface="Arial"/>
                <a:ea typeface="ＭＳ Ｐゴシック"/>
                <a:cs typeface="Arial"/>
              </a:rPr>
              <a:t> getting the agreements in place for change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showMasterSp="0">
  <p:cSld name="Slide808">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Screen shot 2013-04-28 at 6.41.40 PM.png"/>
          <p:cNvPicPr>
            <a:picLocks noChangeAspect="1"/>
          </p:cNvPicPr>
          <p:nvPr/>
        </p:nvPicPr>
        <p:blipFill>
          <a:blip r:embed="rId4"/>
          <a:srcRect/>
          <a:stretch>
            <a:fillRect/>
          </a:stretch>
        </p:blipFill>
        <p:spPr>
          <a:xfrm>
            <a:off x="425634" y="940643"/>
            <a:ext cx="4668834" cy="5670551"/>
          </a:xfrm>
          <a:prstGeom prst="rect">
            <a:avLst/>
          </a:prstGeom>
          <a:noFill/>
          <a:ln>
            <a:noFill/>
          </a:ln>
          <a:effectLst>
            <a:outerShdw dist="22997" dir="5400000" algn="tl">
              <a:srgbClr val="000000">
                <a:alpha val="35000"/>
              </a:srgbClr>
            </a:outerShdw>
          </a:effectLst>
        </p:spPr>
      </p:pic>
      <p:sp>
        <p:nvSpPr>
          <p:cNvPr id="3" name="Rectangle 8"/>
          <p:cNvSpPr/>
          <p:nvPr/>
        </p:nvSpPr>
        <p:spPr>
          <a:xfrm>
            <a:off x="388190" y="926351"/>
            <a:ext cx="4781553" cy="5737229"/>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sp>
        <p:nvSpPr>
          <p:cNvPr id="4" name="Rectangle 9"/>
          <p:cNvSpPr/>
          <p:nvPr/>
        </p:nvSpPr>
        <p:spPr>
          <a:xfrm>
            <a:off x="114300" y="-92637"/>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5" name="Rectangle 4"/>
          <p:cNvSpPr/>
          <p:nvPr/>
        </p:nvSpPr>
        <p:spPr>
          <a:xfrm>
            <a:off x="5229407" y="966694"/>
            <a:ext cx="3914592"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359-371</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pic>
        <p:nvPicPr>
          <p:cNvPr id="6" name="Picture 8" descr="DA-3rdEd-Front-Cover.jpg"/>
          <p:cNvPicPr>
            <a:picLocks noChangeAspect="1"/>
          </p:cNvPicPr>
          <p:nvPr/>
        </p:nvPicPr>
        <p:blipFill>
          <a:blip r:embed="rId5"/>
          <a:stretch>
            <a:fillRect/>
          </a:stretch>
        </p:blipFill>
        <p:spPr>
          <a:xfrm>
            <a:off x="5378820" y="1918438"/>
            <a:ext cx="3555543" cy="4572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name="Slide1226">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showMasterSp="0">
  <p:cSld name="Slide1195">
    <p:spTree>
      <p:nvGrpSpPr>
        <p:cNvPr id="1" name=""/>
        <p:cNvGrpSpPr/>
        <p:nvPr/>
      </p:nvGrpSpPr>
      <p:grpSpPr>
        <a:xfrm>
          <a:off x="0" y="0"/>
          <a:ext cx="0" cy="0"/>
          <a:chOff x="0" y="0"/>
          <a:chExt cx="0" cy="0"/>
        </a:xfrm>
      </p:grpSpPr>
      <p:pic>
        <p:nvPicPr>
          <p:cNvPr id="2" name="Picture 1" descr="CIP_Slide1-2013.png"/>
          <p:cNvPicPr>
            <a:picLocks noChangeAspect="1"/>
          </p:cNvPicPr>
          <p:nvPr/>
        </p:nvPicPr>
        <p:blipFill>
          <a:blip r:embed="rId3"/>
          <a:srcRect/>
          <a:stretch>
            <a:fillRect/>
          </a:stretch>
        </p:blipFill>
        <p:spPr>
          <a:xfrm>
            <a:off x="1943100" y="0"/>
            <a:ext cx="5237161" cy="6858000"/>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7239003" y="134471"/>
            <a:ext cx="1904996" cy="609603"/>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200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8000FF"/>
                </a:solidFill>
                <a:uFillTx/>
                <a:latin typeface="Arial Narrow"/>
                <a:ea typeface="ＭＳ Ｐゴシック"/>
                <a:cs typeface="ＭＳ Ｐゴシック"/>
              </a:rPr>
              <a:t>Page 14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8.xml><?xml version="1.0" encoding="utf-8"?>
<p:sld xmlns:a="http://schemas.openxmlformats.org/drawingml/2006/main" xmlns:r="http://schemas.openxmlformats.org/officeDocument/2006/relationships" xmlns:p="http://schemas.openxmlformats.org/presentationml/2006/main" showMasterSp="0">
  <p:cSld name="Slide812">
    <p:spTree>
      <p:nvGrpSpPr>
        <p:cNvPr id="1" name=""/>
        <p:cNvGrpSpPr/>
        <p:nvPr/>
      </p:nvGrpSpPr>
      <p:grpSpPr>
        <a:xfrm>
          <a:off x="0" y="0"/>
          <a:ext cx="0" cy="0"/>
          <a:chOff x="0" y="0"/>
          <a:chExt cx="0" cy="0"/>
        </a:xfrm>
      </p:grpSpPr>
      <p:pic>
        <p:nvPicPr>
          <p:cNvPr id="2" name="Picture 1" descr="CIP_Slide5-2013.png"/>
          <p:cNvPicPr>
            <a:picLocks noChangeAspect="1"/>
          </p:cNvPicPr>
          <p:nvPr/>
        </p:nvPicPr>
        <p:blipFill>
          <a:blip r:embed="rId3"/>
          <a:srcRect/>
          <a:stretch>
            <a:fillRect/>
          </a:stretch>
        </p:blipFill>
        <p:spPr>
          <a:xfrm>
            <a:off x="207961" y="1524003"/>
            <a:ext cx="8783634" cy="393224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name="Slide973">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0" y="31747"/>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QUALITY PLANNING</a:t>
            </a:r>
            <a:endParaRPr lang="en-US" sz="3600" b="1" i="1" u="none" strike="noStrike" kern="1200" cap="none" spc="0" baseline="0">
              <a:solidFill>
                <a:srgbClr val="FFFFFF"/>
              </a:solidFill>
              <a:uFillTx/>
              <a:latin typeface="Arial"/>
              <a:ea typeface="ＭＳ Ｐゴシック"/>
              <a:cs typeface="Arial"/>
            </a:endParaRPr>
          </a:p>
        </p:txBody>
      </p:sp>
      <p:sp>
        <p:nvSpPr>
          <p:cNvPr id="3" name="Rectangle 4"/>
          <p:cNvSpPr/>
          <p:nvPr/>
        </p:nvSpPr>
        <p:spPr>
          <a:xfrm>
            <a:off x="228600" y="1077913"/>
            <a:ext cx="8724903" cy="4408486"/>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ctr" defTabSz="914400" rtl="0" fontAlgn="auto" hangingPunct="0">
              <a:lnSpc>
                <a:spcPts val="6500"/>
              </a:lnSpc>
              <a:spcBef>
                <a:spcPts val="2400"/>
              </a:spcBef>
              <a:spcAft>
                <a:spcPts val="0"/>
              </a:spcAft>
              <a:buNone/>
              <a:tabLst>
                <a:tab pos="6746872" algn="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Arial"/>
              </a:rPr>
              <a:t>“Vision without action is merely</a:t>
            </a:r>
            <a:br>
              <a:rPr lang="en-US" sz="4000" b="1" i="0" u="none" strike="noStrike" kern="1200" cap="none" spc="0" baseline="0">
                <a:solidFill>
                  <a:srgbClr val="000000"/>
                </a:solidFill>
                <a:uFillTx/>
                <a:latin typeface="Arial"/>
                <a:ea typeface="ＭＳ Ｐゴシック"/>
                <a:cs typeface="Arial"/>
              </a:rPr>
            </a:br>
            <a:r>
              <a:rPr lang="en-US" sz="4000" b="1" i="0" u="none" strike="noStrike" kern="1200" cap="none" spc="0" baseline="0">
                <a:solidFill>
                  <a:srgbClr val="000000"/>
                </a:solidFill>
                <a:uFillTx/>
                <a:latin typeface="Arial"/>
                <a:ea typeface="ＭＳ Ｐゴシック"/>
                <a:cs typeface="Arial"/>
              </a:rPr>
              <a:t>a dream. Action without vision</a:t>
            </a:r>
            <a:br>
              <a:rPr lang="en-US" sz="4000" b="1" i="0" u="none" strike="noStrike" kern="1200" cap="none" spc="0" baseline="0">
                <a:solidFill>
                  <a:srgbClr val="000000"/>
                </a:solidFill>
                <a:uFillTx/>
                <a:latin typeface="Arial"/>
                <a:ea typeface="ＭＳ Ｐゴシック"/>
                <a:cs typeface="Arial"/>
              </a:rPr>
            </a:br>
            <a:r>
              <a:rPr lang="en-US" sz="4000" b="1" i="0" u="none" strike="noStrike" kern="1200" cap="none" spc="0" baseline="0">
                <a:solidFill>
                  <a:srgbClr val="000000"/>
                </a:solidFill>
                <a:uFillTx/>
                <a:latin typeface="Arial"/>
                <a:ea typeface="ＭＳ Ｐゴシック"/>
                <a:cs typeface="Arial"/>
              </a:rPr>
              <a:t>just passes the time. Vision with action can change the world.”</a:t>
            </a:r>
          </a:p>
          <a:p>
            <a:pPr marL="0" marR="0" lvl="0" indent="0" algn="l" defTabSz="914400" rtl="0" fontAlgn="auto" hangingPunct="0">
              <a:lnSpc>
                <a:spcPts val="6500"/>
              </a:lnSpc>
              <a:spcBef>
                <a:spcPts val="1400"/>
              </a:spcBef>
              <a:spcAft>
                <a:spcPts val="0"/>
              </a:spcAft>
              <a:buNone/>
              <a:tabLst>
                <a:tab pos="8054977" algn="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Arial"/>
              </a:rPr>
              <a:t>	</a:t>
            </a:r>
            <a:r>
              <a:rPr lang="en-US" sz="4000" b="1" i="1" u="none" strike="noStrike" kern="1200" cap="none" spc="0" baseline="0">
                <a:solidFill>
                  <a:srgbClr val="000000"/>
                </a:solidFill>
                <a:uFillTx/>
                <a:latin typeface="Arial"/>
                <a:ea typeface="ＭＳ Ｐゴシック"/>
                <a:cs typeface="Arial"/>
              </a:rPr>
              <a:t>- </a:t>
            </a:r>
            <a:r>
              <a:rPr lang="en-US" sz="3800" b="1" i="1" u="none" strike="noStrike" kern="1200" cap="none" spc="0" baseline="0">
                <a:solidFill>
                  <a:srgbClr val="000000"/>
                </a:solidFill>
                <a:uFillTx/>
                <a:latin typeface="Arial"/>
                <a:ea typeface="ＭＳ Ｐゴシック"/>
                <a:cs typeface="Arial"/>
              </a:rPr>
              <a:t>Joel A. Barker</a:t>
            </a:r>
            <a:endParaRPr lang="en-US" sz="4000" b="1" i="1" u="none" strike="noStrike" kern="1200" cap="none" spc="0" baseline="0">
              <a:solidFill>
                <a:srgbClr val="000000"/>
              </a:solidFill>
              <a:uFillTx/>
              <a:latin typeface="Arial"/>
              <a:ea typeface="ＭＳ Ｐゴシック"/>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name="Slide1053">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8"/>
          <p:cNvSpPr/>
          <p:nvPr/>
        </p:nvSpPr>
        <p:spPr>
          <a:xfrm>
            <a:off x="0" y="0"/>
            <a:ext cx="9144000" cy="10525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FFFFFF"/>
                </a:solidFill>
                <a:uFillTx/>
                <a:latin typeface="Arial"/>
                <a:ea typeface="ＭＳ Ｐゴシック"/>
                <a:cs typeface="ＭＳ Ｐゴシック"/>
              </a:rPr>
              <a:t>A PROCESS OF EVIDENCE, ENGAGEMENT, AND ARTIFACTS</a:t>
            </a:r>
          </a:p>
        </p:txBody>
      </p:sp>
      <p:sp>
        <p:nvSpPr>
          <p:cNvPr id="3" name="Rectangle 1034"/>
          <p:cNvSpPr/>
          <p:nvPr/>
        </p:nvSpPr>
        <p:spPr>
          <a:xfrm>
            <a:off x="152403" y="990596"/>
            <a:ext cx="8915400" cy="1751249"/>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2800" b="1" i="1" u="none" strike="noStrike" kern="1200" cap="none" spc="0" baseline="0">
                <a:solidFill>
                  <a:srgbClr val="000000"/>
                </a:solidFill>
                <a:uFillTx/>
                <a:latin typeface="Arial"/>
                <a:ea typeface="ＭＳ Ｐゴシック"/>
                <a:cs typeface="Arial"/>
              </a:rPr>
              <a:t>Evidence:</a:t>
            </a:r>
          </a:p>
          <a:p>
            <a:pPr marL="457200" marR="0" lvl="0" indent="-457200" algn="l" defTabSz="914400" rtl="0" fontAlgn="auto" hangingPunct="0">
              <a:lnSpc>
                <a:spcPct val="13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800" b="1" i="0" u="none" strike="noStrike" kern="1200" cap="none" spc="0" baseline="0">
                <a:solidFill>
                  <a:srgbClr val="000000"/>
                </a:solidFill>
                <a:uFillTx/>
                <a:latin typeface="Arial"/>
                <a:ea typeface="ＭＳ Ｐゴシック"/>
                <a:cs typeface="Arial"/>
              </a:rPr>
              <a:t>Data to inform and drive a logical progression of next steps.</a:t>
            </a:r>
          </a:p>
        </p:txBody>
      </p:sp>
      <p:sp>
        <p:nvSpPr>
          <p:cNvPr id="4" name="Rectangle 1034"/>
          <p:cNvSpPr/>
          <p:nvPr/>
        </p:nvSpPr>
        <p:spPr>
          <a:xfrm>
            <a:off x="152403" y="2589452"/>
            <a:ext cx="8915400" cy="2311402"/>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2800" b="1" i="1" u="none" strike="noStrike" kern="1200" cap="none" spc="0" baseline="0">
                <a:solidFill>
                  <a:srgbClr val="000000"/>
                </a:solidFill>
                <a:uFillTx/>
                <a:latin typeface="Arial"/>
                <a:ea typeface="ＭＳ Ｐゴシック"/>
                <a:cs typeface="Arial"/>
              </a:rPr>
              <a:t>Engagement:</a:t>
            </a:r>
          </a:p>
          <a:p>
            <a:pPr marL="457200" marR="0" lvl="0" indent="-457200" algn="l" defTabSz="914400" rtl="0" fontAlgn="auto" hangingPunct="0">
              <a:lnSpc>
                <a:spcPct val="13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800" b="1" i="0" u="none" strike="noStrike" kern="1200" cap="none" spc="0" baseline="0">
                <a:solidFill>
                  <a:srgbClr val="000000"/>
                </a:solidFill>
                <a:uFillTx/>
                <a:latin typeface="Arial"/>
                <a:ea typeface="ＭＳ Ｐゴシック"/>
                <a:cs typeface="Arial"/>
              </a:rPr>
              <a:t>Bringing staff together to inform improvement through the use of data, moving from personality driven to systemic and systematic.</a:t>
            </a:r>
          </a:p>
        </p:txBody>
      </p:sp>
      <p:sp>
        <p:nvSpPr>
          <p:cNvPr id="5" name="Rectangle 1034"/>
          <p:cNvSpPr/>
          <p:nvPr/>
        </p:nvSpPr>
        <p:spPr>
          <a:xfrm>
            <a:off x="152403" y="4827355"/>
            <a:ext cx="8915400" cy="119109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2800" b="1" i="1" u="none" strike="noStrike" kern="1200" cap="none" spc="0" baseline="0">
                <a:solidFill>
                  <a:srgbClr val="000000"/>
                </a:solidFill>
                <a:uFillTx/>
                <a:latin typeface="Arial"/>
                <a:ea typeface="ＭＳ Ｐゴシック"/>
                <a:cs typeface="Arial"/>
              </a:rPr>
              <a:t>Artifacts:</a:t>
            </a:r>
          </a:p>
          <a:p>
            <a:pPr marL="457200" marR="0" lvl="0" indent="-457200" algn="l" defTabSz="914400" rtl="0" fontAlgn="auto" hangingPunct="0">
              <a:lnSpc>
                <a:spcPct val="13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800" b="1" i="0" u="none" strike="noStrike" kern="1200" cap="none" spc="0" baseline="0">
                <a:solidFill>
                  <a:srgbClr val="000000"/>
                </a:solidFill>
                <a:uFillTx/>
                <a:latin typeface="Arial"/>
                <a:ea typeface="ＭＳ Ｐゴシック"/>
                <a:cs typeface="Arial"/>
              </a:rPr>
              <a:t>The documentation of your improvement efforts.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name="Slide972">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52385" y="-119064"/>
            <a:ext cx="9091614" cy="830266"/>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1">
              <a:lnSpc>
                <a:spcPct val="140000"/>
              </a:lnSpc>
              <a:spcBef>
                <a:spcPts val="1700"/>
              </a:spcBef>
              <a:spcAft>
                <a:spcPts val="1700"/>
              </a:spcAft>
              <a:buNone/>
              <a:tabLst>
                <a:tab pos="460372" algn="l"/>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SCHOOL IMPROVEMENT PLANS</a:t>
            </a:r>
          </a:p>
        </p:txBody>
      </p:sp>
      <p:sp>
        <p:nvSpPr>
          <p:cNvPr id="3" name="Rectangle 3"/>
          <p:cNvSpPr/>
          <p:nvPr/>
        </p:nvSpPr>
        <p:spPr>
          <a:xfrm>
            <a:off x="0" y="1747829"/>
            <a:ext cx="9144000" cy="290036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228600" marR="0" lvl="0" indent="0" algn="ctr" defTabSz="914400" rtl="0" fontAlgn="auto" hangingPunct="0">
              <a:lnSpc>
                <a:spcPts val="7460"/>
              </a:lnSpc>
              <a:spcBef>
                <a:spcPts val="0"/>
              </a:spcBef>
              <a:spcAft>
                <a:spcPts val="330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What are the components of</a:t>
            </a:r>
            <a:br>
              <a:rPr lang="en-US" sz="4000" b="1" i="0" u="none" strike="noStrike" kern="1200" cap="none" spc="0" baseline="0">
                <a:solidFill>
                  <a:srgbClr val="000000"/>
                </a:solidFill>
                <a:uFillTx/>
                <a:latin typeface="Arial"/>
                <a:ea typeface="ＭＳ Ｐゴシック"/>
                <a:cs typeface="ＭＳ Ｐゴシック"/>
              </a:rPr>
            </a:br>
            <a:r>
              <a:rPr lang="en-US" sz="4000" b="1" i="0" u="none" strike="noStrike" kern="1200" cap="none" spc="0" baseline="0">
                <a:solidFill>
                  <a:srgbClr val="000000"/>
                </a:solidFill>
                <a:uFillTx/>
                <a:latin typeface="Arial"/>
                <a:ea typeface="ＭＳ Ｐゴシック"/>
                <a:cs typeface="ＭＳ Ｐゴシック"/>
              </a:rPr>
              <a:t>an excellent continuous improvement plan?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name="Slide976">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304796" y="990596"/>
            <a:ext cx="8813801" cy="4711702"/>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t" anchorCtr="0" compatLnSpc="1"/>
          <a:lstStyle/>
          <a:p>
            <a:pPr marL="0" marR="0" lvl="0" indent="0" algn="l" defTabSz="914400" rtl="0" fontAlgn="auto" hangingPunct="0">
              <a:lnSpc>
                <a:spcPct val="115000"/>
              </a:lnSpc>
              <a:spcBef>
                <a:spcPts val="0"/>
              </a:spcBef>
              <a:spcAft>
                <a:spcPts val="1100"/>
              </a:spcAft>
              <a:buNone/>
              <a:tabLst>
                <a:tab pos="344491" algn="l"/>
              </a:tabLst>
              <a:defRPr sz="1800" b="0" i="0" u="none" strike="noStrike" kern="0" cap="none" spc="0" baseline="0">
                <a:solidFill>
                  <a:srgbClr val="000000"/>
                </a:solidFill>
                <a:uFillTx/>
              </a:defRPr>
            </a:pPr>
            <a:r>
              <a:rPr lang="en-US" sz="3600" b="1" i="1" u="none" strike="noStrike" kern="1200" cap="none" spc="0" baseline="0">
                <a:solidFill>
                  <a:srgbClr val="000000"/>
                </a:solidFill>
                <a:uFillTx/>
                <a:latin typeface="Arial"/>
                <a:ea typeface="ＭＳ Ｐゴシック"/>
                <a:cs typeface="ＭＳ Ｐゴシック"/>
              </a:rPr>
              <a:t>Items essential to the success of your plan: </a:t>
            </a:r>
          </a:p>
          <a:p>
            <a:pPr marL="457200" marR="0" lvl="1" indent="0" algn="l" defTabSz="914400" rtl="0" fontAlgn="auto" hangingPunct="0">
              <a:lnSpc>
                <a:spcPct val="120000"/>
              </a:lnSpc>
              <a:spcBef>
                <a:spcPts val="0"/>
              </a:spcBef>
              <a:spcAft>
                <a:spcPts val="101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Arial"/>
              </a:rPr>
              <a:t>Bringing together implications for</a:t>
            </a:r>
            <a:br>
              <a:rPr lang="en-US" sz="3400" b="1" i="0" u="none" strike="noStrike" kern="1200" cap="none" spc="0" baseline="0">
                <a:solidFill>
                  <a:srgbClr val="000000"/>
                </a:solidFill>
                <a:uFillTx/>
                <a:latin typeface="Arial"/>
                <a:ea typeface="ＭＳ Ｐゴシック"/>
                <a:cs typeface="Arial"/>
              </a:rPr>
            </a:br>
            <a:r>
              <a:rPr lang="en-US" sz="3400" b="1" i="0" u="none" strike="noStrike" kern="1200" cap="none" spc="0" baseline="0">
                <a:solidFill>
                  <a:srgbClr val="000000"/>
                </a:solidFill>
                <a:uFillTx/>
                <a:latin typeface="Arial"/>
                <a:ea typeface="ＭＳ Ｐゴシック"/>
                <a:cs typeface="Arial"/>
              </a:rPr>
              <a:t>planning from demographic,</a:t>
            </a:r>
            <a:br>
              <a:rPr lang="en-US" sz="3400" b="1" i="0" u="none" strike="noStrike" kern="1200" cap="none" spc="0" baseline="0">
                <a:solidFill>
                  <a:srgbClr val="000000"/>
                </a:solidFill>
                <a:uFillTx/>
                <a:latin typeface="Arial"/>
                <a:ea typeface="ＭＳ Ｐゴシック"/>
                <a:cs typeface="Arial"/>
              </a:rPr>
            </a:br>
            <a:r>
              <a:rPr lang="en-US" sz="3400" b="1" i="0" u="none" strike="noStrike" kern="1200" cap="none" spc="0" baseline="0">
                <a:solidFill>
                  <a:srgbClr val="000000"/>
                </a:solidFill>
                <a:uFillTx/>
                <a:latin typeface="Arial"/>
                <a:ea typeface="ＭＳ Ｐゴシック"/>
                <a:cs typeface="Arial"/>
              </a:rPr>
              <a:t>perception, school process, and student learning data, contributing cause analyses, vision: CCSS and RtI, structures to implement the vision.</a:t>
            </a:r>
            <a:endParaRPr lang="en-US" sz="4400" b="1" i="0" u="none" strike="noStrike" kern="1200" cap="none" spc="0" baseline="0">
              <a:solidFill>
                <a:srgbClr val="000000"/>
              </a:solidFill>
              <a:uFillTx/>
              <a:latin typeface="Arial"/>
              <a:ea typeface="ＭＳ Ｐゴシック"/>
              <a:cs typeface="Arial"/>
            </a:endParaRPr>
          </a:p>
        </p:txBody>
      </p:sp>
      <p:sp>
        <p:nvSpPr>
          <p:cNvPr id="3" name="Text Box 2"/>
          <p:cNvSpPr txBox="1"/>
          <p:nvPr/>
        </p:nvSpPr>
        <p:spPr>
          <a:xfrm>
            <a:off x="38103" y="-57332"/>
            <a:ext cx="9091614" cy="120033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0"/>
              </a:spcBef>
              <a:spcAft>
                <a:spcPts val="0"/>
              </a:spcAft>
              <a:buNone/>
              <a:tabLst>
                <a:tab pos="460372" algn="l"/>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HOW ARE WE GOING TO GET</a:t>
            </a:r>
            <a:br>
              <a:rPr lang="en-US" sz="3600" b="1" i="0" u="none" strike="noStrike" kern="1200" cap="none" spc="0" baseline="0">
                <a:solidFill>
                  <a:srgbClr val="FFFFFF"/>
                </a:solidFill>
                <a:uFillTx/>
                <a:latin typeface="Arial"/>
                <a:ea typeface="ＭＳ Ｐゴシック"/>
                <a:cs typeface="Arial"/>
              </a:rPr>
            </a:br>
            <a:r>
              <a:rPr lang="en-US" sz="3600" b="1" i="0" u="none" strike="noStrike" kern="1200" cap="none" spc="0" baseline="0">
                <a:solidFill>
                  <a:srgbClr val="FFFFFF"/>
                </a:solidFill>
                <a:uFillTx/>
                <a:latin typeface="Arial"/>
                <a:ea typeface="ＭＳ Ｐゴシック"/>
                <a:cs typeface="Arial"/>
              </a:rPr>
              <a:t>TO WHERE WE WANT TO BE?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name="Slide977">
    <p:spTree>
      <p:nvGrpSpPr>
        <p:cNvPr id="1" name=""/>
        <p:cNvGrpSpPr/>
        <p:nvPr/>
      </p:nvGrpSpPr>
      <p:grpSpPr>
        <a:xfrm>
          <a:off x="0" y="0"/>
          <a:ext cx="0" cy="0"/>
          <a:chOff x="0" y="0"/>
          <a:chExt cx="0" cy="0"/>
        </a:xfrm>
      </p:grpSpPr>
      <p:pic>
        <p:nvPicPr>
          <p:cNvPr id="2" name="Picture 1" descr="SCI to Plan 2013.png"/>
          <p:cNvPicPr>
            <a:picLocks noChangeAspect="1"/>
          </p:cNvPicPr>
          <p:nvPr/>
        </p:nvPicPr>
        <p:blipFill>
          <a:blip r:embed="rId3"/>
          <a:srcRect/>
          <a:stretch>
            <a:fillRect/>
          </a:stretch>
        </p:blipFill>
        <p:spPr>
          <a:xfrm>
            <a:off x="76196" y="0"/>
            <a:ext cx="8982078" cy="6858000"/>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0" y="5780086"/>
            <a:ext cx="1295403" cy="1077913"/>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a:t>
            </a:r>
            <a:br>
              <a:rPr lang="en-US" sz="3200" b="1" i="0" u="none" strike="noStrike" kern="1200" cap="none" spc="0" baseline="0">
                <a:solidFill>
                  <a:srgbClr val="8000FF"/>
                </a:solidFill>
                <a:uFillTx/>
                <a:latin typeface="Arial"/>
                <a:ea typeface="ＭＳ Ｐゴシック"/>
                <a:cs typeface="ＭＳ Ｐゴシック"/>
              </a:rPr>
            </a:br>
            <a:r>
              <a:rPr lang="en-US" sz="3200" b="1" i="0" u="none" strike="noStrike" kern="1200" cap="none" spc="0" baseline="0">
                <a:solidFill>
                  <a:srgbClr val="8000FF"/>
                </a:solidFill>
                <a:uFillTx/>
                <a:latin typeface="Arial"/>
                <a:ea typeface="ＭＳ Ｐゴシック"/>
                <a:cs typeface="ＭＳ Ｐゴシック"/>
              </a:rPr>
              <a:t>381</a:t>
            </a:r>
            <a:endParaRPr lang="en-US" sz="2400" b="1" i="0" u="none" strike="noStrike" kern="1200" cap="none" spc="0" baseline="0">
              <a:solidFill>
                <a:srgbClr val="8000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name="Slide985">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2" descr="Screen shot 2013-04-06 at 7.38.40 PM.png"/>
          <p:cNvPicPr>
            <a:picLocks noChangeAspect="1"/>
          </p:cNvPicPr>
          <p:nvPr/>
        </p:nvPicPr>
        <p:blipFill>
          <a:blip r:embed="rId4"/>
          <a:srcRect/>
          <a:stretch>
            <a:fillRect/>
          </a:stretch>
        </p:blipFill>
        <p:spPr>
          <a:xfrm>
            <a:off x="366710" y="1001716"/>
            <a:ext cx="4672017" cy="5715000"/>
          </a:xfrm>
          <a:prstGeom prst="rect">
            <a:avLst/>
          </a:prstGeom>
          <a:noFill/>
          <a:ln>
            <a:noFill/>
          </a:ln>
          <a:effectLst>
            <a:outerShdw dist="22997" dir="5400000" algn="tl">
              <a:srgbClr val="000000">
                <a:alpha val="35000"/>
              </a:srgbClr>
            </a:outerShdw>
          </a:effectLst>
        </p:spPr>
      </p:pic>
      <p:sp>
        <p:nvSpPr>
          <p:cNvPr id="3" name="Rectangle 8"/>
          <p:cNvSpPr/>
          <p:nvPr/>
        </p:nvSpPr>
        <p:spPr>
          <a:xfrm>
            <a:off x="304796" y="971550"/>
            <a:ext cx="4706938" cy="5767385"/>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sp>
        <p:nvSpPr>
          <p:cNvPr id="4" name="Rectangle 9"/>
          <p:cNvSpPr/>
          <p:nvPr/>
        </p:nvSpPr>
        <p:spPr>
          <a:xfrm>
            <a:off x="25776" y="-152403"/>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5" name="Rectangle 4"/>
          <p:cNvSpPr/>
          <p:nvPr/>
        </p:nvSpPr>
        <p:spPr>
          <a:xfrm>
            <a:off x="5029200" y="990596"/>
            <a:ext cx="4114800"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7B00E4"/>
                </a:solidFill>
                <a:uFillTx/>
                <a:latin typeface="Arial"/>
                <a:ea typeface="ＭＳ Ｐゴシック"/>
                <a:cs typeface="Arial"/>
              </a:rPr>
              <a:t>Pages 381-386</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7B00E4"/>
              </a:solidFill>
              <a:uFillTx/>
              <a:latin typeface="Arial"/>
              <a:ea typeface="ＭＳ Ｐゴシック"/>
              <a:cs typeface="Arial"/>
            </a:endParaRPr>
          </a:p>
        </p:txBody>
      </p:sp>
      <p:pic>
        <p:nvPicPr>
          <p:cNvPr id="6" name="Picture 8" descr="DA-3rdEd-Front-Cover.jpg"/>
          <p:cNvPicPr>
            <a:picLocks noChangeAspect="1"/>
          </p:cNvPicPr>
          <p:nvPr/>
        </p:nvPicPr>
        <p:blipFill>
          <a:blip r:embed="rId5"/>
          <a:stretch>
            <a:fillRect/>
          </a:stretch>
        </p:blipFill>
        <p:spPr>
          <a:xfrm>
            <a:off x="5333996" y="1904996"/>
            <a:ext cx="3555543" cy="4572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showMasterSp="0">
  <p:cSld name="Slide813">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8"/>
          <p:cNvSpPr/>
          <p:nvPr/>
        </p:nvSpPr>
        <p:spPr>
          <a:xfrm>
            <a:off x="0" y="15873"/>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LEADERSHIP</a:t>
            </a:r>
            <a:endParaRPr lang="en-US" sz="3600" b="1" i="1" u="none" strike="noStrike" kern="1200" cap="none" spc="0" baseline="0">
              <a:solidFill>
                <a:srgbClr val="FFFFFF"/>
              </a:solidFill>
              <a:uFillTx/>
              <a:latin typeface="Arial"/>
              <a:ea typeface="ＭＳ Ｐゴシック"/>
              <a:cs typeface="Arial"/>
            </a:endParaRPr>
          </a:p>
        </p:txBody>
      </p:sp>
      <p:sp>
        <p:nvSpPr>
          <p:cNvPr id="3" name="Rectangle 10"/>
          <p:cNvSpPr/>
          <p:nvPr/>
        </p:nvSpPr>
        <p:spPr>
          <a:xfrm>
            <a:off x="927101" y="1219196"/>
            <a:ext cx="6934196" cy="4268263"/>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ctr" defTabSz="914400" rtl="0" fontAlgn="auto" hangingPunct="0">
              <a:lnSpc>
                <a:spcPts val="718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Arial"/>
              </a:rPr>
              <a:t>“Leadership is the capacity to translate vision into reality.”</a:t>
            </a:r>
          </a:p>
          <a:p>
            <a:pPr marL="0" marR="0" lvl="0" indent="0" algn="r" defTabSz="914400" rtl="0" fontAlgn="auto" hangingPunct="0">
              <a:lnSpc>
                <a:spcPts val="7180"/>
              </a:lnSpc>
              <a:spcBef>
                <a:spcPts val="4200"/>
              </a:spcBef>
              <a:spcAft>
                <a:spcPts val="0"/>
              </a:spcAft>
              <a:buNone/>
              <a:tabLst/>
              <a:defRPr sz="1800" b="0" i="0" u="none" strike="noStrike" kern="0" cap="none" spc="0" baseline="0">
                <a:solidFill>
                  <a:srgbClr val="000000"/>
                </a:solidFill>
                <a:uFillTx/>
              </a:defRPr>
            </a:pPr>
            <a:r>
              <a:rPr lang="en-US" sz="4200" b="1" i="0" u="none" strike="noStrike" kern="1200" cap="none" spc="0" baseline="0">
                <a:solidFill>
                  <a:srgbClr val="000000"/>
                </a:solidFill>
                <a:uFillTx/>
                <a:latin typeface="Arial"/>
                <a:ea typeface="ＭＳ Ｐゴシック"/>
                <a:cs typeface="Arial"/>
              </a:rPr>
              <a:t>Warren G. Bennis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showMasterSp="0">
  <p:cSld name="Slide814">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28"/>
          <p:cNvSpPr/>
          <p:nvPr/>
        </p:nvSpPr>
        <p:spPr>
          <a:xfrm>
            <a:off x="76196" y="917572"/>
            <a:ext cx="9067803" cy="1911352"/>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1028700" marR="0" lvl="1" indent="-571500" algn="l" defTabSz="914400" rtl="0" fontAlgn="auto" hangingPunct="0">
              <a:lnSpc>
                <a:spcPct val="110000"/>
              </a:lnSpc>
              <a:spcBef>
                <a:spcPts val="22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Assists everyone in the organization in implementing</a:t>
            </a:r>
            <a:br>
              <a:rPr lang="en-US" sz="3600" b="1" i="0" u="none" strike="noStrike" kern="1200" cap="none" spc="0" baseline="0">
                <a:solidFill>
                  <a:srgbClr val="000000"/>
                </a:solidFill>
                <a:uFillTx/>
                <a:latin typeface="Arial"/>
                <a:ea typeface="ＭＳ Ｐゴシック"/>
                <a:cs typeface="Arial"/>
              </a:rPr>
            </a:br>
            <a:r>
              <a:rPr lang="en-US" sz="3600" b="1" i="0" u="none" strike="noStrike" kern="1200" cap="none" spc="0" baseline="0">
                <a:solidFill>
                  <a:srgbClr val="000000"/>
                </a:solidFill>
                <a:uFillTx/>
                <a:latin typeface="Arial"/>
                <a:ea typeface="ＭＳ Ｐゴシック"/>
                <a:cs typeface="Arial"/>
              </a:rPr>
              <a:t>the vision.</a:t>
            </a:r>
          </a:p>
        </p:txBody>
      </p:sp>
      <p:sp>
        <p:nvSpPr>
          <p:cNvPr id="3" name="Rectangle 1029"/>
          <p:cNvSpPr/>
          <p:nvPr/>
        </p:nvSpPr>
        <p:spPr>
          <a:xfrm>
            <a:off x="76196" y="2930523"/>
            <a:ext cx="8915400" cy="130174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1028700" marR="0" lvl="1" indent="-571500" algn="l" defTabSz="914400" rtl="0" fontAlgn="auto" hangingPunct="0">
              <a:lnSpc>
                <a:spcPct val="110000"/>
              </a:lnSpc>
              <a:spcBef>
                <a:spcPts val="22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Structures in alignment with</a:t>
            </a:r>
            <a:br>
              <a:rPr lang="en-US" sz="3600" b="1" i="0" u="none" strike="noStrike" kern="1200" cap="none" spc="0" baseline="0">
                <a:solidFill>
                  <a:srgbClr val="000000"/>
                </a:solidFill>
                <a:uFillTx/>
                <a:latin typeface="Arial"/>
                <a:ea typeface="ＭＳ Ｐゴシック"/>
                <a:cs typeface="Arial"/>
              </a:rPr>
            </a:br>
            <a:r>
              <a:rPr lang="en-US" sz="3600" b="1" i="0" u="none" strike="noStrike" kern="1200" cap="none" spc="0" baseline="0">
                <a:solidFill>
                  <a:srgbClr val="000000"/>
                </a:solidFill>
                <a:uFillTx/>
                <a:latin typeface="Arial"/>
                <a:ea typeface="ＭＳ Ｐゴシック"/>
                <a:cs typeface="Arial"/>
              </a:rPr>
              <a:t>the vision.</a:t>
            </a:r>
          </a:p>
        </p:txBody>
      </p:sp>
      <p:sp>
        <p:nvSpPr>
          <p:cNvPr id="4" name="Rectangle 1030"/>
          <p:cNvSpPr/>
          <p:nvPr/>
        </p:nvSpPr>
        <p:spPr>
          <a:xfrm>
            <a:off x="76196" y="4454527"/>
            <a:ext cx="7696203" cy="692145"/>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1028700" marR="0" lvl="1" indent="-571500" algn="l" defTabSz="914400" rtl="0" fontAlgn="auto" hangingPunct="0">
              <a:lnSpc>
                <a:spcPct val="110000"/>
              </a:lnSpc>
              <a:spcBef>
                <a:spcPts val="22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Roles and responsibilities.</a:t>
            </a:r>
          </a:p>
        </p:txBody>
      </p:sp>
      <p:sp>
        <p:nvSpPr>
          <p:cNvPr id="5" name="Rectangle 1031"/>
          <p:cNvSpPr/>
          <p:nvPr/>
        </p:nvSpPr>
        <p:spPr>
          <a:xfrm>
            <a:off x="76196" y="5330823"/>
            <a:ext cx="7696203" cy="692145"/>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1028700" marR="0" lvl="1" indent="-571500" algn="l" defTabSz="914400" rtl="0" fontAlgn="auto" hangingPunct="0">
              <a:lnSpc>
                <a:spcPct val="110000"/>
              </a:lnSpc>
              <a:spcBef>
                <a:spcPts val="22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Effective meetings.</a:t>
            </a:r>
          </a:p>
        </p:txBody>
      </p:sp>
      <p:sp>
        <p:nvSpPr>
          <p:cNvPr id="6" name="Rectangle 8"/>
          <p:cNvSpPr/>
          <p:nvPr/>
        </p:nvSpPr>
        <p:spPr>
          <a:xfrm>
            <a:off x="0" y="15873"/>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LEADERSHIP</a:t>
            </a:r>
            <a:endParaRPr lang="en-US" sz="3600" b="1" i="1" u="none" strike="noStrike" kern="1200" cap="none" spc="0" baseline="0">
              <a:solidFill>
                <a:srgbClr val="FFFFFF"/>
              </a:solidFill>
              <a:uFillTx/>
              <a:latin typeface="Arial"/>
              <a:ea typeface="ＭＳ Ｐゴシック"/>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showMasterSp="0">
  <p:cSld name="Slide816">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4"/>
          <p:cNvSpPr/>
          <p:nvPr/>
        </p:nvSpPr>
        <p:spPr>
          <a:xfrm>
            <a:off x="5468934" y="358024"/>
            <a:ext cx="3600450" cy="6216091"/>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10000"/>
              </a:lnSpc>
              <a:spcBef>
                <a:spcPts val="70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EXAMPLE: </a:t>
            </a:r>
            <a:r>
              <a:rPr lang="en-US" sz="3200" b="1" i="0" u="none" strike="noStrike" kern="1200" cap="none" spc="0" baseline="0">
                <a:solidFill>
                  <a:srgbClr val="000000"/>
                </a:solidFill>
                <a:uFillTx/>
                <a:latin typeface="Arial"/>
                <a:ea typeface="ＭＳ Ｐゴシック"/>
                <a:cs typeface="Arial"/>
              </a:rPr>
              <a:t>SOMEWHERE ELEMENTARY SCHOOL </a:t>
            </a:r>
            <a:r>
              <a:rPr lang="en-US" sz="4000" b="1" i="0" u="none" strike="noStrike" kern="1200" cap="none" spc="0" baseline="0">
                <a:solidFill>
                  <a:srgbClr val="8000FF"/>
                </a:solidFill>
                <a:uFillTx/>
                <a:latin typeface="Arial"/>
                <a:ea typeface="ＭＳ Ｐゴシック"/>
                <a:cs typeface="Arial"/>
              </a:rPr>
              <a:t>LEADERSHIP STRUCTURE</a:t>
            </a:r>
          </a:p>
          <a:p>
            <a:pPr marL="0" marR="0" lvl="0" indent="0" algn="ctr" defTabSz="914400" rtl="0" fontAlgn="auto" hangingPunct="0">
              <a:lnSpc>
                <a:spcPct val="110000"/>
              </a:lnSpc>
              <a:spcBef>
                <a:spcPts val="700"/>
              </a:spcBef>
              <a:spcAft>
                <a:spcPts val="0"/>
              </a:spcAft>
              <a:buNone/>
              <a:tabLst>
                <a:tab pos="2058991" algn="l"/>
              </a:tabLst>
              <a:defRPr sz="1800" b="0" i="0" u="none" strike="noStrike" kern="0" cap="none" spc="0" baseline="0">
                <a:solidFill>
                  <a:srgbClr val="000000"/>
                </a:solidFill>
                <a:uFillTx/>
              </a:defRPr>
            </a:pPr>
            <a:endParaRPr lang="en-US" sz="4000" b="1" i="0" u="none" strike="noStrike" kern="1200" cap="none" spc="0" baseline="0">
              <a:solidFill>
                <a:srgbClr val="8000FF"/>
              </a:solidFill>
              <a:uFillTx/>
              <a:latin typeface="Arial"/>
              <a:ea typeface="ＭＳ Ｐゴシック"/>
              <a:cs typeface="Arial"/>
            </a:endParaRPr>
          </a:p>
          <a:p>
            <a:pPr marL="0" marR="0" lvl="0" indent="0" algn="ctr" defTabSz="914400" rtl="0" fontAlgn="auto" hangingPunct="0">
              <a:lnSpc>
                <a:spcPct val="110000"/>
              </a:lnSpc>
              <a:spcBef>
                <a:spcPts val="700"/>
              </a:spcBef>
              <a:spcAft>
                <a:spcPts val="0"/>
              </a:spcAft>
              <a:buNone/>
              <a:tabLst>
                <a:tab pos="2058991" algn="l"/>
              </a:tabLst>
              <a:defRPr sz="1800" b="0" i="0" u="none" strike="noStrike" kern="0" cap="none" spc="0" baseline="0">
                <a:solidFill>
                  <a:srgbClr val="000000"/>
                </a:solidFill>
                <a:uFillTx/>
              </a:defRPr>
            </a:pPr>
            <a:r>
              <a:rPr lang="en-US" sz="4000" b="1" i="0" u="none" strike="noStrike" kern="1200" cap="none" spc="0" baseline="0">
                <a:solidFill>
                  <a:srgbClr val="8000FF"/>
                </a:solidFill>
                <a:uFillTx/>
                <a:latin typeface="Arial"/>
                <a:ea typeface="ＭＳ Ｐゴシック"/>
                <a:cs typeface="Arial"/>
              </a:rPr>
              <a:t>Page 138-139</a:t>
            </a:r>
            <a:endParaRPr lang="en-US" sz="4000" b="1" i="0" u="none" strike="noStrike" kern="1200" cap="none" spc="0" baseline="0">
              <a:solidFill>
                <a:srgbClr val="000000"/>
              </a:solidFill>
              <a:uFillTx/>
              <a:latin typeface="Arial"/>
              <a:ea typeface="ＭＳ Ｐゴシック"/>
              <a:cs typeface="Arial"/>
            </a:endParaRPr>
          </a:p>
          <a:p>
            <a:pPr marL="0" marR="0" lvl="0" indent="0" algn="ctr" defTabSz="914400" rtl="0" fontAlgn="auto" hangingPunct="0">
              <a:lnSpc>
                <a:spcPct val="110000"/>
              </a:lnSpc>
              <a:spcBef>
                <a:spcPts val="700"/>
              </a:spcBef>
              <a:spcAft>
                <a:spcPts val="0"/>
              </a:spcAft>
              <a:buNone/>
              <a:tabLst>
                <a:tab pos="2058991" algn="l"/>
              </a:tabLst>
              <a:defRPr sz="1800" b="0" i="0" u="none" strike="noStrike" kern="0" cap="none" spc="0" baseline="0">
                <a:solidFill>
                  <a:srgbClr val="000000"/>
                </a:solidFill>
                <a:uFillTx/>
              </a:defRPr>
            </a:pPr>
            <a:endParaRPr lang="en-US" sz="4000" b="1" i="0" u="none" strike="noStrike" kern="1200" cap="none" spc="0" baseline="0">
              <a:solidFill>
                <a:srgbClr val="8000FF"/>
              </a:solidFill>
              <a:uFillTx/>
              <a:latin typeface="Arial"/>
              <a:ea typeface="ＭＳ Ｐゴシック"/>
              <a:cs typeface="Arial"/>
            </a:endParaRPr>
          </a:p>
          <a:p>
            <a:pPr marL="0" marR="0" lvl="0" indent="0" algn="ctr" defTabSz="914400" rtl="0" fontAlgn="auto" hangingPunct="0">
              <a:lnSpc>
                <a:spcPct val="110000"/>
              </a:lnSpc>
              <a:spcBef>
                <a:spcPts val="600"/>
              </a:spcBef>
              <a:spcAft>
                <a:spcPts val="0"/>
              </a:spcAft>
              <a:buNone/>
              <a:tabLst>
                <a:tab pos="2058991" algn="l"/>
              </a:tabLst>
              <a:defRPr sz="1800" b="0" i="0" u="none" strike="noStrike" kern="0" cap="none" spc="0" baseline="0">
                <a:solidFill>
                  <a:srgbClr val="000000"/>
                </a:solidFill>
                <a:uFillTx/>
              </a:defRPr>
            </a:pPr>
            <a:endParaRPr lang="en-US" sz="3200" b="1" i="0" u="none" strike="noStrike" kern="1200" cap="none" spc="0" baseline="0">
              <a:solidFill>
                <a:srgbClr val="8000FF"/>
              </a:solidFill>
              <a:uFillTx/>
              <a:latin typeface="Arial"/>
              <a:ea typeface="ＭＳ Ｐゴシック"/>
              <a:cs typeface="Arial"/>
            </a:endParaRPr>
          </a:p>
          <a:p>
            <a:pPr marL="0" marR="0" lvl="0" indent="0" algn="ctr" defTabSz="914400" rtl="0" fontAlgn="auto" hangingPunct="0">
              <a:lnSpc>
                <a:spcPct val="110000"/>
              </a:lnSpc>
              <a:spcBef>
                <a:spcPts val="600"/>
              </a:spcBef>
              <a:spcAft>
                <a:spcPts val="0"/>
              </a:spcAft>
              <a:buNone/>
              <a:tabLst>
                <a:tab pos="2058991" algn="l"/>
              </a:tabLst>
              <a:defRPr sz="1800" b="0" i="0" u="none" strike="noStrike" kern="0" cap="none" spc="0" baseline="0">
                <a:solidFill>
                  <a:srgbClr val="000000"/>
                </a:solidFill>
                <a:uFillTx/>
              </a:defRPr>
            </a:pPr>
            <a:endParaRPr lang="en-US" sz="3400" b="1" i="0" u="none" strike="noStrike" kern="1200" cap="none" spc="0" baseline="0">
              <a:solidFill>
                <a:srgbClr val="4B2484"/>
              </a:solidFill>
              <a:uFillTx/>
              <a:latin typeface="Arial"/>
              <a:ea typeface="ＭＳ Ｐゴシック"/>
              <a:cs typeface="Arial"/>
            </a:endParaRPr>
          </a:p>
        </p:txBody>
      </p:sp>
      <p:pic>
        <p:nvPicPr>
          <p:cNvPr id="3" name="Picture 2" descr="Screen shot 2013-07-05 at 12.48.58 PM.png"/>
          <p:cNvPicPr>
            <a:picLocks noChangeAspect="1"/>
          </p:cNvPicPr>
          <p:nvPr/>
        </p:nvPicPr>
        <p:blipFill>
          <a:blip r:embed="rId3"/>
          <a:stretch>
            <a:fillRect/>
          </a:stretch>
        </p:blipFill>
        <p:spPr>
          <a:xfrm>
            <a:off x="98608" y="138952"/>
            <a:ext cx="4995815" cy="66294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showMasterSp="0">
  <p:cSld name="Slide817">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Screen shot 2013-04-06 at 8.48.24 PM.png"/>
          <p:cNvPicPr>
            <a:picLocks noChangeAspect="1"/>
          </p:cNvPicPr>
          <p:nvPr/>
        </p:nvPicPr>
        <p:blipFill>
          <a:blip r:embed="rId4"/>
          <a:srcRect/>
          <a:stretch>
            <a:fillRect/>
          </a:stretch>
        </p:blipFill>
        <p:spPr>
          <a:xfrm>
            <a:off x="458791" y="1076385"/>
            <a:ext cx="4427067" cy="5515112"/>
          </a:xfrm>
          <a:prstGeom prst="rect">
            <a:avLst/>
          </a:prstGeom>
          <a:noFill/>
          <a:ln>
            <a:noFill/>
          </a:ln>
          <a:effectLst>
            <a:outerShdw dist="22997" dir="5400000" algn="tl">
              <a:srgbClr val="000000">
                <a:alpha val="35000"/>
              </a:srgbClr>
            </a:outerShdw>
          </a:effectLst>
        </p:spPr>
      </p:pic>
      <p:sp>
        <p:nvSpPr>
          <p:cNvPr id="3" name="Rectangle 8"/>
          <p:cNvSpPr/>
          <p:nvPr/>
        </p:nvSpPr>
        <p:spPr>
          <a:xfrm>
            <a:off x="463271" y="1030940"/>
            <a:ext cx="4497668" cy="5647672"/>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sp>
        <p:nvSpPr>
          <p:cNvPr id="4" name="Rectangle 9"/>
          <p:cNvSpPr/>
          <p:nvPr/>
        </p:nvSpPr>
        <p:spPr>
          <a:xfrm>
            <a:off x="114300" y="-92637"/>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5" name="Rectangle 4"/>
          <p:cNvSpPr/>
          <p:nvPr/>
        </p:nvSpPr>
        <p:spPr>
          <a:xfrm>
            <a:off x="5065053" y="996577"/>
            <a:ext cx="4078937"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388-391</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pic>
        <p:nvPicPr>
          <p:cNvPr id="6" name="Picture 9" descr="DA-3rdEd-Front-Cover.jpg"/>
          <p:cNvPicPr>
            <a:picLocks noChangeAspect="1"/>
          </p:cNvPicPr>
          <p:nvPr/>
        </p:nvPicPr>
        <p:blipFill>
          <a:blip r:embed="rId5"/>
          <a:stretch>
            <a:fillRect/>
          </a:stretch>
        </p:blipFill>
        <p:spPr>
          <a:xfrm>
            <a:off x="5304114" y="1978203"/>
            <a:ext cx="3555543" cy="4572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showMasterSp="0">
  <p:cSld name="Slide831">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0" y="15873"/>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PROFESSIONAL LEARNING</a:t>
            </a:r>
            <a:endParaRPr lang="en-US" sz="3600" b="1" i="1" u="none" strike="noStrike" kern="1200" cap="none" spc="0" baseline="0">
              <a:solidFill>
                <a:srgbClr val="FFFFFF"/>
              </a:solidFill>
              <a:uFillTx/>
              <a:latin typeface="Arial"/>
              <a:ea typeface="ＭＳ Ｐゴシック"/>
              <a:cs typeface="Arial"/>
            </a:endParaRPr>
          </a:p>
        </p:txBody>
      </p:sp>
      <p:sp>
        <p:nvSpPr>
          <p:cNvPr id="3" name="Rectangle 4"/>
          <p:cNvSpPr/>
          <p:nvPr/>
        </p:nvSpPr>
        <p:spPr>
          <a:xfrm>
            <a:off x="504821" y="1325559"/>
            <a:ext cx="7800974" cy="419259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ctr" defTabSz="914400" rtl="0" fontAlgn="auto" hangingPunct="0">
              <a:lnSpc>
                <a:spcPts val="7600"/>
              </a:lnSpc>
              <a:spcBef>
                <a:spcPts val="2400"/>
              </a:spcBef>
              <a:spcAft>
                <a:spcPts val="600"/>
              </a:spcAft>
              <a:buNone/>
              <a:tabLst>
                <a:tab pos="6746872" algn="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Arial"/>
              </a:rPr>
              <a:t>“It’s easy to get the players. Getting ‘em to play together, that’s the hard part.”</a:t>
            </a:r>
          </a:p>
          <a:p>
            <a:pPr marL="0" marR="0" lvl="0" indent="0" algn="l" defTabSz="914400" rtl="0" fontAlgn="auto" hangingPunct="0">
              <a:lnSpc>
                <a:spcPts val="7600"/>
              </a:lnSpc>
              <a:spcBef>
                <a:spcPts val="1400"/>
              </a:spcBef>
              <a:spcAft>
                <a:spcPts val="600"/>
              </a:spcAft>
              <a:buNone/>
              <a:tabLst>
                <a:tab pos="7200900" algn="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Arial"/>
              </a:rPr>
              <a:t>	</a:t>
            </a:r>
            <a:r>
              <a:rPr lang="en-US" sz="3800" b="1" i="0" u="none" strike="noStrike" kern="1200" cap="none" spc="0" baseline="0">
                <a:solidFill>
                  <a:srgbClr val="000000"/>
                </a:solidFill>
                <a:uFillTx/>
                <a:latin typeface="Arial"/>
                <a:ea typeface="ＭＳ Ｐゴシック"/>
                <a:cs typeface="Arial"/>
              </a:rPr>
              <a:t>Casey Stengel</a:t>
            </a:r>
            <a:endParaRPr lang="en-US" sz="4000" b="1" i="0" u="none" strike="noStrike" kern="1200" cap="none" spc="0" baseline="0">
              <a:solidFill>
                <a:srgbClr val="000000"/>
              </a:solidFill>
              <a:uFillTx/>
              <a:latin typeface="Arial"/>
              <a:ea typeface="ＭＳ Ｐゴシック"/>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showMasterSp="0">
  <p:cSld name="Slide832">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28"/>
          <p:cNvSpPr/>
          <p:nvPr/>
        </p:nvSpPr>
        <p:spPr>
          <a:xfrm>
            <a:off x="76196" y="1666878"/>
            <a:ext cx="9067803" cy="758823"/>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10000"/>
              </a:lnSpc>
              <a:spcBef>
                <a:spcPts val="2400"/>
              </a:spcBef>
              <a:spcAft>
                <a:spcPts val="0"/>
              </a:spcAft>
              <a:buSzPct val="75000"/>
              <a:buFont typeface="Wingdings"/>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Arial"/>
              </a:rPr>
              <a:t>	Includes everyone on the staff.</a:t>
            </a:r>
          </a:p>
        </p:txBody>
      </p:sp>
      <p:sp>
        <p:nvSpPr>
          <p:cNvPr id="3" name="Rectangle 1029"/>
          <p:cNvSpPr/>
          <p:nvPr/>
        </p:nvSpPr>
        <p:spPr>
          <a:xfrm>
            <a:off x="76196" y="2889247"/>
            <a:ext cx="8915400" cy="758823"/>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10000"/>
              </a:lnSpc>
              <a:spcBef>
                <a:spcPts val="2400"/>
              </a:spcBef>
              <a:spcAft>
                <a:spcPts val="0"/>
              </a:spcAft>
              <a:buSzPct val="75000"/>
              <a:buFont typeface="Wingdings"/>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Arial"/>
              </a:rPr>
              <a:t>	How to implement the vision.</a:t>
            </a:r>
          </a:p>
        </p:txBody>
      </p:sp>
      <p:sp>
        <p:nvSpPr>
          <p:cNvPr id="4" name="Rectangle 1030"/>
          <p:cNvSpPr/>
          <p:nvPr/>
        </p:nvSpPr>
        <p:spPr>
          <a:xfrm>
            <a:off x="76196" y="4270376"/>
            <a:ext cx="9067803" cy="758823"/>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10000"/>
              </a:lnSpc>
              <a:spcBef>
                <a:spcPts val="2400"/>
              </a:spcBef>
              <a:spcAft>
                <a:spcPts val="0"/>
              </a:spcAft>
              <a:buSzPct val="75000"/>
              <a:buFont typeface="Wingdings"/>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Arial"/>
              </a:rPr>
              <a:t>	Imbedded into the workweek.</a:t>
            </a:r>
          </a:p>
        </p:txBody>
      </p:sp>
      <p:sp>
        <p:nvSpPr>
          <p:cNvPr id="5" name="Rectangle 2"/>
          <p:cNvSpPr/>
          <p:nvPr/>
        </p:nvSpPr>
        <p:spPr>
          <a:xfrm>
            <a:off x="0" y="15873"/>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PROFESSIONAL LEARNING</a:t>
            </a:r>
            <a:endParaRPr lang="en-US" sz="3600" b="1" i="1" u="none" strike="noStrike" kern="1200" cap="none" spc="0" baseline="0">
              <a:solidFill>
                <a:srgbClr val="FFFFFF"/>
              </a:solidFill>
              <a:uFillTx/>
              <a:latin typeface="Arial"/>
              <a:ea typeface="ＭＳ Ｐゴシック"/>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Slide113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0" y="0"/>
            <a:ext cx="9144000" cy="761996"/>
          </a:xfrm>
        </p:spPr>
        <p:txBody>
          <a:bodyPr/>
          <a:lstStyle/>
          <a:p>
            <a:pPr lvl="0"/>
            <a:r>
              <a:rPr lang="en-US" sz="3800" b="1">
                <a:solidFill>
                  <a:srgbClr val="FFFFFF"/>
                </a:solidFill>
              </a:rPr>
              <a:t>BACKGROUND</a:t>
            </a:r>
            <a:endParaRPr lang="en-US" sz="4100" b="1" i="1">
              <a:solidFill>
                <a:srgbClr val="FFFFFF"/>
              </a:solidFill>
            </a:endParaRPr>
          </a:p>
        </p:txBody>
      </p:sp>
      <p:sp>
        <p:nvSpPr>
          <p:cNvPr id="3" name="Rectangle 4"/>
          <p:cNvSpPr txBox="1">
            <a:spLocks noGrp="1"/>
          </p:cNvSpPr>
          <p:nvPr>
            <p:ph type="body" idx="4294967295"/>
          </p:nvPr>
        </p:nvSpPr>
        <p:spPr>
          <a:xfrm>
            <a:off x="152403" y="914400"/>
            <a:ext cx="8686800" cy="4864095"/>
          </a:xfrm>
        </p:spPr>
        <p:txBody>
          <a:bodyPr lIns="91430" tIns="45710" rIns="91430" bIns="45710"/>
          <a:lstStyle/>
          <a:p>
            <a:pPr lvl="0">
              <a:lnSpc>
                <a:spcPct val="130000"/>
              </a:lnSpc>
              <a:spcBef>
                <a:spcPts val="700"/>
              </a:spcBef>
            </a:pPr>
            <a:r>
              <a:rPr lang="en-US" sz="2800" b="1"/>
              <a:t> Education for the Future – Non-Profit Initiative</a:t>
            </a:r>
          </a:p>
          <a:p>
            <a:pPr lvl="1">
              <a:lnSpc>
                <a:spcPct val="130000"/>
              </a:lnSpc>
              <a:buChar char="•"/>
            </a:pPr>
            <a:r>
              <a:rPr lang="en-US" b="1"/>
              <a:t> Victoria L. Bernhardt, Exec Director</a:t>
            </a:r>
          </a:p>
          <a:p>
            <a:pPr lvl="0">
              <a:lnSpc>
                <a:spcPct val="130000"/>
              </a:lnSpc>
              <a:spcBef>
                <a:spcPts val="700"/>
              </a:spcBef>
            </a:pPr>
            <a:r>
              <a:rPr lang="en-US" sz="2800" b="1"/>
              <a:t> California State University, Chico</a:t>
            </a:r>
          </a:p>
          <a:p>
            <a:pPr lvl="0">
              <a:lnSpc>
                <a:spcPct val="130000"/>
              </a:lnSpc>
              <a:spcBef>
                <a:spcPts val="700"/>
              </a:spcBef>
            </a:pPr>
            <a:r>
              <a:rPr lang="en-US" sz="2800" b="1"/>
              <a:t> Our Mission</a:t>
            </a:r>
          </a:p>
          <a:p>
            <a:pPr lvl="0">
              <a:lnSpc>
                <a:spcPct val="130000"/>
              </a:lnSpc>
              <a:spcBef>
                <a:spcPts val="700"/>
              </a:spcBef>
            </a:pPr>
            <a:r>
              <a:rPr lang="en-US" sz="2800" b="1"/>
              <a:t> Funded by contracts.</a:t>
            </a:r>
          </a:p>
          <a:p>
            <a:pPr lvl="0">
              <a:lnSpc>
                <a:spcPct val="130000"/>
              </a:lnSpc>
              <a:spcBef>
                <a:spcPts val="700"/>
              </a:spcBef>
            </a:pPr>
            <a:r>
              <a:rPr lang="en-US" sz="2800" b="1"/>
              <a:t> 17 Books, Conferences, Institutes, Workshop.</a:t>
            </a:r>
          </a:p>
          <a:p>
            <a:pPr lvl="0">
              <a:lnSpc>
                <a:spcPct val="130000"/>
              </a:lnSpc>
              <a:spcBef>
                <a:spcPts val="700"/>
              </a:spcBef>
            </a:pPr>
            <a:r>
              <a:rPr lang="en-US" sz="2800" b="1"/>
              <a:t> Manage long-term implementation contracts.</a:t>
            </a:r>
          </a:p>
          <a:p>
            <a:pPr lvl="0">
              <a:lnSpc>
                <a:spcPct val="130000"/>
              </a:lnSpc>
              <a:spcBef>
                <a:spcPts val="700"/>
              </a:spcBef>
            </a:pPr>
            <a:r>
              <a:rPr lang="en-US" sz="2800" b="1"/>
              <a:t> Monthly online meeting series.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name="Slide1094">
    <p:spTree>
      <p:nvGrpSpPr>
        <p:cNvPr id="1" name=""/>
        <p:cNvGrpSpPr/>
        <p:nvPr/>
      </p:nvGrpSpPr>
      <p:grpSpPr>
        <a:xfrm>
          <a:off x="0" y="0"/>
          <a:ext cx="0" cy="0"/>
          <a:chOff x="0" y="0"/>
          <a:chExt cx="0" cy="0"/>
        </a:xfrm>
      </p:grpSpPr>
      <p:pic>
        <p:nvPicPr>
          <p:cNvPr id="2" name="Picture 1" descr="Fig.2.4 CIPlang_Schl.png"/>
          <p:cNvPicPr>
            <a:picLocks noChangeAspect="1"/>
          </p:cNvPicPr>
          <p:nvPr/>
        </p:nvPicPr>
        <p:blipFill>
          <a:blip r:embed="rId3"/>
          <a:srcRect/>
          <a:stretch>
            <a:fillRect/>
          </a:stretch>
        </p:blipFill>
        <p:spPr>
          <a:xfrm>
            <a:off x="1143000" y="0"/>
            <a:ext cx="5410203" cy="6858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showMasterSp="0">
  <p:cSld name="Slide834">
    <p:spTree>
      <p:nvGrpSpPr>
        <p:cNvPr id="1" name=""/>
        <p:cNvGrpSpPr/>
        <p:nvPr/>
      </p:nvGrpSpPr>
      <p:grpSpPr>
        <a:xfrm>
          <a:off x="0" y="0"/>
          <a:ext cx="0" cy="0"/>
          <a:chOff x="0" y="0"/>
          <a:chExt cx="0" cy="0"/>
        </a:xfrm>
      </p:grpSpPr>
      <p:sp>
        <p:nvSpPr>
          <p:cNvPr id="2" name="Rectangle 4"/>
          <p:cNvSpPr/>
          <p:nvPr/>
        </p:nvSpPr>
        <p:spPr>
          <a:xfrm>
            <a:off x="5319055" y="353122"/>
            <a:ext cx="3824944" cy="6216091"/>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10000"/>
              </a:lnSpc>
              <a:spcBef>
                <a:spcPts val="60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141-142</a:t>
            </a:r>
          </a:p>
          <a:p>
            <a:pPr marL="0" marR="0" lvl="0" indent="0" algn="ctr" defTabSz="914400" rtl="0" fontAlgn="auto" hangingPunct="0">
              <a:lnSpc>
                <a:spcPct val="110000"/>
              </a:lnSpc>
              <a:spcBef>
                <a:spcPts val="60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000000"/>
              </a:solidFill>
              <a:uFillTx/>
              <a:latin typeface="Arial"/>
              <a:ea typeface="ＭＳ Ｐゴシック"/>
              <a:cs typeface="Arial"/>
            </a:endParaRPr>
          </a:p>
          <a:p>
            <a:pPr marL="0" marR="0" lvl="0" indent="0" algn="ctr" defTabSz="914400" rtl="0" fontAlgn="auto" hangingPunct="0">
              <a:lnSpc>
                <a:spcPct val="110000"/>
              </a:lnSpc>
              <a:spcBef>
                <a:spcPts val="185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EXAMPLE: </a:t>
            </a:r>
            <a:r>
              <a:rPr lang="en-US" sz="3200" b="1" i="0" u="none" strike="noStrike" kern="1200" cap="none" spc="0" baseline="0">
                <a:solidFill>
                  <a:srgbClr val="000000"/>
                </a:solidFill>
                <a:uFillTx/>
                <a:latin typeface="Arial"/>
                <a:ea typeface="ＭＳ Ｐゴシック"/>
                <a:cs typeface="Arial"/>
              </a:rPr>
              <a:t>SOMEWHERE ELEMENTARY SCHOOL</a:t>
            </a:r>
          </a:p>
          <a:p>
            <a:pPr marL="0" marR="0" lvl="0" indent="0" algn="ctr" defTabSz="914400" rtl="0" fontAlgn="auto" hangingPunct="0">
              <a:lnSpc>
                <a:spcPct val="110000"/>
              </a:lnSpc>
              <a:spcBef>
                <a:spcPts val="185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PROFESSIONAL LEARNING CALENDAR</a:t>
            </a:r>
            <a:endParaRPr lang="en-US" sz="4000" b="1" i="0" u="none" strike="noStrike" kern="1200" cap="none" spc="0" baseline="0">
              <a:solidFill>
                <a:srgbClr val="8000FF"/>
              </a:solidFill>
              <a:uFillTx/>
              <a:latin typeface="Arial"/>
              <a:ea typeface="ＭＳ Ｐゴシック"/>
              <a:cs typeface="Arial"/>
            </a:endParaRPr>
          </a:p>
        </p:txBody>
      </p:sp>
      <p:pic>
        <p:nvPicPr>
          <p:cNvPr id="3" name="Picture 2" descr="Screen shot 2013-06-20 at 11.09.19 AM.png"/>
          <p:cNvPicPr>
            <a:picLocks noChangeAspect="1"/>
          </p:cNvPicPr>
          <p:nvPr/>
        </p:nvPicPr>
        <p:blipFill>
          <a:blip r:embed="rId2"/>
          <a:stretch>
            <a:fillRect/>
          </a:stretch>
        </p:blipFill>
        <p:spPr>
          <a:xfrm>
            <a:off x="11868" y="0"/>
            <a:ext cx="5328976" cy="6858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showMasterSp="0">
  <p:cSld name="Slide833">
    <p:bg>
      <p:bgPr>
        <a:blipFill>
          <a:blip r:embed="rId3"/>
          <a:stretch>
            <a:fillRect/>
          </a:stretch>
        </a:blipFill>
        <a:effectLst/>
      </p:bgPr>
    </p:bg>
    <p:spTree>
      <p:nvGrpSpPr>
        <p:cNvPr id="1" name=""/>
        <p:cNvGrpSpPr/>
        <p:nvPr/>
      </p:nvGrpSpPr>
      <p:grpSpPr>
        <a:xfrm>
          <a:off x="0" y="0"/>
          <a:ext cx="0" cy="0"/>
          <a:chOff x="0" y="0"/>
          <a:chExt cx="0" cy="0"/>
        </a:xfrm>
      </p:grpSpPr>
      <p:grpSp>
        <p:nvGrpSpPr>
          <p:cNvPr id="2" name="Group 4"/>
          <p:cNvGrpSpPr/>
          <p:nvPr/>
        </p:nvGrpSpPr>
        <p:grpSpPr>
          <a:xfrm>
            <a:off x="612776" y="1060447"/>
            <a:ext cx="4497384" cy="5529267"/>
            <a:chOff x="612776" y="1060447"/>
            <a:chExt cx="4497384" cy="5529267"/>
          </a:xfrm>
        </p:grpSpPr>
        <p:pic>
          <p:nvPicPr>
            <p:cNvPr id="3" name="Picture 2" descr="Screen shot 2013-04-06 at 9.04.51 PM.png"/>
            <p:cNvPicPr>
              <a:picLocks noChangeAspect="1"/>
            </p:cNvPicPr>
            <p:nvPr/>
          </p:nvPicPr>
          <p:blipFill>
            <a:blip r:embed="rId4"/>
            <a:srcRect/>
            <a:stretch>
              <a:fillRect/>
            </a:stretch>
          </p:blipFill>
          <p:spPr>
            <a:xfrm>
              <a:off x="612776" y="1090339"/>
              <a:ext cx="4469934" cy="5487424"/>
            </a:xfrm>
            <a:prstGeom prst="rect">
              <a:avLst/>
            </a:prstGeom>
            <a:noFill/>
            <a:ln>
              <a:noFill/>
            </a:ln>
            <a:effectLst>
              <a:outerShdw dist="22997" dir="5400000" algn="tl">
                <a:srgbClr val="000000">
                  <a:alpha val="35000"/>
                </a:srgbClr>
              </a:outerShdw>
            </a:effectLst>
          </p:spPr>
        </p:pic>
        <p:sp>
          <p:nvSpPr>
            <p:cNvPr id="4" name="Rectangle 8"/>
            <p:cNvSpPr/>
            <p:nvPr/>
          </p:nvSpPr>
          <p:spPr>
            <a:xfrm>
              <a:off x="612776" y="1060447"/>
              <a:ext cx="4497384" cy="5529267"/>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grpSp>
      <p:sp>
        <p:nvSpPr>
          <p:cNvPr id="5" name="Rectangle 9"/>
          <p:cNvSpPr/>
          <p:nvPr/>
        </p:nvSpPr>
        <p:spPr>
          <a:xfrm>
            <a:off x="114300" y="-92637"/>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6" name="Rectangle 4"/>
          <p:cNvSpPr/>
          <p:nvPr/>
        </p:nvSpPr>
        <p:spPr>
          <a:xfrm>
            <a:off x="5199534" y="1011518"/>
            <a:ext cx="3944465"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392-393</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pic>
        <p:nvPicPr>
          <p:cNvPr id="7" name="Picture 9" descr="DA-3rdEd-Front-Cover.jpg"/>
          <p:cNvPicPr>
            <a:picLocks noChangeAspect="1"/>
          </p:cNvPicPr>
          <p:nvPr/>
        </p:nvPicPr>
        <p:blipFill>
          <a:blip r:embed="rId5"/>
          <a:stretch>
            <a:fillRect/>
          </a:stretch>
        </p:blipFill>
        <p:spPr>
          <a:xfrm>
            <a:off x="5333996" y="1918438"/>
            <a:ext cx="3555543" cy="4572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name="Slide1306">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p:nvPr/>
        </p:nvSpPr>
        <p:spPr>
          <a:xfrm>
            <a:off x="754059" y="962021"/>
            <a:ext cx="7564438" cy="484664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ctr" defTabSz="914400" rtl="0" fontAlgn="auto" hangingPunct="0">
              <a:lnSpc>
                <a:spcPct val="150000"/>
              </a:lnSpc>
              <a:spcBef>
                <a:spcPts val="2400"/>
              </a:spcBef>
              <a:spcAft>
                <a:spcPts val="0"/>
              </a:spcAft>
              <a:buNone/>
              <a:tabLst>
                <a:tab pos="3492495" algn="l"/>
                <a:tab pos="6746872" algn="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“The key to effective partnerships—Both parties must contribute and both parties must benefit.”</a:t>
            </a:r>
          </a:p>
          <a:p>
            <a:pPr marL="0" marR="0" lvl="0" indent="0" algn="l" defTabSz="914400" rtl="0" fontAlgn="auto" hangingPunct="0">
              <a:lnSpc>
                <a:spcPct val="150000"/>
              </a:lnSpc>
              <a:spcBef>
                <a:spcPts val="1400"/>
              </a:spcBef>
              <a:spcAft>
                <a:spcPts val="0"/>
              </a:spcAft>
              <a:buNone/>
              <a:tabLst>
                <a:tab pos="3492495" algn="l"/>
                <a:tab pos="6746872" algn="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	</a:t>
            </a:r>
            <a:r>
              <a:rPr lang="en-US" sz="3800" b="1" i="0" u="none" strike="noStrike" kern="1200" cap="none" spc="0" baseline="0">
                <a:solidFill>
                  <a:srgbClr val="000000"/>
                </a:solidFill>
                <a:uFillTx/>
                <a:latin typeface="Arial"/>
                <a:ea typeface="ＭＳ Ｐゴシック"/>
                <a:cs typeface="ＭＳ Ｐゴシック"/>
              </a:rPr>
              <a:t>Jere Jacobs</a:t>
            </a:r>
            <a:endParaRPr lang="en-US" sz="4000" b="1" i="0" u="none" strike="noStrike" kern="1200" cap="none" spc="0" baseline="0">
              <a:solidFill>
                <a:srgbClr val="000000"/>
              </a:solidFill>
              <a:uFillTx/>
              <a:latin typeface="Arial"/>
              <a:ea typeface="ＭＳ Ｐゴシック"/>
              <a:cs typeface="ＭＳ Ｐゴシック"/>
            </a:endParaRPr>
          </a:p>
        </p:txBody>
      </p:sp>
      <p:sp>
        <p:nvSpPr>
          <p:cNvPr id="3" name="Rectangle 5"/>
          <p:cNvSpPr/>
          <p:nvPr/>
        </p:nvSpPr>
        <p:spPr>
          <a:xfrm>
            <a:off x="0" y="46040"/>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PARTNERSHIP DEVELOPMENT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name="Slide1307">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p:nvPr/>
        </p:nvSpPr>
        <p:spPr>
          <a:xfrm>
            <a:off x="76196" y="1014417"/>
            <a:ext cx="9067803" cy="2006595"/>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914400" marR="0" lvl="1" indent="-450854" algn="l" defTabSz="914400" rtl="0" fontAlgn="auto" hangingPunct="0">
              <a:lnSpc>
                <a:spcPct val="110000"/>
              </a:lnSpc>
              <a:spcBef>
                <a:spcPts val="2300"/>
              </a:spcBef>
              <a:spcAft>
                <a:spcPts val="0"/>
              </a:spcAft>
              <a:buSzPct val="75000"/>
              <a:buFont typeface="Wingdings"/>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Start with what we expect</a:t>
            </a:r>
            <a:br>
              <a:rPr lang="en-US" sz="3800" b="1" i="0" u="none" strike="noStrike" kern="1200" cap="none" spc="0" baseline="0">
                <a:solidFill>
                  <a:srgbClr val="000000"/>
                </a:solidFill>
                <a:uFillTx/>
                <a:latin typeface="Arial"/>
                <a:ea typeface="ＭＳ Ｐゴシック"/>
                <a:cs typeface="ＭＳ Ｐゴシック"/>
              </a:rPr>
            </a:br>
            <a:r>
              <a:rPr lang="en-US" sz="3800" b="1" i="0" u="none" strike="noStrike" kern="1200" cap="none" spc="0" baseline="0">
                <a:solidFill>
                  <a:srgbClr val="000000"/>
                </a:solidFill>
                <a:uFillTx/>
                <a:latin typeface="Arial"/>
                <a:ea typeface="ＭＳ Ｐゴシック"/>
                <a:cs typeface="ＭＳ Ｐゴシック"/>
              </a:rPr>
              <a:t>students to know and be able</a:t>
            </a:r>
            <a:br>
              <a:rPr lang="en-US" sz="3800" b="1" i="0" u="none" strike="noStrike" kern="1200" cap="none" spc="0" baseline="0">
                <a:solidFill>
                  <a:srgbClr val="000000"/>
                </a:solidFill>
                <a:uFillTx/>
                <a:latin typeface="Arial"/>
                <a:ea typeface="ＭＳ Ｐゴシック"/>
                <a:cs typeface="ＭＳ Ｐゴシック"/>
              </a:rPr>
            </a:br>
            <a:r>
              <a:rPr lang="en-US" sz="3800" b="1" i="0" u="none" strike="noStrike" kern="1200" cap="none" spc="0" baseline="0">
                <a:solidFill>
                  <a:srgbClr val="000000"/>
                </a:solidFill>
                <a:uFillTx/>
                <a:latin typeface="Arial"/>
                <a:ea typeface="ＭＳ Ｐゴシック"/>
                <a:cs typeface="ＭＳ Ｐゴシック"/>
              </a:rPr>
              <a:t>to do.</a:t>
            </a:r>
          </a:p>
        </p:txBody>
      </p:sp>
      <p:sp>
        <p:nvSpPr>
          <p:cNvPr id="3" name="Rectangle 6"/>
          <p:cNvSpPr/>
          <p:nvPr/>
        </p:nvSpPr>
        <p:spPr>
          <a:xfrm>
            <a:off x="76196" y="3200400"/>
            <a:ext cx="9067803" cy="67151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00000"/>
              </a:lnSpc>
              <a:spcBef>
                <a:spcPts val="900"/>
              </a:spcBef>
              <a:spcAft>
                <a:spcPts val="0"/>
              </a:spcAft>
              <a:buSzPct val="75000"/>
              <a:buFont typeface="Wingdings"/>
              <a:buChar char=""/>
              <a:tabLst>
                <a:tab pos="914400" algn="l"/>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	Collaborate with:</a:t>
            </a:r>
          </a:p>
        </p:txBody>
      </p:sp>
      <p:sp>
        <p:nvSpPr>
          <p:cNvPr id="4" name="Rectangle 7"/>
          <p:cNvSpPr/>
          <p:nvPr/>
        </p:nvSpPr>
        <p:spPr>
          <a:xfrm>
            <a:off x="76196" y="3905246"/>
            <a:ext cx="7848596" cy="20812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1485900" marR="0" lvl="2" indent="-571500" algn="l" defTabSz="914400" rtl="0" fontAlgn="auto" hangingPunct="0">
              <a:lnSpc>
                <a:spcPct val="100000"/>
              </a:lnSpc>
              <a:spcBef>
                <a:spcPts val="900"/>
              </a:spcBef>
              <a:spcAft>
                <a:spcPts val="0"/>
              </a:spcAft>
              <a:buClr>
                <a:srgbClr val="000000"/>
              </a:buClr>
              <a:buSzPct val="50000"/>
              <a:buFont typeface="Wingdings"/>
              <a:buChar char="ü"/>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Parent</a:t>
            </a:r>
          </a:p>
          <a:p>
            <a:pPr marL="1485900" marR="0" lvl="2" indent="-571500" algn="l" defTabSz="914400" rtl="0" fontAlgn="auto" hangingPunct="0">
              <a:lnSpc>
                <a:spcPct val="100000"/>
              </a:lnSpc>
              <a:spcBef>
                <a:spcPts val="900"/>
              </a:spcBef>
              <a:spcAft>
                <a:spcPts val="0"/>
              </a:spcAft>
              <a:buClr>
                <a:srgbClr val="000000"/>
              </a:buClr>
              <a:buSzPct val="50000"/>
              <a:buFont typeface="Wingdings"/>
              <a:buChar char="ü"/>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Community</a:t>
            </a:r>
          </a:p>
          <a:p>
            <a:pPr marL="1485900" marR="0" lvl="2" indent="-571500" algn="l" defTabSz="914400" rtl="0" fontAlgn="auto" hangingPunct="0">
              <a:lnSpc>
                <a:spcPct val="100000"/>
              </a:lnSpc>
              <a:spcBef>
                <a:spcPts val="900"/>
              </a:spcBef>
              <a:spcAft>
                <a:spcPts val="0"/>
              </a:spcAft>
              <a:buClr>
                <a:srgbClr val="000000"/>
              </a:buClr>
              <a:buSzPct val="50000"/>
              <a:buFont typeface="Wingdings"/>
              <a:buChar char="ü"/>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Businesses</a:t>
            </a:r>
          </a:p>
        </p:txBody>
      </p:sp>
      <p:sp>
        <p:nvSpPr>
          <p:cNvPr id="5" name="Rectangle 5"/>
          <p:cNvSpPr/>
          <p:nvPr/>
        </p:nvSpPr>
        <p:spPr>
          <a:xfrm>
            <a:off x="0" y="46040"/>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PARTNERSHIP DEVELOPMENT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name="Slide1308">
    <p:bg>
      <p:bgPr>
        <a:blipFill>
          <a:blip r:embed="rId2"/>
          <a:stretch>
            <a:fillRect/>
          </a:stretch>
        </a:blipFill>
        <a:effectLst/>
      </p:bgPr>
    </p:bg>
    <p:spTree>
      <p:nvGrpSpPr>
        <p:cNvPr id="1" name=""/>
        <p:cNvGrpSpPr/>
        <p:nvPr/>
      </p:nvGrpSpPr>
      <p:grpSpPr>
        <a:xfrm>
          <a:off x="0" y="0"/>
          <a:ext cx="0" cy="0"/>
          <a:chOff x="0" y="0"/>
          <a:chExt cx="0" cy="0"/>
        </a:xfrm>
      </p:grpSpPr>
      <p:pic>
        <p:nvPicPr>
          <p:cNvPr id="2" name="Picture 4" descr="System Puzzle Tbl REV"/>
          <p:cNvPicPr>
            <a:picLocks noChangeAspect="1"/>
          </p:cNvPicPr>
          <p:nvPr/>
        </p:nvPicPr>
        <p:blipFill>
          <a:blip r:embed="rId3"/>
          <a:srcRect/>
          <a:stretch>
            <a:fillRect/>
          </a:stretch>
        </p:blipFill>
        <p:spPr>
          <a:xfrm>
            <a:off x="2230441" y="2805114"/>
            <a:ext cx="4779961" cy="3519489"/>
          </a:xfrm>
          <a:prstGeom prst="rect">
            <a:avLst/>
          </a:prstGeom>
          <a:noFill/>
          <a:ln>
            <a:noFill/>
          </a:ln>
          <a:effectLst>
            <a:outerShdw dist="22997" dir="5400000" algn="tl">
              <a:srgbClr val="000000">
                <a:alpha val="35000"/>
              </a:srgbClr>
            </a:outerShdw>
          </a:effectLst>
        </p:spPr>
      </p:pic>
      <p:sp>
        <p:nvSpPr>
          <p:cNvPr id="3" name="Rectangle 2"/>
          <p:cNvSpPr/>
          <p:nvPr/>
        </p:nvSpPr>
        <p:spPr>
          <a:xfrm>
            <a:off x="0" y="-304796"/>
            <a:ext cx="9144000" cy="3276596"/>
          </a:xfrm>
          <a:prstGeom prst="rect">
            <a:avLst/>
          </a:prstGeom>
          <a:noFill/>
          <a:ln>
            <a:noFill/>
            <a:prstDash val="solid"/>
          </a:ln>
          <a:effectLst>
            <a:outerShdw dist="22997" dir="5400000" algn="tl">
              <a:srgbClr val="000000">
                <a:alpha val="35000"/>
              </a:srgbClr>
            </a:outerShdw>
          </a:effectLst>
        </p:spPr>
        <p:txBody>
          <a:bodyPr vert="horz" wrap="square" lIns="101882" tIns="50941" rIns="101882" bIns="50941" anchor="ctr" anchorCtr="1" compatLnSpc="1"/>
          <a:lstStyle/>
          <a:p>
            <a:pPr marL="0" marR="0" lvl="0" indent="0" algn="ctr" defTabSz="1019171" rtl="0" fontAlgn="auto" hangingPunct="0">
              <a:lnSpc>
                <a:spcPct val="105000"/>
              </a:lnSpc>
              <a:spcBef>
                <a:spcPts val="120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effectLst>
                  <a:outerShdw dist="38096" dir="2700000">
                    <a:srgbClr val="DDDDDD"/>
                  </a:outerShdw>
                </a:effectLst>
                <a:uFillTx/>
                <a:latin typeface="Arial"/>
                <a:ea typeface="ＭＳ Ｐゴシック"/>
                <a:cs typeface="Arial"/>
              </a:rPr>
              <a:t>What partners does your school have?</a:t>
            </a:r>
          </a:p>
          <a:p>
            <a:pPr marL="0" marR="0" lvl="0" indent="0" algn="ctr" defTabSz="1019171" rtl="0" fontAlgn="auto" hangingPunct="0">
              <a:lnSpc>
                <a:spcPct val="105000"/>
              </a:lnSpc>
              <a:spcBef>
                <a:spcPts val="120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effectLst>
                  <a:outerShdw dist="38096" dir="2700000">
                    <a:srgbClr val="DDDDDD"/>
                  </a:outerShdw>
                </a:effectLst>
                <a:uFillTx/>
                <a:latin typeface="Arial"/>
                <a:ea typeface="ＭＳ Ｐゴシック"/>
                <a:cs typeface="Arial"/>
              </a:rPr>
              <a:t>How do both contribute? </a:t>
            </a:r>
          </a:p>
          <a:p>
            <a:pPr marL="0" marR="0" lvl="0" indent="0" algn="ctr" defTabSz="1019171" rtl="0" fontAlgn="auto" hangingPunct="0">
              <a:lnSpc>
                <a:spcPct val="105000"/>
              </a:lnSpc>
              <a:spcBef>
                <a:spcPts val="120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effectLst>
                  <a:outerShdw dist="38096" dir="2700000">
                    <a:srgbClr val="DDDDDD"/>
                  </a:outerShdw>
                </a:effectLst>
                <a:uFillTx/>
                <a:latin typeface="Arial"/>
                <a:ea typeface="ＭＳ Ｐゴシック"/>
                <a:cs typeface="Arial"/>
              </a:rPr>
              <a:t>How do both benefit? </a:t>
            </a:r>
          </a:p>
        </p:txBody>
      </p:sp>
      <p:sp>
        <p:nvSpPr>
          <p:cNvPr id="4" name="Line 3"/>
          <p:cNvSpPr/>
          <p:nvPr/>
        </p:nvSpPr>
        <p:spPr>
          <a:xfrm>
            <a:off x="533396" y="2590796"/>
            <a:ext cx="8153403" cy="0"/>
          </a:xfrm>
          <a:custGeom>
            <a:avLst/>
            <a:gdLst>
              <a:gd name="f0" fmla="val 10800000"/>
              <a:gd name="f1" fmla="val 5400000"/>
              <a:gd name="f2" fmla="val 180"/>
              <a:gd name="f3" fmla="val w"/>
              <a:gd name="f4" fmla="val h"/>
              <a:gd name="f5" fmla="val ss"/>
              <a:gd name="f6" fmla="val 0"/>
              <a:gd name="f7" fmla="+- 0 0 -180"/>
              <a:gd name="f8" fmla="+- 0 0 -360"/>
              <a:gd name="f9" fmla="abs f3"/>
              <a:gd name="f10" fmla="abs f4"/>
              <a:gd name="f11" fmla="abs f5"/>
              <a:gd name="f12" fmla="*/ f7 f0 1"/>
              <a:gd name="f13" fmla="*/ f8 f0 1"/>
              <a:gd name="f14" fmla="?: f9 f3 1"/>
              <a:gd name="f15" fmla="?: f10 f4 1"/>
              <a:gd name="f16" fmla="?: f11 f5 1"/>
              <a:gd name="f17" fmla="*/ f12 1 f2"/>
              <a:gd name="f18" fmla="*/ f13 1 f2"/>
              <a:gd name="f19" fmla="*/ f14 1 21600"/>
              <a:gd name="f20" fmla="*/ f15 1 21600"/>
              <a:gd name="f21" fmla="*/ 21600 f14 1"/>
              <a:gd name="f22" fmla="*/ 21600 f15 1"/>
              <a:gd name="f23" fmla="+- f17 0 f1"/>
              <a:gd name="f24" fmla="+- f18 0 f1"/>
              <a:gd name="f25" fmla="min f20 f19"/>
              <a:gd name="f26" fmla="*/ f21 1 f16"/>
              <a:gd name="f27" fmla="*/ f22 1 f16"/>
              <a:gd name="f28" fmla="val f26"/>
              <a:gd name="f29" fmla="val f27"/>
              <a:gd name="f30" fmla="*/ f6 f25 1"/>
              <a:gd name="f31" fmla="*/ f28 f25 1"/>
              <a:gd name="f32" fmla="*/ f29 f25 1"/>
            </a:gdLst>
            <a:ahLst/>
            <a:cxnLst>
              <a:cxn ang="3cd4">
                <a:pos x="hc" y="t"/>
              </a:cxn>
              <a:cxn ang="0">
                <a:pos x="r" y="vc"/>
              </a:cxn>
              <a:cxn ang="cd4">
                <a:pos x="hc" y="b"/>
              </a:cxn>
              <a:cxn ang="cd2">
                <a:pos x="l" y="vc"/>
              </a:cxn>
              <a:cxn ang="f23">
                <a:pos x="f30" y="f30"/>
              </a:cxn>
              <a:cxn ang="f24">
                <a:pos x="f31" y="f32"/>
              </a:cxn>
            </a:cxnLst>
            <a:rect l="f30" t="f30" r="f31" b="f32"/>
            <a:pathLst>
              <a:path>
                <a:moveTo>
                  <a:pt x="f30" y="f30"/>
                </a:moveTo>
                <a:lnTo>
                  <a:pt x="f31" y="f32"/>
                </a:lnTo>
              </a:path>
            </a:pathLst>
          </a:custGeom>
          <a:noFill/>
          <a:ln w="50804">
            <a:solidFill>
              <a:srgbClr val="000000"/>
            </a:solidFill>
            <a:prstDash val="solid"/>
            <a:round/>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name="Slide1309">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Screen shot 2013-04-06 at 9.30.59 PM.png"/>
          <p:cNvPicPr>
            <a:picLocks noChangeAspect="1"/>
          </p:cNvPicPr>
          <p:nvPr/>
        </p:nvPicPr>
        <p:blipFill>
          <a:blip r:embed="rId4"/>
          <a:srcRect/>
          <a:stretch>
            <a:fillRect/>
          </a:stretch>
        </p:blipFill>
        <p:spPr>
          <a:xfrm>
            <a:off x="508004" y="971550"/>
            <a:ext cx="4457700" cy="5486400"/>
          </a:xfrm>
          <a:prstGeom prst="rect">
            <a:avLst/>
          </a:prstGeom>
          <a:noFill/>
          <a:ln>
            <a:noFill/>
          </a:ln>
          <a:effectLst>
            <a:outerShdw dist="22997" dir="5400000" algn="tl">
              <a:srgbClr val="000000">
                <a:alpha val="35000"/>
              </a:srgbClr>
            </a:outerShdw>
          </a:effectLst>
        </p:spPr>
      </p:pic>
      <p:sp>
        <p:nvSpPr>
          <p:cNvPr id="3" name="Rectangle 8"/>
          <p:cNvSpPr/>
          <p:nvPr/>
        </p:nvSpPr>
        <p:spPr>
          <a:xfrm>
            <a:off x="538160" y="927101"/>
            <a:ext cx="4497384" cy="5632447"/>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sp>
        <p:nvSpPr>
          <p:cNvPr id="4" name="Rectangle 9"/>
          <p:cNvSpPr/>
          <p:nvPr/>
        </p:nvSpPr>
        <p:spPr>
          <a:xfrm>
            <a:off x="114300" y="-152403"/>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5" name="Rectangle 4"/>
          <p:cNvSpPr/>
          <p:nvPr/>
        </p:nvSpPr>
        <p:spPr>
          <a:xfrm>
            <a:off x="5065053" y="906929"/>
            <a:ext cx="4078937"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4000" b="1" i="0" u="none" strike="noStrike" kern="1200" cap="none" spc="0" baseline="0">
                <a:solidFill>
                  <a:srgbClr val="8000FF"/>
                </a:solidFill>
                <a:uFillTx/>
                <a:latin typeface="Arial"/>
                <a:ea typeface="ＭＳ Ｐゴシック"/>
                <a:cs typeface="Arial"/>
              </a:rPr>
              <a:t>Pages 394-395</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8000FF"/>
              </a:solidFill>
              <a:uFillTx/>
              <a:latin typeface="Arial"/>
              <a:ea typeface="ＭＳ Ｐゴシック"/>
              <a:cs typeface="Arial"/>
            </a:endParaRPr>
          </a:p>
        </p:txBody>
      </p:sp>
      <p:pic>
        <p:nvPicPr>
          <p:cNvPr id="6" name="Picture 8" descr="DA-3rdEd-Front-Cover.jpg"/>
          <p:cNvPicPr>
            <a:picLocks noChangeAspect="1"/>
          </p:cNvPicPr>
          <p:nvPr/>
        </p:nvPicPr>
        <p:blipFill>
          <a:blip r:embed="rId5"/>
          <a:stretch>
            <a:fillRect/>
          </a:stretch>
        </p:blipFill>
        <p:spPr>
          <a:xfrm>
            <a:off x="5333996" y="1873614"/>
            <a:ext cx="3555543" cy="4572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name="Slide978">
    <p:spTree>
      <p:nvGrpSpPr>
        <p:cNvPr id="1" name=""/>
        <p:cNvGrpSpPr/>
        <p:nvPr/>
      </p:nvGrpSpPr>
      <p:grpSpPr>
        <a:xfrm>
          <a:off x="0" y="0"/>
          <a:ext cx="0" cy="0"/>
          <a:chOff x="0" y="0"/>
          <a:chExt cx="0" cy="0"/>
        </a:xfrm>
      </p:grpSpPr>
      <p:pic>
        <p:nvPicPr>
          <p:cNvPr id="2" name="Picture 2" descr="Somewhere Plan-1.png"/>
          <p:cNvPicPr>
            <a:picLocks noChangeAspect="1"/>
          </p:cNvPicPr>
          <p:nvPr/>
        </p:nvPicPr>
        <p:blipFill>
          <a:blip r:embed="rId3"/>
          <a:srcRect/>
          <a:stretch>
            <a:fillRect/>
          </a:stretch>
        </p:blipFill>
        <p:spPr>
          <a:xfrm>
            <a:off x="44448" y="138110"/>
            <a:ext cx="9070976" cy="6492870"/>
          </a:xfrm>
          <a:prstGeom prst="rect">
            <a:avLst/>
          </a:prstGeom>
          <a:noFill/>
          <a:ln>
            <a:noFill/>
          </a:ln>
          <a:effectLst>
            <a:outerShdw dist="22997" dir="5400000" algn="tl">
              <a:srgbClr val="000000">
                <a:alpha val="35000"/>
              </a:srgbClr>
            </a:outerShdw>
          </a:effectLst>
        </p:spPr>
      </p:pic>
      <p:sp>
        <p:nvSpPr>
          <p:cNvPr id="3" name="Rectangle 4"/>
          <p:cNvSpPr/>
          <p:nvPr/>
        </p:nvSpPr>
        <p:spPr>
          <a:xfrm>
            <a:off x="6934196" y="533396"/>
            <a:ext cx="2057400" cy="1219196"/>
          </a:xfrm>
          <a:prstGeom prst="rect">
            <a:avLst/>
          </a:prstGeom>
          <a:solidFill>
            <a:srgbClr val="FFFFFF"/>
          </a:solid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10000"/>
              </a:lnSpc>
              <a:spcBef>
                <a:spcPts val="600"/>
              </a:spcBef>
              <a:spcAft>
                <a:spcPts val="0"/>
              </a:spcAft>
              <a:buNone/>
              <a:tabLst>
                <a:tab pos="2058991" algn="l"/>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Arial"/>
              </a:rPr>
              <a:t>Pages 130-132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name="Slide1105">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name="Slide1029">
    <p:spTree>
      <p:nvGrpSpPr>
        <p:cNvPr id="1" name=""/>
        <p:cNvGrpSpPr/>
        <p:nvPr/>
      </p:nvGrpSpPr>
      <p:grpSpPr>
        <a:xfrm>
          <a:off x="0" y="0"/>
          <a:ext cx="0" cy="0"/>
          <a:chOff x="0" y="0"/>
          <a:chExt cx="0" cy="0"/>
        </a:xfrm>
      </p:grpSpPr>
      <p:pic>
        <p:nvPicPr>
          <p:cNvPr id="2" name="Picture 1" descr="CIP_Slide1-2013.png"/>
          <p:cNvPicPr>
            <a:picLocks noChangeAspect="1"/>
          </p:cNvPicPr>
          <p:nvPr/>
        </p:nvPicPr>
        <p:blipFill>
          <a:blip r:embed="rId3"/>
          <a:srcRect/>
          <a:stretch>
            <a:fillRect/>
          </a:stretch>
        </p:blipFill>
        <p:spPr>
          <a:xfrm>
            <a:off x="1943100" y="0"/>
            <a:ext cx="5237161" cy="6858000"/>
          </a:xfrm>
          <a:prstGeom prst="rect">
            <a:avLst/>
          </a:prstGeom>
          <a:noFill/>
          <a:ln>
            <a:noFill/>
          </a:ln>
          <a:effectLst>
            <a:outerShdw dist="22997" dir="5400000" algn="tl">
              <a:srgbClr val="000000">
                <a:alpha val="35000"/>
              </a:srgbClr>
            </a:outerShdw>
          </a:effectLst>
        </p:spPr>
      </p:pic>
      <p:sp>
        <p:nvSpPr>
          <p:cNvPr id="3" name="TextBox 3"/>
          <p:cNvSpPr txBox="1"/>
          <p:nvPr/>
        </p:nvSpPr>
        <p:spPr>
          <a:xfrm>
            <a:off x="5988378" y="685800"/>
            <a:ext cx="2940591" cy="1569659"/>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Arial"/>
                <a:ea typeface="ＭＳ Ｐゴシック"/>
                <a:cs typeface="ＭＳ Ｐゴシック"/>
              </a:rPr>
              <a:t>Bernhardt, V.L. (2013). </a:t>
            </a:r>
            <a:br>
              <a:rPr lang="en-US" sz="1600" b="1" i="0" u="none" strike="noStrike" kern="1200" cap="none" spc="0" baseline="0">
                <a:solidFill>
                  <a:srgbClr val="000000"/>
                </a:solidFill>
                <a:uFillTx/>
                <a:latin typeface="Arial"/>
                <a:ea typeface="ＭＳ Ｐゴシック"/>
                <a:cs typeface="ＭＳ Ｐゴシック"/>
              </a:rPr>
            </a:br>
            <a:r>
              <a:rPr lang="en-US" sz="1600" b="1" i="1" u="none" strike="noStrike" kern="1200" cap="none" spc="0" baseline="0">
                <a:solidFill>
                  <a:srgbClr val="000000"/>
                </a:solidFill>
                <a:uFillTx/>
                <a:latin typeface="Arial"/>
                <a:ea typeface="ＭＳ Ｐゴシック"/>
                <a:cs typeface="ＭＳ Ｐゴシック"/>
              </a:rPr>
              <a:t>Data Analysis for </a:t>
            </a:r>
            <a:br>
              <a:rPr lang="en-US" sz="1600" b="1" i="1" u="none" strike="noStrike" kern="1200" cap="none" spc="0" baseline="0">
                <a:solidFill>
                  <a:srgbClr val="000000"/>
                </a:solidFill>
                <a:uFillTx/>
                <a:latin typeface="Arial"/>
                <a:ea typeface="ＭＳ Ｐゴシック"/>
                <a:cs typeface="ＭＳ Ｐゴシック"/>
              </a:rPr>
            </a:br>
            <a:r>
              <a:rPr lang="en-US" sz="1600" b="1" i="1" u="none" strike="noStrike" kern="1200" cap="none" spc="0" baseline="0">
                <a:solidFill>
                  <a:srgbClr val="000000"/>
                </a:solidFill>
                <a:uFillTx/>
                <a:latin typeface="Arial"/>
                <a:ea typeface="ＭＳ Ｐゴシック"/>
                <a:cs typeface="ＭＳ Ｐゴシック"/>
              </a:rPr>
              <a:t>Continuous School </a:t>
            </a:r>
            <a:br>
              <a:rPr lang="en-US" sz="1600" b="1" i="1" u="none" strike="noStrike" kern="1200" cap="none" spc="0" baseline="0">
                <a:solidFill>
                  <a:srgbClr val="000000"/>
                </a:solidFill>
                <a:uFillTx/>
                <a:latin typeface="Arial"/>
                <a:ea typeface="ＭＳ Ｐゴシック"/>
                <a:cs typeface="ＭＳ Ｐゴシック"/>
              </a:rPr>
            </a:br>
            <a:r>
              <a:rPr lang="en-US" sz="1600" b="1" i="1" u="none" strike="noStrike" kern="1200" cap="none" spc="0" baseline="0">
                <a:solidFill>
                  <a:srgbClr val="000000"/>
                </a:solidFill>
                <a:uFillTx/>
                <a:latin typeface="Arial"/>
                <a:ea typeface="ＭＳ Ｐゴシック"/>
                <a:cs typeface="ＭＳ Ｐゴシック"/>
              </a:rPr>
              <a:t>Improvement. </a:t>
            </a:r>
            <a:r>
              <a:rPr lang="en-US" sz="1600" b="1" i="0" u="none" strike="noStrike" kern="1200" cap="none" spc="0" baseline="0">
                <a:solidFill>
                  <a:srgbClr val="000000"/>
                </a:solidFill>
                <a:uFillTx/>
                <a:latin typeface="Arial"/>
                <a:ea typeface="ＭＳ Ｐゴシック"/>
                <a:cs typeface="ＭＳ Ｐゴシック"/>
              </a:rPr>
              <a:t>Third Edition. </a:t>
            </a:r>
            <a:br>
              <a:rPr lang="en-US" sz="1600" b="1" i="0" u="none" strike="noStrike" kern="1200" cap="none" spc="0" baseline="0">
                <a:solidFill>
                  <a:srgbClr val="000000"/>
                </a:solidFill>
                <a:uFillTx/>
                <a:latin typeface="Arial"/>
                <a:ea typeface="ＭＳ Ｐゴシック"/>
                <a:cs typeface="ＭＳ Ｐゴシック"/>
              </a:rPr>
            </a:br>
            <a:r>
              <a:rPr lang="en-US" sz="1600" b="1" i="0" u="none" strike="noStrike" kern="1200" cap="none" spc="0" baseline="0">
                <a:solidFill>
                  <a:srgbClr val="000000"/>
                </a:solidFill>
                <a:uFillTx/>
                <a:latin typeface="Arial"/>
                <a:ea typeface="ＭＳ Ｐゴシック"/>
                <a:cs typeface="ＭＳ Ｐゴシック"/>
              </a:rPr>
              <a:t>New York, NY: Routledge.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Arial"/>
                <a:ea typeface="ＭＳ Ｐゴシック"/>
                <a:cs typeface="ＭＳ Ｐゴシック"/>
              </a:rPr>
              <a:t>Page 14. Reproducible.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name="Slide1030">
    <p:spTree>
      <p:nvGrpSpPr>
        <p:cNvPr id="1" name=""/>
        <p:cNvGrpSpPr/>
        <p:nvPr/>
      </p:nvGrpSpPr>
      <p:grpSpPr>
        <a:xfrm>
          <a:off x="0" y="0"/>
          <a:ext cx="0" cy="0"/>
          <a:chOff x="0" y="0"/>
          <a:chExt cx="0" cy="0"/>
        </a:xfrm>
      </p:grpSpPr>
      <p:pic>
        <p:nvPicPr>
          <p:cNvPr id="2" name="Picture 1" descr="CIP_Slide6-2013.png"/>
          <p:cNvPicPr>
            <a:picLocks noChangeAspect="1"/>
          </p:cNvPicPr>
          <p:nvPr/>
        </p:nvPicPr>
        <p:blipFill>
          <a:blip r:embed="rId3"/>
          <a:srcRect/>
          <a:stretch>
            <a:fillRect/>
          </a:stretch>
        </p:blipFill>
        <p:spPr>
          <a:xfrm>
            <a:off x="152403" y="1879604"/>
            <a:ext cx="8867778" cy="3336929"/>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name="Slide1095">
    <p:spTree>
      <p:nvGrpSpPr>
        <p:cNvPr id="1" name=""/>
        <p:cNvGrpSpPr/>
        <p:nvPr/>
      </p:nvGrpSpPr>
      <p:grpSpPr>
        <a:xfrm>
          <a:off x="0" y="0"/>
          <a:ext cx="0" cy="0"/>
          <a:chOff x="0" y="0"/>
          <a:chExt cx="0" cy="0"/>
        </a:xfrm>
      </p:grpSpPr>
      <p:grpSp>
        <p:nvGrpSpPr>
          <p:cNvPr id="2" name="Group 5"/>
          <p:cNvGrpSpPr/>
          <p:nvPr/>
        </p:nvGrpSpPr>
        <p:grpSpPr>
          <a:xfrm>
            <a:off x="223835" y="153984"/>
            <a:ext cx="8831267" cy="6537330"/>
            <a:chOff x="223835" y="153984"/>
            <a:chExt cx="8831267" cy="6537330"/>
          </a:xfrm>
        </p:grpSpPr>
        <p:sp>
          <p:nvSpPr>
            <p:cNvPr id="3" name="Text Box 3"/>
            <p:cNvSpPr txBox="1"/>
            <p:nvPr/>
          </p:nvSpPr>
          <p:spPr>
            <a:xfrm>
              <a:off x="4548189" y="5519739"/>
              <a:ext cx="4506913" cy="1171575"/>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1" compatLnSpc="1">
              <a:spAutoFit/>
            </a:bodyPr>
            <a:lstStyle/>
            <a:p>
              <a:pPr marL="0" marR="0" lvl="0" indent="0" algn="ctr" defTabSz="914400" rtl="0" fontAlgn="auto" hangingPunct="0">
                <a:lnSpc>
                  <a:spcPts val="4240"/>
                </a:lnSpc>
                <a:spcBef>
                  <a:spcPts val="12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ＭＳ Ｐゴシック"/>
                </a:rPr>
                <a:t>RANDOM ACTS OF IMPROVEMENT</a:t>
              </a:r>
              <a:endParaRPr lang="en-US" sz="3200" b="1" i="0" u="none" strike="noStrike" kern="1200" cap="none" spc="0" baseline="0">
                <a:solidFill>
                  <a:srgbClr val="808080"/>
                </a:solidFill>
                <a:uFillTx/>
                <a:latin typeface="Arial"/>
                <a:ea typeface="ＭＳ Ｐゴシック"/>
                <a:cs typeface="ＭＳ Ｐゴシック"/>
              </a:endParaRPr>
            </a:p>
          </p:txBody>
        </p:sp>
        <p:pic>
          <p:nvPicPr>
            <p:cNvPr id="4" name="Picture 3" descr="RandomActs.png"/>
            <p:cNvPicPr>
              <a:picLocks noChangeAspect="1"/>
            </p:cNvPicPr>
            <p:nvPr/>
          </p:nvPicPr>
          <p:blipFill>
            <a:blip r:embed="rId3"/>
            <a:srcRect/>
            <a:stretch>
              <a:fillRect/>
            </a:stretch>
          </p:blipFill>
          <p:spPr>
            <a:xfrm>
              <a:off x="223835" y="153984"/>
              <a:ext cx="6180447" cy="5944221"/>
            </a:xfrm>
            <a:prstGeom prst="rect">
              <a:avLst/>
            </a:prstGeom>
            <a:noFill/>
            <a:ln>
              <a:noFill/>
            </a:ln>
            <a:effectLst>
              <a:outerShdw dist="22997" dir="5400000" algn="tl">
                <a:srgbClr val="000000">
                  <a:alpha val="35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name="Slide1028">
    <p:bg>
      <p:bgPr>
        <a:blipFill>
          <a:blip r:embed="rId2"/>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noGrp="1"/>
          </p:cNvSpPr>
          <p:nvPr>
            <p:ph type="body" idx="4294967295"/>
          </p:nvPr>
        </p:nvSpPr>
        <p:spPr>
          <a:xfrm>
            <a:off x="280985" y="504821"/>
            <a:ext cx="8558217" cy="5132390"/>
          </a:xfrm>
        </p:spPr>
        <p:txBody>
          <a:bodyPr/>
          <a:lstStyle/>
          <a:p>
            <a:pPr marL="0" lvl="0" indent="0" algn="ctr">
              <a:lnSpc>
                <a:spcPts val="6500"/>
              </a:lnSpc>
              <a:spcBef>
                <a:spcPts val="1560"/>
              </a:spcBef>
              <a:buNone/>
            </a:pPr>
            <a:r>
              <a:rPr lang="en-US" sz="4000" b="1">
                <a:latin typeface="Arial"/>
                <a:cs typeface="Arial"/>
              </a:rPr>
              <a:t>“However beautiful the strategy, you should occasionally</a:t>
            </a:r>
            <a:br>
              <a:rPr lang="en-US" sz="4000" b="1">
                <a:latin typeface="Arial"/>
                <a:cs typeface="Arial"/>
              </a:rPr>
            </a:br>
            <a:r>
              <a:rPr lang="en-US" sz="4000" b="1">
                <a:latin typeface="Arial"/>
                <a:cs typeface="Arial"/>
              </a:rPr>
              <a:t>look at the results.”</a:t>
            </a:r>
            <a:endParaRPr lang="en-US" sz="4000">
              <a:latin typeface="Arial"/>
              <a:cs typeface="Arial"/>
            </a:endParaRPr>
          </a:p>
          <a:p>
            <a:pPr marL="0" lvl="0" indent="0">
              <a:lnSpc>
                <a:spcPts val="4320"/>
              </a:lnSpc>
              <a:spcBef>
                <a:spcPts val="3360"/>
              </a:spcBef>
              <a:buNone/>
              <a:tabLst>
                <a:tab pos="7777164" algn="r"/>
              </a:tabLst>
            </a:pPr>
            <a:r>
              <a:rPr lang="en-US" sz="3600" b="1">
                <a:latin typeface="Arial"/>
                <a:cs typeface="Arial"/>
              </a:rPr>
              <a:t>	</a:t>
            </a:r>
            <a:r>
              <a:rPr lang="en-US" b="1">
                <a:latin typeface="Arial"/>
                <a:cs typeface="Arial"/>
              </a:rPr>
              <a:t>Winston Churchill</a:t>
            </a:r>
            <a:br>
              <a:rPr lang="en-US" b="1">
                <a:latin typeface="Arial"/>
                <a:cs typeface="Arial"/>
              </a:rPr>
            </a:br>
            <a:r>
              <a:rPr lang="en-US" b="1">
                <a:latin typeface="Arial"/>
                <a:cs typeface="Arial"/>
              </a:rPr>
              <a:t>	</a:t>
            </a:r>
            <a:r>
              <a:rPr lang="en-US" b="1" i="1">
                <a:latin typeface="Times"/>
                <a:cs typeface="Times"/>
              </a:rPr>
              <a:t>Former British Prime Minister</a:t>
            </a:r>
            <a:br>
              <a:rPr lang="en-US" b="1" i="1">
                <a:latin typeface="Times"/>
                <a:cs typeface="Times"/>
              </a:rPr>
            </a:br>
            <a:r>
              <a:rPr lang="en-US" b="1" i="1">
                <a:latin typeface="Times"/>
                <a:cs typeface="Times"/>
              </a:rPr>
              <a:t>	As quoted at INSEAD Knowledge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name="Slide1031">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26"/>
          <p:cNvSpPr/>
          <p:nvPr/>
        </p:nvSpPr>
        <p:spPr>
          <a:xfrm>
            <a:off x="0" y="204789"/>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CONTINUOUS IMPROVEMENT</a:t>
            </a:r>
            <a:br>
              <a:rPr lang="en-US" sz="3600" b="1" i="0" u="none" strike="noStrike" kern="1200" cap="none" spc="0" baseline="0">
                <a:solidFill>
                  <a:srgbClr val="FFFFFF"/>
                </a:solidFill>
                <a:uFillTx/>
                <a:latin typeface="Arial"/>
                <a:ea typeface="ＭＳ Ｐゴシック"/>
                <a:cs typeface="ＭＳ Ｐゴシック"/>
              </a:rPr>
            </a:br>
            <a:r>
              <a:rPr lang="en-US" sz="3600" b="1" i="0" u="none" strike="noStrike" kern="1200" cap="none" spc="0" baseline="0">
                <a:solidFill>
                  <a:srgbClr val="FFFFFF"/>
                </a:solidFill>
                <a:uFillTx/>
                <a:latin typeface="Arial"/>
                <a:ea typeface="ＭＳ Ｐゴシック"/>
                <a:cs typeface="ＭＳ Ｐゴシック"/>
              </a:rPr>
              <a:t>AND EVALUATION</a:t>
            </a:r>
            <a:endParaRPr lang="en-US" sz="3600" b="1" i="1" u="none" strike="noStrike" kern="1200" cap="none" spc="0" baseline="0">
              <a:solidFill>
                <a:srgbClr val="FFFFFF"/>
              </a:solidFill>
              <a:uFillTx/>
              <a:latin typeface="Arial"/>
              <a:ea typeface="ＭＳ Ｐゴシック"/>
              <a:cs typeface="ＭＳ Ｐゴシック"/>
            </a:endParaRPr>
          </a:p>
        </p:txBody>
      </p:sp>
      <p:sp>
        <p:nvSpPr>
          <p:cNvPr id="3" name="Rectangle 1028"/>
          <p:cNvSpPr/>
          <p:nvPr/>
        </p:nvSpPr>
        <p:spPr>
          <a:xfrm>
            <a:off x="533396" y="1143000"/>
            <a:ext cx="8274048" cy="5016755"/>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ctr" defTabSz="914400" rtl="0" fontAlgn="auto" hangingPunct="0">
              <a:lnSpc>
                <a:spcPct val="130000"/>
              </a:lnSpc>
              <a:spcBef>
                <a:spcPts val="0"/>
              </a:spcBef>
              <a:spcAft>
                <a:spcPts val="0"/>
              </a:spcAft>
              <a:buNone/>
              <a:tabLst>
                <a:tab pos="6972299" algn="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Arial"/>
              </a:rPr>
              <a:t>“Continuous improvement</a:t>
            </a:r>
            <a:br>
              <a:rPr lang="en-US" sz="4000" b="1" i="0" u="none" strike="noStrike" kern="1200" cap="none" spc="0" baseline="0">
                <a:solidFill>
                  <a:srgbClr val="000000"/>
                </a:solidFill>
                <a:uFillTx/>
                <a:latin typeface="Arial"/>
                <a:ea typeface="ＭＳ Ｐゴシック"/>
                <a:cs typeface="Arial"/>
              </a:rPr>
            </a:br>
            <a:r>
              <a:rPr lang="en-US" sz="4000" b="1" i="0" u="none" strike="noStrike" kern="1200" cap="none" spc="0" baseline="0">
                <a:solidFill>
                  <a:srgbClr val="000000"/>
                </a:solidFill>
                <a:uFillTx/>
                <a:latin typeface="Arial"/>
                <a:ea typeface="ＭＳ Ｐゴシック"/>
                <a:cs typeface="Arial"/>
              </a:rPr>
              <a:t>causes us to think about</a:t>
            </a:r>
            <a:br>
              <a:rPr lang="en-US" sz="4000" b="1" i="0" u="none" strike="noStrike" kern="1200" cap="none" spc="0" baseline="0">
                <a:solidFill>
                  <a:srgbClr val="000000"/>
                </a:solidFill>
                <a:uFillTx/>
                <a:latin typeface="Arial"/>
                <a:ea typeface="ＭＳ Ｐゴシック"/>
                <a:cs typeface="Arial"/>
              </a:rPr>
            </a:br>
            <a:r>
              <a:rPr lang="en-US" sz="4000" b="1" i="0" u="none" strike="noStrike" kern="1200" cap="none" spc="0" baseline="0">
                <a:solidFill>
                  <a:srgbClr val="000000"/>
                </a:solidFill>
                <a:uFillTx/>
                <a:latin typeface="Arial"/>
                <a:ea typeface="ＭＳ Ｐゴシック"/>
                <a:cs typeface="Arial"/>
              </a:rPr>
              <a:t>upstream process improvement; not downstream</a:t>
            </a:r>
            <a:br>
              <a:rPr lang="en-US" sz="4000" b="1" i="0" u="none" strike="noStrike" kern="1200" cap="none" spc="0" baseline="0">
                <a:solidFill>
                  <a:srgbClr val="000000"/>
                </a:solidFill>
                <a:uFillTx/>
                <a:latin typeface="Arial"/>
                <a:ea typeface="ＭＳ Ｐゴシック"/>
                <a:cs typeface="Arial"/>
              </a:rPr>
            </a:br>
            <a:r>
              <a:rPr lang="en-US" sz="4000" b="1" i="0" u="none" strike="noStrike" kern="1200" cap="none" spc="0" baseline="0">
                <a:solidFill>
                  <a:srgbClr val="000000"/>
                </a:solidFill>
                <a:uFillTx/>
                <a:latin typeface="Arial"/>
                <a:ea typeface="ＭＳ Ｐゴシック"/>
                <a:cs typeface="Arial"/>
              </a:rPr>
              <a:t>damage control.”</a:t>
            </a:r>
          </a:p>
          <a:p>
            <a:pPr marL="0" marR="0" lvl="0" indent="0" algn="l" defTabSz="914400" rtl="0" fontAlgn="auto" hangingPunct="0">
              <a:lnSpc>
                <a:spcPct val="100000"/>
              </a:lnSpc>
              <a:spcBef>
                <a:spcPts val="1200"/>
              </a:spcBef>
              <a:spcAft>
                <a:spcPts val="0"/>
              </a:spcAft>
              <a:buNone/>
              <a:tabLst>
                <a:tab pos="7712077" algn="r"/>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	</a:t>
            </a:r>
            <a:r>
              <a:rPr lang="en-US" sz="4000" b="1" i="1" u="none" strike="noStrike" kern="1200" cap="none" spc="0" baseline="0">
                <a:solidFill>
                  <a:srgbClr val="000000"/>
                </a:solidFill>
                <a:uFillTx/>
                <a:latin typeface="Times New Roman"/>
                <a:ea typeface="ＭＳ Ｐゴシック"/>
                <a:cs typeface="Times New Roman"/>
              </a:rPr>
              <a:t>Teams &amp; Tools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name="Slide1032">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28"/>
          <p:cNvSpPr/>
          <p:nvPr/>
        </p:nvSpPr>
        <p:spPr>
          <a:xfrm>
            <a:off x="152403" y="2967035"/>
            <a:ext cx="8991596" cy="761996"/>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10000"/>
              </a:lnSpc>
              <a:spcBef>
                <a:spcPts val="2400"/>
              </a:spcBef>
              <a:spcAft>
                <a:spcPts val="0"/>
              </a:spcAft>
              <a:buSzPct val="75000"/>
              <a:buFont typeface="Wingdings"/>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	Align elements to vision.</a:t>
            </a:r>
          </a:p>
        </p:txBody>
      </p:sp>
      <p:sp>
        <p:nvSpPr>
          <p:cNvPr id="3" name="Rectangle 1029"/>
          <p:cNvSpPr/>
          <p:nvPr/>
        </p:nvSpPr>
        <p:spPr>
          <a:xfrm>
            <a:off x="152403" y="3941758"/>
            <a:ext cx="8840784" cy="761996"/>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10000"/>
              </a:lnSpc>
              <a:spcBef>
                <a:spcPts val="2400"/>
              </a:spcBef>
              <a:spcAft>
                <a:spcPts val="0"/>
              </a:spcAft>
              <a:buSzPct val="75000"/>
              <a:buFont typeface="Wingdings"/>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	Systems thinking.</a:t>
            </a:r>
          </a:p>
        </p:txBody>
      </p:sp>
      <p:sp>
        <p:nvSpPr>
          <p:cNvPr id="4" name="Rectangle 1030"/>
          <p:cNvSpPr/>
          <p:nvPr/>
        </p:nvSpPr>
        <p:spPr>
          <a:xfrm>
            <a:off x="152403" y="4951411"/>
            <a:ext cx="8991596" cy="761996"/>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10000"/>
              </a:lnSpc>
              <a:spcBef>
                <a:spcPts val="2400"/>
              </a:spcBef>
              <a:spcAft>
                <a:spcPts val="0"/>
              </a:spcAft>
              <a:buSzPct val="75000"/>
              <a:buFont typeface="Wingdings"/>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	Next steps.</a:t>
            </a:r>
          </a:p>
        </p:txBody>
      </p:sp>
      <p:sp>
        <p:nvSpPr>
          <p:cNvPr id="5" name="Rectangle 1033"/>
          <p:cNvSpPr/>
          <p:nvPr/>
        </p:nvSpPr>
        <p:spPr>
          <a:xfrm>
            <a:off x="152403" y="1371600"/>
            <a:ext cx="8991596" cy="1431922"/>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10000"/>
              </a:lnSpc>
              <a:spcBef>
                <a:spcPts val="2400"/>
              </a:spcBef>
              <a:spcAft>
                <a:spcPts val="0"/>
              </a:spcAft>
              <a:buSzPct val="75000"/>
              <a:buFont typeface="Wingdings"/>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	Evaluate all parts of</a:t>
            </a:r>
            <a:br>
              <a:rPr lang="en-US" sz="4000" b="1" i="0" u="none" strike="noStrike" kern="1200" cap="none" spc="0" baseline="0">
                <a:solidFill>
                  <a:srgbClr val="000000"/>
                </a:solidFill>
                <a:uFillTx/>
                <a:latin typeface="Arial"/>
                <a:ea typeface="ＭＳ Ｐゴシック"/>
                <a:cs typeface="ＭＳ Ｐゴシック"/>
              </a:rPr>
            </a:br>
            <a:r>
              <a:rPr lang="en-US" sz="4000" b="1" i="0" u="none" strike="noStrike" kern="1200" cap="none" spc="0" baseline="0">
                <a:solidFill>
                  <a:srgbClr val="000000"/>
                </a:solidFill>
                <a:uFillTx/>
                <a:latin typeface="Arial"/>
                <a:ea typeface="ＭＳ Ｐゴシック"/>
                <a:cs typeface="ＭＳ Ｐゴシック"/>
              </a:rPr>
              <a:t>	the system.</a:t>
            </a:r>
          </a:p>
        </p:txBody>
      </p:sp>
      <p:sp>
        <p:nvSpPr>
          <p:cNvPr id="6" name="Rectangle 1026"/>
          <p:cNvSpPr/>
          <p:nvPr/>
        </p:nvSpPr>
        <p:spPr>
          <a:xfrm>
            <a:off x="0" y="204789"/>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CONTINUOUS IMPROVEMENT</a:t>
            </a:r>
            <a:br>
              <a:rPr lang="en-US" sz="3600" b="1" i="0" u="none" strike="noStrike" kern="1200" cap="none" spc="0" baseline="0">
                <a:solidFill>
                  <a:srgbClr val="FFFFFF"/>
                </a:solidFill>
                <a:uFillTx/>
                <a:latin typeface="Arial"/>
                <a:ea typeface="ＭＳ Ｐゴシック"/>
                <a:cs typeface="ＭＳ Ｐゴシック"/>
              </a:rPr>
            </a:br>
            <a:r>
              <a:rPr lang="en-US" sz="3600" b="1" i="0" u="none" strike="noStrike" kern="1200" cap="none" spc="0" baseline="0">
                <a:solidFill>
                  <a:srgbClr val="FFFFFF"/>
                </a:solidFill>
                <a:uFillTx/>
                <a:latin typeface="Arial"/>
                <a:ea typeface="ＭＳ Ｐゴシック"/>
                <a:cs typeface="ＭＳ Ｐゴシック"/>
              </a:rPr>
              <a:t>AND EVALUATION</a:t>
            </a:r>
            <a:endParaRPr lang="en-US" sz="3600" b="1" i="1"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showMasterSp="0">
  <p:cSld name="Slide1033">
    <p:spTree>
      <p:nvGrpSpPr>
        <p:cNvPr id="1" name=""/>
        <p:cNvGrpSpPr/>
        <p:nvPr/>
      </p:nvGrpSpPr>
      <p:grpSpPr>
        <a:xfrm>
          <a:off x="0" y="0"/>
          <a:ext cx="0" cy="0"/>
          <a:chOff x="0" y="0"/>
          <a:chExt cx="0" cy="0"/>
        </a:xfrm>
      </p:grpSpPr>
      <p:pic>
        <p:nvPicPr>
          <p:cNvPr id="2" name="Picture 1" descr="Secondar RtI Tbl-Purple.png"/>
          <p:cNvPicPr>
            <a:picLocks noChangeAspect="1"/>
          </p:cNvPicPr>
          <p:nvPr/>
        </p:nvPicPr>
        <p:blipFill>
          <a:blip r:embed="rId2"/>
          <a:stretch>
            <a:fillRect/>
          </a:stretch>
        </p:blipFill>
        <p:spPr>
          <a:xfrm>
            <a:off x="215898" y="76196"/>
            <a:ext cx="8704511" cy="6686870"/>
          </a:xfrm>
          <a:prstGeom prst="rect">
            <a:avLst/>
          </a:prstGeom>
          <a:noFill/>
          <a:ln>
            <a:noFill/>
          </a:ln>
          <a:effectLst>
            <a:outerShdw dist="22997" dir="5400000" algn="tl">
              <a:srgbClr val="000000">
                <a:alpha val="35000"/>
              </a:srgbClr>
            </a:outerShdw>
          </a:effectLst>
        </p:spPr>
      </p:pic>
      <p:sp>
        <p:nvSpPr>
          <p:cNvPr id="3" name="Subtitle 2"/>
          <p:cNvSpPr txBox="1"/>
          <p:nvPr/>
        </p:nvSpPr>
        <p:spPr>
          <a:xfrm>
            <a:off x="6096003" y="5638803"/>
            <a:ext cx="2514600" cy="685800"/>
          </a:xfrm>
          <a:prstGeom prst="rect">
            <a:avLst/>
          </a:prstGeom>
          <a:solidFill>
            <a:srgbClr val="FFFFFF"/>
          </a:solidFill>
          <a:ln>
            <a:noFill/>
          </a:ln>
          <a:effectLst>
            <a:outerShdw dist="22997" dir="5400000" algn="tl">
              <a:srgbClr val="000000">
                <a:alpha val="35000"/>
              </a:srgbClr>
            </a:outerShdw>
          </a:effectLst>
        </p:spPr>
        <p:txBody>
          <a:bodyPr vert="horz" wrap="square" lIns="90489" tIns="44448" rIns="90489" bIns="44448" anchor="t" anchorCtr="1" compatLnSpc="1"/>
          <a:lstStyle/>
          <a:p>
            <a:pPr marL="0" marR="0" lvl="0" indent="0" algn="ctr"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effectLst>
                  <a:outerShdw dist="38096" dir="2700000">
                    <a:srgbClr val="DDDDDD"/>
                  </a:outerShdw>
                </a:effectLst>
                <a:uFillTx/>
                <a:latin typeface="Arial"/>
                <a:ea typeface="ＭＳ Ｐゴシック" pitchFamily="17"/>
                <a:cs typeface="Arial"/>
              </a:rPr>
              <a:t>Page 257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name="Slide1109">
    <p:spTree>
      <p:nvGrpSpPr>
        <p:cNvPr id="1" name=""/>
        <p:cNvGrpSpPr/>
        <p:nvPr/>
      </p:nvGrpSpPr>
      <p:grpSpPr>
        <a:xfrm>
          <a:off x="0" y="0"/>
          <a:ext cx="0" cy="0"/>
          <a:chOff x="0" y="0"/>
          <a:chExt cx="0" cy="0"/>
        </a:xfrm>
      </p:grpSpPr>
      <p:pic>
        <p:nvPicPr>
          <p:cNvPr id="2" name="Picture 2" descr="Data PLCs Flowchart"/>
          <p:cNvPicPr>
            <a:picLocks noChangeAspect="1"/>
          </p:cNvPicPr>
          <p:nvPr/>
        </p:nvPicPr>
        <p:blipFill>
          <a:blip r:embed="rId3"/>
          <a:srcRect/>
          <a:stretch>
            <a:fillRect/>
          </a:stretch>
        </p:blipFill>
        <p:spPr>
          <a:xfrm>
            <a:off x="723903" y="230191"/>
            <a:ext cx="7658100" cy="6399208"/>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6875931" y="2820896"/>
            <a:ext cx="1981203"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262</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name="Slide1119">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33"/>
          <p:cNvSpPr/>
          <p:nvPr/>
        </p:nvSpPr>
        <p:spPr>
          <a:xfrm>
            <a:off x="1063035" y="1847435"/>
            <a:ext cx="7157301" cy="2800770"/>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000000"/>
                </a:solidFill>
                <a:effectLst>
                  <a:outerShdw dist="38096" dir="2700000">
                    <a:srgbClr val="000000"/>
                  </a:outerShdw>
                </a:effectLst>
                <a:uFillTx/>
                <a:latin typeface="Arial"/>
                <a:ea typeface="ＭＳ Ｐゴシック"/>
                <a:cs typeface="Arial"/>
              </a:rPr>
              <a:t>Evaluating Systems-Level</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000000"/>
                </a:solidFill>
                <a:effectLst>
                  <a:outerShdw dist="38096" dir="2700000">
                    <a:srgbClr val="000000"/>
                  </a:outerShdw>
                </a:effectLst>
                <a:uFillTx/>
                <a:latin typeface="Arial"/>
                <a:ea typeface="ＭＳ Ｐゴシック"/>
                <a:cs typeface="Arial"/>
              </a:rPr>
              <a:t>Processes Using the</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400" b="1" i="1" u="none" strike="noStrike" kern="1200" cap="none" spc="0" baseline="0">
                <a:solidFill>
                  <a:srgbClr val="000000"/>
                </a:solidFill>
                <a:effectLst>
                  <a:outerShdw dist="38096" dir="2700000">
                    <a:srgbClr val="000000"/>
                  </a:outerShdw>
                </a:effectLst>
                <a:uFillTx/>
                <a:latin typeface="Arial"/>
                <a:ea typeface="ＭＳ Ｐゴシック"/>
                <a:cs typeface="Arial"/>
              </a:rPr>
              <a:t>Continuous Improvement </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400" b="1" i="1" u="none" strike="noStrike" kern="1200" cap="none" spc="0" baseline="0">
                <a:solidFill>
                  <a:srgbClr val="000000"/>
                </a:solidFill>
                <a:effectLst>
                  <a:outerShdw dist="38096" dir="2700000">
                    <a:srgbClr val="000000"/>
                  </a:outerShdw>
                </a:effectLst>
                <a:uFillTx/>
                <a:latin typeface="Arial"/>
                <a:ea typeface="ＭＳ Ｐゴシック"/>
                <a:cs typeface="Arial"/>
              </a:rPr>
              <a:t>Continuums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name="Slide1018">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274640" y="603677"/>
            <a:ext cx="8716966" cy="533992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50000"/>
              </a:lnSpc>
              <a:spcBef>
                <a:spcPts val="0"/>
              </a:spcBef>
              <a:spcAft>
                <a:spcPts val="0"/>
              </a:spcAft>
              <a:buNone/>
              <a:tabLst>
                <a:tab pos="342900" algn="l"/>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“You’ve got to think about big things while you’re doing small things, so that all the small things go in the right direction.” </a:t>
            </a:r>
          </a:p>
          <a:p>
            <a:pPr marL="0" marR="0" lvl="0" indent="0" algn="ctr" defTabSz="914400" rtl="0" fontAlgn="auto" hangingPunct="0">
              <a:lnSpc>
                <a:spcPct val="100000"/>
              </a:lnSpc>
              <a:spcBef>
                <a:spcPts val="4000"/>
              </a:spcBef>
              <a:spcAft>
                <a:spcPts val="4000"/>
              </a:spcAft>
              <a:buNone/>
              <a:tabLst>
                <a:tab pos="342900" algn="l"/>
                <a:tab pos="7658100" algn="r"/>
              </a:tabLst>
              <a:defRPr sz="1800" b="0" i="0" u="none" strike="noStrike" kern="0" cap="none" spc="0" baseline="0">
                <a:solidFill>
                  <a:srgbClr val="000000"/>
                </a:solidFill>
                <a:uFillTx/>
              </a:defRPr>
            </a:pPr>
            <a:r>
              <a:rPr lang="en-US" sz="4400" b="1" i="1" u="none" strike="noStrike" kern="1200" cap="none" spc="0" baseline="0">
                <a:solidFill>
                  <a:srgbClr val="000000"/>
                </a:solidFill>
                <a:uFillTx/>
                <a:latin typeface="Times"/>
                <a:ea typeface="ＭＳ Ｐゴシック"/>
                <a:cs typeface="Times"/>
              </a:rPr>
              <a:t>	                             </a:t>
            </a:r>
            <a:r>
              <a:rPr lang="en-US" sz="4200" b="1" i="1" u="none" strike="noStrike" kern="1200" cap="none" spc="0" baseline="0">
                <a:solidFill>
                  <a:srgbClr val="000000"/>
                </a:solidFill>
                <a:uFillTx/>
                <a:latin typeface="Times"/>
                <a:ea typeface="ＭＳ Ｐゴシック"/>
                <a:cs typeface="Times"/>
              </a:rPr>
              <a:t>- Alvin Toffler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name="Slide1110">
    <p:spTree>
      <p:nvGrpSpPr>
        <p:cNvPr id="1" name=""/>
        <p:cNvGrpSpPr/>
        <p:nvPr/>
      </p:nvGrpSpPr>
      <p:grpSpPr>
        <a:xfrm>
          <a:off x="0" y="0"/>
          <a:ext cx="0" cy="0"/>
          <a:chOff x="0" y="0"/>
          <a:chExt cx="0" cy="0"/>
        </a:xfrm>
      </p:grpSpPr>
      <p:pic>
        <p:nvPicPr>
          <p:cNvPr id="2" name="Picture 1" descr="IA_School.png"/>
          <p:cNvPicPr>
            <a:picLocks noChangeAspect="1"/>
          </p:cNvPicPr>
          <p:nvPr/>
        </p:nvPicPr>
        <p:blipFill>
          <a:blip r:embed="rId3"/>
          <a:srcRect/>
          <a:stretch>
            <a:fillRect/>
          </a:stretch>
        </p:blipFill>
        <p:spPr>
          <a:xfrm>
            <a:off x="127001" y="0"/>
            <a:ext cx="8875715" cy="6858000"/>
          </a:xfrm>
          <a:prstGeom prst="rect">
            <a:avLst/>
          </a:prstGeom>
          <a:noFill/>
          <a:ln>
            <a:noFill/>
          </a:ln>
          <a:effectLst>
            <a:outerShdw dist="22997" dir="5400000" algn="tl">
              <a:srgbClr val="000000">
                <a:alpha val="35000"/>
              </a:srgbClr>
            </a:outerShdw>
          </a:effectLst>
        </p:spPr>
      </p:pic>
      <p:sp>
        <p:nvSpPr>
          <p:cNvPr id="3" name="Text Box 24"/>
          <p:cNvSpPr txBox="1"/>
          <p:nvPr/>
        </p:nvSpPr>
        <p:spPr>
          <a:xfrm>
            <a:off x="7059616" y="0"/>
            <a:ext cx="1911352" cy="70275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70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7B00E4"/>
                </a:solidFill>
                <a:uFillTx/>
                <a:latin typeface="Arial"/>
                <a:ea typeface="ＭＳ Ｐゴシック"/>
                <a:cs typeface="ＭＳ Ｐゴシック"/>
              </a:rPr>
              <a:t>Page 198</a:t>
            </a:r>
            <a:endParaRPr lang="en-US" sz="2400" b="0" i="1" u="none" strike="noStrike" kern="1200" cap="none" spc="0" baseline="0">
              <a:solidFill>
                <a:srgbClr val="7B00E4"/>
              </a:solidFill>
              <a:uFillTx/>
              <a:latin typeface="Times New Roman"/>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name="Slide1111">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381003" y="1143000"/>
            <a:ext cx="5791196" cy="5105396"/>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t" anchorCtr="0" compatLnSpc="1"/>
          <a:lstStyle/>
          <a:p>
            <a:pPr marL="0" marR="0" lvl="0" indent="0" algn="l" defTabSz="914400" rtl="0" fontAlgn="auto" hangingPunct="0">
              <a:lnSpc>
                <a:spcPct val="100000"/>
              </a:lnSpc>
              <a:spcBef>
                <a:spcPts val="0"/>
              </a:spcBef>
              <a:spcAft>
                <a:spcPts val="1210"/>
              </a:spcAft>
              <a:buSzPct val="75000"/>
              <a:buFont typeface="Wingdings"/>
              <a:buChar char="§"/>
              <a:tabLst>
                <a:tab pos="344491" algn="l"/>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Information and Analysis </a:t>
            </a:r>
          </a:p>
          <a:p>
            <a:pPr marL="0" marR="0" lvl="0" indent="0" algn="l" defTabSz="914400" rtl="0" fontAlgn="auto" hangingPunct="0">
              <a:lnSpc>
                <a:spcPct val="100000"/>
              </a:lnSpc>
              <a:spcBef>
                <a:spcPts val="0"/>
              </a:spcBef>
              <a:spcAft>
                <a:spcPts val="1210"/>
              </a:spcAft>
              <a:buSzPct val="75000"/>
              <a:buFont typeface="Wingdings"/>
              <a:buChar char="§"/>
              <a:tabLst>
                <a:tab pos="344491" algn="l"/>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Student Achievement </a:t>
            </a:r>
          </a:p>
          <a:p>
            <a:pPr marL="0" marR="0" lvl="0" indent="0" algn="l" defTabSz="914400" rtl="0" fontAlgn="auto" hangingPunct="0">
              <a:lnSpc>
                <a:spcPct val="100000"/>
              </a:lnSpc>
              <a:spcBef>
                <a:spcPts val="0"/>
              </a:spcBef>
              <a:spcAft>
                <a:spcPts val="1210"/>
              </a:spcAft>
              <a:buSzPct val="75000"/>
              <a:buFont typeface="Wingdings"/>
              <a:buChar char="§"/>
              <a:tabLst>
                <a:tab pos="344491" algn="l"/>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Quality Planning </a:t>
            </a:r>
          </a:p>
          <a:p>
            <a:pPr marL="0" marR="0" lvl="0" indent="0" algn="l" defTabSz="914400" rtl="0" fontAlgn="auto" hangingPunct="0">
              <a:lnSpc>
                <a:spcPct val="100000"/>
              </a:lnSpc>
              <a:spcBef>
                <a:spcPts val="0"/>
              </a:spcBef>
              <a:spcAft>
                <a:spcPts val="1210"/>
              </a:spcAft>
              <a:buSzPct val="75000"/>
              <a:buFont typeface="Wingdings"/>
              <a:buChar char="§"/>
              <a:tabLst>
                <a:tab pos="344491" algn="l"/>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Leadership</a:t>
            </a:r>
          </a:p>
          <a:p>
            <a:pPr marL="0" marR="0" lvl="0" indent="0" algn="l" defTabSz="914400" rtl="0" fontAlgn="auto" hangingPunct="0">
              <a:lnSpc>
                <a:spcPct val="100000"/>
              </a:lnSpc>
              <a:spcBef>
                <a:spcPts val="0"/>
              </a:spcBef>
              <a:spcAft>
                <a:spcPts val="1210"/>
              </a:spcAft>
              <a:buSzPct val="75000"/>
              <a:buFont typeface="Wingdings"/>
              <a:buChar char="§"/>
              <a:tabLst>
                <a:tab pos="344491" algn="l"/>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Professional Learning </a:t>
            </a:r>
          </a:p>
          <a:p>
            <a:pPr marL="0" marR="0" lvl="0" indent="0" algn="l" defTabSz="914400" rtl="0" fontAlgn="auto" hangingPunct="0">
              <a:lnSpc>
                <a:spcPct val="100000"/>
              </a:lnSpc>
              <a:spcBef>
                <a:spcPts val="0"/>
              </a:spcBef>
              <a:spcAft>
                <a:spcPts val="1210"/>
              </a:spcAft>
              <a:buSzPct val="75000"/>
              <a:buFont typeface="Wingdings"/>
              <a:buChar char="§"/>
              <a:tabLst>
                <a:tab pos="344491" algn="l"/>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Partnership Development</a:t>
            </a:r>
          </a:p>
          <a:p>
            <a:pPr marL="0" marR="0" lvl="0" indent="0" algn="l" defTabSz="914400" rtl="0" fontAlgn="auto" hangingPunct="0">
              <a:lnSpc>
                <a:spcPct val="100000"/>
              </a:lnSpc>
              <a:spcBef>
                <a:spcPts val="0"/>
              </a:spcBef>
              <a:spcAft>
                <a:spcPts val="1210"/>
              </a:spcAft>
              <a:buSzPct val="75000"/>
              <a:buFont typeface="Wingdings"/>
              <a:buChar char="§"/>
              <a:tabLst>
                <a:tab pos="344491" algn="l"/>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	Continuous Improvement</a:t>
            </a:r>
            <a:br>
              <a:rPr lang="en-US" sz="3200" b="1" i="0" u="none" strike="noStrike" kern="1200" cap="none" spc="0" baseline="0">
                <a:solidFill>
                  <a:srgbClr val="000000"/>
                </a:solidFill>
                <a:uFillTx/>
                <a:latin typeface="Arial"/>
                <a:ea typeface="ＭＳ Ｐゴシック"/>
                <a:cs typeface="Arial"/>
              </a:rPr>
            </a:br>
            <a:r>
              <a:rPr lang="en-US" sz="3200" b="1" i="0" u="none" strike="noStrike" kern="1200" cap="none" spc="0" baseline="0">
                <a:solidFill>
                  <a:srgbClr val="000000"/>
                </a:solidFill>
                <a:uFillTx/>
                <a:latin typeface="Arial"/>
                <a:ea typeface="ＭＳ Ｐゴシック"/>
                <a:cs typeface="Arial"/>
              </a:rPr>
              <a:t>	and Evaluation </a:t>
            </a:r>
          </a:p>
        </p:txBody>
      </p:sp>
      <p:sp>
        <p:nvSpPr>
          <p:cNvPr id="3" name="Rectangle 9"/>
          <p:cNvSpPr/>
          <p:nvPr/>
        </p:nvSpPr>
        <p:spPr>
          <a:xfrm>
            <a:off x="0" y="63495"/>
            <a:ext cx="9144000" cy="100329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CONTINUOUS IMPROVEMENT CONTINUUM CATEGORIES</a:t>
            </a:r>
            <a:endParaRPr lang="en-US" sz="4000" b="1" i="1" u="none" strike="noStrike" kern="1200" cap="none" spc="0" baseline="0">
              <a:solidFill>
                <a:srgbClr val="FFFFFF"/>
              </a:solidFill>
              <a:uFillTx/>
              <a:latin typeface="Arial"/>
              <a:ea typeface="ＭＳ Ｐゴシック"/>
              <a:cs typeface="Arial"/>
            </a:endParaRPr>
          </a:p>
        </p:txBody>
      </p:sp>
      <p:pic>
        <p:nvPicPr>
          <p:cNvPr id="4" name="Picture 3" descr="Ch3ReadgCICs"/>
          <p:cNvPicPr>
            <a:picLocks noChangeAspect="1"/>
          </p:cNvPicPr>
          <p:nvPr/>
        </p:nvPicPr>
        <p:blipFill>
          <a:blip r:embed="rId4"/>
          <a:srcRect/>
          <a:stretch>
            <a:fillRect/>
          </a:stretch>
        </p:blipFill>
        <p:spPr>
          <a:xfrm>
            <a:off x="6376714" y="1524003"/>
            <a:ext cx="2767285" cy="3886200"/>
          </a:xfrm>
          <a:prstGeom prst="rect">
            <a:avLst/>
          </a:prstGeom>
          <a:noFill/>
          <a:ln w="9528">
            <a:solidFill>
              <a:srgbClr val="000000"/>
            </a:solidFill>
            <a:prstDash val="solid"/>
            <a:miter/>
          </a:ln>
          <a:effectLst>
            <a:outerShdw dist="22997" dir="5400000" algn="tl">
              <a:srgbClr val="000000">
                <a:alpha val="35000"/>
              </a:srgbClr>
            </a:outerShdw>
          </a:effectLst>
        </p:spPr>
      </p:pic>
      <p:sp>
        <p:nvSpPr>
          <p:cNvPr id="5" name="Rectangle 4"/>
          <p:cNvSpPr/>
          <p:nvPr/>
        </p:nvSpPr>
        <p:spPr>
          <a:xfrm>
            <a:off x="6376714" y="1524003"/>
            <a:ext cx="2743200" cy="3886200"/>
          </a:xfrm>
          <a:prstGeom prst="rect">
            <a:avLst/>
          </a:prstGeom>
          <a:noFill/>
          <a:ln w="127001">
            <a:solidFill>
              <a:srgbClr val="400080"/>
            </a:solidFill>
            <a:prstDash val="solid"/>
            <a:round/>
          </a:ln>
          <a:effectLst>
            <a:outerShdw dist="17962" dir="2700000" algn="tl">
              <a:srgbClr val="FFFFFF">
                <a:alpha val="75000"/>
              </a:srgbClr>
            </a:outerShdw>
          </a:effectLst>
        </p:spPr>
        <p:txBody>
          <a:bodyPr vert="horz" wrap="square" lIns="91440" tIns="45720" rIns="91440" bIns="45720" anchor="t"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2400" b="0" i="0" u="none" strike="noStrike" kern="1200" cap="none" spc="0" baseline="0">
              <a:solidFill>
                <a:srgbClr val="000000"/>
              </a:solidFill>
              <a:uFillTx/>
              <a:latin typeface="Arial"/>
              <a:ea typeface="ＭＳ Ｐゴシック"/>
              <a:cs typeface="ＭＳ Ｐゴシック"/>
            </a:endParaRPr>
          </a:p>
        </p:txBody>
      </p:sp>
    </p:spTree>
  </p:cSld>
  <p:clrMapOvr>
    <a:masterClrMapping/>
  </p:clrMapOvr>
  <p:transition>
    <p:random/>
  </p:transition>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name="Slide1164">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34"/>
          <p:cNvSpPr/>
          <p:nvPr/>
        </p:nvSpPr>
        <p:spPr>
          <a:xfrm>
            <a:off x="0" y="9528"/>
            <a:ext cx="9144000" cy="75247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all" spc="0" baseline="0">
                <a:solidFill>
                  <a:srgbClr val="FFFFFF"/>
                </a:solidFill>
                <a:uFillTx/>
                <a:latin typeface="Arial"/>
                <a:ea typeface="ＭＳ Ｐゴシック"/>
                <a:cs typeface="ＭＳ Ｐゴシック"/>
              </a:rPr>
              <a:t>CIC’S</a:t>
            </a:r>
            <a:endParaRPr lang="en-US" sz="3400" b="1" i="1" u="none" strike="noStrike" kern="1200" cap="all" spc="0" baseline="0">
              <a:solidFill>
                <a:srgbClr val="FFFFFF"/>
              </a:solidFill>
              <a:uFillTx/>
              <a:latin typeface="Arial"/>
              <a:ea typeface="ＭＳ Ｐゴシック"/>
              <a:cs typeface="ＭＳ Ｐゴシック"/>
            </a:endParaRPr>
          </a:p>
        </p:txBody>
      </p:sp>
      <p:sp>
        <p:nvSpPr>
          <p:cNvPr id="3" name="Rectangle 1027"/>
          <p:cNvSpPr/>
          <p:nvPr/>
        </p:nvSpPr>
        <p:spPr>
          <a:xfrm>
            <a:off x="233364" y="1683209"/>
            <a:ext cx="8682035" cy="3498393"/>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40000"/>
              </a:lnSpc>
              <a:spcBef>
                <a:spcPts val="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Systems-level processes – and if ‘all work is a process’ then also an assessment of implementation of the framework.</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name="Slide1096">
    <p:spTree>
      <p:nvGrpSpPr>
        <p:cNvPr id="1" name=""/>
        <p:cNvGrpSpPr/>
        <p:nvPr/>
      </p:nvGrpSpPr>
      <p:grpSpPr>
        <a:xfrm>
          <a:off x="0" y="0"/>
          <a:ext cx="0" cy="0"/>
          <a:chOff x="0" y="0"/>
          <a:chExt cx="0" cy="0"/>
        </a:xfrm>
      </p:grpSpPr>
      <p:pic>
        <p:nvPicPr>
          <p:cNvPr id="2" name="Picture 1" descr="CIP_Slide1-2013.png"/>
          <p:cNvPicPr>
            <a:picLocks noChangeAspect="1"/>
          </p:cNvPicPr>
          <p:nvPr/>
        </p:nvPicPr>
        <p:blipFill>
          <a:blip r:embed="rId3"/>
          <a:srcRect/>
          <a:stretch>
            <a:fillRect/>
          </a:stretch>
        </p:blipFill>
        <p:spPr>
          <a:xfrm>
            <a:off x="1943100" y="0"/>
            <a:ext cx="5237161" cy="6858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name="Slide1163">
    <p:spTree>
      <p:nvGrpSpPr>
        <p:cNvPr id="1" name=""/>
        <p:cNvGrpSpPr/>
        <p:nvPr/>
      </p:nvGrpSpPr>
      <p:grpSpPr>
        <a:xfrm>
          <a:off x="0" y="0"/>
          <a:ext cx="0" cy="0"/>
          <a:chOff x="0" y="0"/>
          <a:chExt cx="0" cy="0"/>
        </a:xfrm>
      </p:grpSpPr>
      <p:pic>
        <p:nvPicPr>
          <p:cNvPr id="2" name="Picture 1" descr="CIP_Slide1-2013.png"/>
          <p:cNvPicPr>
            <a:picLocks noChangeAspect="1"/>
          </p:cNvPicPr>
          <p:nvPr/>
        </p:nvPicPr>
        <p:blipFill>
          <a:blip r:embed="rId3"/>
          <a:srcRect/>
          <a:stretch>
            <a:fillRect/>
          </a:stretch>
        </p:blipFill>
        <p:spPr>
          <a:xfrm>
            <a:off x="1943100" y="0"/>
            <a:ext cx="5237161" cy="6858000"/>
          </a:xfrm>
          <a:prstGeom prst="rect">
            <a:avLst/>
          </a:prstGeom>
          <a:noFill/>
          <a:ln>
            <a:noFill/>
          </a:ln>
          <a:effectLst>
            <a:outerShdw dist="22997" dir="5400000" algn="tl">
              <a:srgbClr val="000000">
                <a:alpha val="35000"/>
              </a:srgbClr>
            </a:outerShdw>
          </a:effectLst>
        </p:spPr>
      </p:pic>
      <p:sp>
        <p:nvSpPr>
          <p:cNvPr id="3" name="TextBox 3"/>
          <p:cNvSpPr txBox="1"/>
          <p:nvPr/>
        </p:nvSpPr>
        <p:spPr>
          <a:xfrm>
            <a:off x="5988378" y="685800"/>
            <a:ext cx="2940591" cy="1569659"/>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Arial"/>
                <a:ea typeface="ＭＳ Ｐゴシック"/>
                <a:cs typeface="ＭＳ Ｐゴシック"/>
              </a:rPr>
              <a:t>Bernhardt, V.L. (2013). </a:t>
            </a:r>
            <a:br>
              <a:rPr lang="en-US" sz="1600" b="1" i="0" u="none" strike="noStrike" kern="1200" cap="none" spc="0" baseline="0">
                <a:solidFill>
                  <a:srgbClr val="000000"/>
                </a:solidFill>
                <a:uFillTx/>
                <a:latin typeface="Arial"/>
                <a:ea typeface="ＭＳ Ｐゴシック"/>
                <a:cs typeface="ＭＳ Ｐゴシック"/>
              </a:rPr>
            </a:br>
            <a:r>
              <a:rPr lang="en-US" sz="1600" b="1" i="1" u="none" strike="noStrike" kern="1200" cap="none" spc="0" baseline="0">
                <a:solidFill>
                  <a:srgbClr val="000000"/>
                </a:solidFill>
                <a:uFillTx/>
                <a:latin typeface="Arial"/>
                <a:ea typeface="ＭＳ Ｐゴシック"/>
                <a:cs typeface="ＭＳ Ｐゴシック"/>
              </a:rPr>
              <a:t>Data Analysis for </a:t>
            </a:r>
            <a:br>
              <a:rPr lang="en-US" sz="1600" b="1" i="1" u="none" strike="noStrike" kern="1200" cap="none" spc="0" baseline="0">
                <a:solidFill>
                  <a:srgbClr val="000000"/>
                </a:solidFill>
                <a:uFillTx/>
                <a:latin typeface="Arial"/>
                <a:ea typeface="ＭＳ Ｐゴシック"/>
                <a:cs typeface="ＭＳ Ｐゴシック"/>
              </a:rPr>
            </a:br>
            <a:r>
              <a:rPr lang="en-US" sz="1600" b="1" i="1" u="none" strike="noStrike" kern="1200" cap="none" spc="0" baseline="0">
                <a:solidFill>
                  <a:srgbClr val="000000"/>
                </a:solidFill>
                <a:uFillTx/>
                <a:latin typeface="Arial"/>
                <a:ea typeface="ＭＳ Ｐゴシック"/>
                <a:cs typeface="ＭＳ Ｐゴシック"/>
              </a:rPr>
              <a:t>Continuous School </a:t>
            </a:r>
            <a:br>
              <a:rPr lang="en-US" sz="1600" b="1" i="1" u="none" strike="noStrike" kern="1200" cap="none" spc="0" baseline="0">
                <a:solidFill>
                  <a:srgbClr val="000000"/>
                </a:solidFill>
                <a:uFillTx/>
                <a:latin typeface="Arial"/>
                <a:ea typeface="ＭＳ Ｐゴシック"/>
                <a:cs typeface="ＭＳ Ｐゴシック"/>
              </a:rPr>
            </a:br>
            <a:r>
              <a:rPr lang="en-US" sz="1600" b="1" i="1" u="none" strike="noStrike" kern="1200" cap="none" spc="0" baseline="0">
                <a:solidFill>
                  <a:srgbClr val="000000"/>
                </a:solidFill>
                <a:uFillTx/>
                <a:latin typeface="Arial"/>
                <a:ea typeface="ＭＳ Ｐゴシック"/>
                <a:cs typeface="ＭＳ Ｐゴシック"/>
              </a:rPr>
              <a:t>Improvement. </a:t>
            </a:r>
            <a:r>
              <a:rPr lang="en-US" sz="1600" b="1" i="0" u="none" strike="noStrike" kern="1200" cap="none" spc="0" baseline="0">
                <a:solidFill>
                  <a:srgbClr val="000000"/>
                </a:solidFill>
                <a:uFillTx/>
                <a:latin typeface="Arial"/>
                <a:ea typeface="ＭＳ Ｐゴシック"/>
                <a:cs typeface="ＭＳ Ｐゴシック"/>
              </a:rPr>
              <a:t>Third Edition. </a:t>
            </a:r>
            <a:br>
              <a:rPr lang="en-US" sz="1600" b="1" i="0" u="none" strike="noStrike" kern="1200" cap="none" spc="0" baseline="0">
                <a:solidFill>
                  <a:srgbClr val="000000"/>
                </a:solidFill>
                <a:uFillTx/>
                <a:latin typeface="Arial"/>
                <a:ea typeface="ＭＳ Ｐゴシック"/>
                <a:cs typeface="ＭＳ Ｐゴシック"/>
              </a:rPr>
            </a:br>
            <a:r>
              <a:rPr lang="en-US" sz="1600" b="1" i="0" u="none" strike="noStrike" kern="1200" cap="none" spc="0" baseline="0">
                <a:solidFill>
                  <a:srgbClr val="000000"/>
                </a:solidFill>
                <a:uFillTx/>
                <a:latin typeface="Arial"/>
                <a:ea typeface="ＭＳ Ｐゴシック"/>
                <a:cs typeface="ＭＳ Ｐゴシック"/>
              </a:rPr>
              <a:t>New York, NY: Routledge. </a:t>
            </a:r>
          </a:p>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Arial"/>
                <a:ea typeface="ＭＳ Ｐゴシック"/>
                <a:cs typeface="ＭＳ Ｐゴシック"/>
              </a:rPr>
              <a:t>Page 14. Reproducible.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name="Slide1112">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txBox="1">
            <a:spLocks noGrp="1"/>
          </p:cNvSpPr>
          <p:nvPr>
            <p:ph type="title" idx="4294967295"/>
          </p:nvPr>
        </p:nvSpPr>
        <p:spPr>
          <a:xfrm>
            <a:off x="0" y="1371600"/>
            <a:ext cx="9144000" cy="719139"/>
          </a:xfrm>
        </p:spPr>
        <p:txBody>
          <a:bodyPr anchorCtr="1"/>
          <a:lstStyle/>
          <a:p>
            <a:pPr lvl="0" algn="ctr" hangingPunct="1"/>
            <a:r>
              <a:rPr lang="en-US" sz="3600" b="1">
                <a:solidFill>
                  <a:srgbClr val="000000"/>
                </a:solidFill>
                <a:latin typeface="Arial"/>
              </a:rPr>
              <a:t>INFORMATION AND ANALYSIS</a:t>
            </a:r>
            <a:endParaRPr lang="en-US" sz="3600">
              <a:solidFill>
                <a:srgbClr val="000000"/>
              </a:solidFill>
              <a:latin typeface="Arial"/>
            </a:endParaRPr>
          </a:p>
        </p:txBody>
      </p:sp>
      <p:sp>
        <p:nvSpPr>
          <p:cNvPr id="3" name="Text Box 3"/>
          <p:cNvSpPr txBox="1"/>
          <p:nvPr/>
        </p:nvSpPr>
        <p:spPr>
          <a:xfrm>
            <a:off x="152403" y="5688016"/>
            <a:ext cx="4419596" cy="641351"/>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220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Fall</a:t>
            </a:r>
            <a:endParaRPr lang="en-US" sz="3600" b="1" i="0" u="none" strike="noStrike" kern="1200" cap="none" spc="0" baseline="0">
              <a:solidFill>
                <a:srgbClr val="000000"/>
              </a:solidFill>
              <a:uFillTx/>
              <a:latin typeface="Times New Roman"/>
              <a:ea typeface="ＭＳ Ｐゴシック"/>
              <a:cs typeface="ＭＳ Ｐゴシック"/>
            </a:endParaRPr>
          </a:p>
        </p:txBody>
      </p:sp>
      <p:sp>
        <p:nvSpPr>
          <p:cNvPr id="4" name="Text Box 4"/>
          <p:cNvSpPr txBox="1"/>
          <p:nvPr/>
        </p:nvSpPr>
        <p:spPr>
          <a:xfrm>
            <a:off x="4876796" y="5688016"/>
            <a:ext cx="4114800" cy="641351"/>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220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Spring</a:t>
            </a:r>
            <a:endParaRPr lang="en-US" sz="2800" b="1" i="1" u="none" strike="noStrike" kern="1200" cap="none" spc="0" baseline="0">
              <a:solidFill>
                <a:srgbClr val="000000"/>
              </a:solidFill>
              <a:uFillTx/>
              <a:latin typeface="Times New Roman"/>
              <a:ea typeface="ＭＳ Ｐゴシック"/>
              <a:cs typeface="ＭＳ Ｐゴシック"/>
            </a:endParaRPr>
          </a:p>
        </p:txBody>
      </p:sp>
      <p:pic>
        <p:nvPicPr>
          <p:cNvPr id="5" name="Picture 5" descr="9-01 NT Information &amp; Analysis"/>
          <p:cNvPicPr>
            <a:picLocks noChangeAspect="1"/>
          </p:cNvPicPr>
          <p:nvPr/>
        </p:nvPicPr>
        <p:blipFill>
          <a:blip r:embed="rId4"/>
          <a:srcRect l="5263" t="4681" r="5263" b="8728"/>
          <a:stretch>
            <a:fillRect/>
          </a:stretch>
        </p:blipFill>
        <p:spPr>
          <a:xfrm>
            <a:off x="76196" y="2238378"/>
            <a:ext cx="4572000" cy="3316291"/>
          </a:xfrm>
          <a:prstGeom prst="rect">
            <a:avLst/>
          </a:prstGeom>
          <a:noFill/>
          <a:ln>
            <a:noFill/>
          </a:ln>
          <a:effectLst>
            <a:outerShdw dist="22997" dir="5400000" algn="tl">
              <a:srgbClr val="000000">
                <a:alpha val="35000"/>
              </a:srgbClr>
            </a:outerShdw>
          </a:effectLst>
        </p:spPr>
      </p:pic>
      <p:pic>
        <p:nvPicPr>
          <p:cNvPr id="6" name="Picture 6" descr="5-15-02 NT Information &amp; Analysis"/>
          <p:cNvPicPr>
            <a:picLocks noChangeAspect="1"/>
          </p:cNvPicPr>
          <p:nvPr/>
        </p:nvPicPr>
        <p:blipFill>
          <a:blip r:embed="rId5"/>
          <a:srcRect l="7143" t="7104" r="12500" b="10014"/>
          <a:stretch>
            <a:fillRect/>
          </a:stretch>
        </p:blipFill>
        <p:spPr>
          <a:xfrm>
            <a:off x="4800600" y="2259016"/>
            <a:ext cx="4267203" cy="3317872"/>
          </a:xfrm>
          <a:prstGeom prst="rect">
            <a:avLst/>
          </a:prstGeom>
          <a:noFill/>
          <a:ln>
            <a:noFill/>
          </a:ln>
          <a:effectLst>
            <a:outerShdw dist="22997" dir="5400000" algn="tl">
              <a:srgbClr val="000000">
                <a:alpha val="35000"/>
              </a:srgbClr>
            </a:outerShdw>
          </a:effectLst>
        </p:spPr>
      </p:pic>
      <p:sp>
        <p:nvSpPr>
          <p:cNvPr id="7" name="Text Box 3"/>
          <p:cNvSpPr txBox="1"/>
          <p:nvPr/>
        </p:nvSpPr>
        <p:spPr>
          <a:xfrm>
            <a:off x="457200" y="228600"/>
            <a:ext cx="8483602" cy="646334"/>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90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School Continuums ~ Pages 198-204</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2.xml><?xml version="1.0" encoding="utf-8"?>
<p:sld xmlns:a="http://schemas.openxmlformats.org/drawingml/2006/main" xmlns:r="http://schemas.openxmlformats.org/officeDocument/2006/relationships" xmlns:p="http://schemas.openxmlformats.org/presentationml/2006/main">
  <p:cSld name="Slide1144">
    <p:spTree>
      <p:nvGrpSpPr>
        <p:cNvPr id="1" name=""/>
        <p:cNvGrpSpPr/>
        <p:nvPr/>
      </p:nvGrpSpPr>
      <p:grpSpPr>
        <a:xfrm>
          <a:off x="0" y="0"/>
          <a:ext cx="0" cy="0"/>
          <a:chOff x="0" y="0"/>
          <a:chExt cx="0" cy="0"/>
        </a:xfrm>
      </p:grpSpPr>
      <p:pic>
        <p:nvPicPr>
          <p:cNvPr id="2" name="Picture 1" descr="IA_School.png"/>
          <p:cNvPicPr>
            <a:picLocks noChangeAspect="1"/>
          </p:cNvPicPr>
          <p:nvPr/>
        </p:nvPicPr>
        <p:blipFill>
          <a:blip r:embed="rId3"/>
          <a:srcRect/>
          <a:stretch>
            <a:fillRect/>
          </a:stretch>
        </p:blipFill>
        <p:spPr>
          <a:xfrm>
            <a:off x="127001" y="0"/>
            <a:ext cx="8875715" cy="6858000"/>
          </a:xfrm>
          <a:prstGeom prst="rect">
            <a:avLst/>
          </a:prstGeom>
          <a:noFill/>
          <a:ln>
            <a:noFill/>
          </a:ln>
          <a:effectLst>
            <a:outerShdw dist="22997" dir="5400000" algn="tl">
              <a:srgbClr val="000000">
                <a:alpha val="35000"/>
              </a:srgbClr>
            </a:outerShdw>
          </a:effectLst>
        </p:spPr>
      </p:pic>
      <p:sp>
        <p:nvSpPr>
          <p:cNvPr id="3" name="Text Box 24"/>
          <p:cNvSpPr txBox="1"/>
          <p:nvPr/>
        </p:nvSpPr>
        <p:spPr>
          <a:xfrm>
            <a:off x="7059616" y="0"/>
            <a:ext cx="1911352" cy="70275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70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7B00E4"/>
                </a:solidFill>
                <a:uFillTx/>
                <a:latin typeface="Arial"/>
                <a:ea typeface="ＭＳ Ｐゴシック"/>
                <a:cs typeface="ＭＳ Ｐゴシック"/>
              </a:rPr>
              <a:t>Page 198</a:t>
            </a:r>
            <a:endParaRPr lang="en-US" sz="2400" b="0" i="1" u="none" strike="noStrike" kern="1200" cap="none" spc="0" baseline="0">
              <a:solidFill>
                <a:srgbClr val="7B00E4"/>
              </a:solidFill>
              <a:uFillTx/>
              <a:latin typeface="Times New Roman"/>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3.xml><?xml version="1.0" encoding="utf-8"?>
<p:sld xmlns:a="http://schemas.openxmlformats.org/drawingml/2006/main" xmlns:r="http://schemas.openxmlformats.org/officeDocument/2006/relationships" xmlns:p="http://schemas.openxmlformats.org/presentationml/2006/main">
  <p:cSld name="Slide1113">
    <p:spTree>
      <p:nvGrpSpPr>
        <p:cNvPr id="1" name=""/>
        <p:cNvGrpSpPr/>
        <p:nvPr/>
      </p:nvGrpSpPr>
      <p:grpSpPr>
        <a:xfrm>
          <a:off x="0" y="0"/>
          <a:ext cx="0" cy="0"/>
          <a:chOff x="0" y="0"/>
          <a:chExt cx="0" cy="0"/>
        </a:xfrm>
      </p:grpSpPr>
      <p:pic>
        <p:nvPicPr>
          <p:cNvPr id="2" name="Picture 1" descr="SA School CIC.png"/>
          <p:cNvPicPr>
            <a:picLocks noChangeAspect="1"/>
          </p:cNvPicPr>
          <p:nvPr/>
        </p:nvPicPr>
        <p:blipFill>
          <a:blip r:embed="rId3"/>
          <a:stretch>
            <a:fillRect/>
          </a:stretch>
        </p:blipFill>
        <p:spPr>
          <a:xfrm>
            <a:off x="127001" y="0"/>
            <a:ext cx="8875056" cy="6858000"/>
          </a:xfrm>
          <a:prstGeom prst="rect">
            <a:avLst/>
          </a:prstGeom>
          <a:noFill/>
          <a:ln>
            <a:noFill/>
          </a:ln>
          <a:effectLst>
            <a:outerShdw dist="22997" dir="5400000" algn="tl">
              <a:srgbClr val="000000">
                <a:alpha val="35000"/>
              </a:srgbClr>
            </a:outerShdw>
          </a:effectLst>
        </p:spPr>
      </p:pic>
      <p:sp>
        <p:nvSpPr>
          <p:cNvPr id="3" name="Text Box 24"/>
          <p:cNvSpPr txBox="1"/>
          <p:nvPr/>
        </p:nvSpPr>
        <p:spPr>
          <a:xfrm>
            <a:off x="7059616" y="0"/>
            <a:ext cx="1911352" cy="70275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70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7B00E4"/>
                </a:solidFill>
                <a:uFillTx/>
                <a:latin typeface="Arial"/>
                <a:ea typeface="ＭＳ Ｐゴシック"/>
                <a:cs typeface="ＭＳ Ｐゴシック"/>
              </a:rPr>
              <a:t>Page 199</a:t>
            </a:r>
            <a:endParaRPr lang="en-US" sz="2400" b="0" i="1" u="none" strike="noStrike" kern="1200" cap="none" spc="0" baseline="0">
              <a:solidFill>
                <a:srgbClr val="7B00E4"/>
              </a:solidFill>
              <a:uFillTx/>
              <a:latin typeface="Times New Roman"/>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name="Slide1114">
    <p:spTree>
      <p:nvGrpSpPr>
        <p:cNvPr id="1" name=""/>
        <p:cNvGrpSpPr/>
        <p:nvPr/>
      </p:nvGrpSpPr>
      <p:grpSpPr>
        <a:xfrm>
          <a:off x="0" y="0"/>
          <a:ext cx="0" cy="0"/>
          <a:chOff x="0" y="0"/>
          <a:chExt cx="0" cy="0"/>
        </a:xfrm>
      </p:grpSpPr>
      <p:pic>
        <p:nvPicPr>
          <p:cNvPr id="2" name="Picture 1" descr="QP_School.png"/>
          <p:cNvPicPr>
            <a:picLocks noChangeAspect="1"/>
          </p:cNvPicPr>
          <p:nvPr/>
        </p:nvPicPr>
        <p:blipFill>
          <a:blip r:embed="rId3"/>
          <a:stretch>
            <a:fillRect/>
          </a:stretch>
        </p:blipFill>
        <p:spPr>
          <a:xfrm>
            <a:off x="127001" y="0"/>
            <a:ext cx="8875056" cy="6858000"/>
          </a:xfrm>
          <a:prstGeom prst="rect">
            <a:avLst/>
          </a:prstGeom>
          <a:noFill/>
          <a:ln>
            <a:noFill/>
          </a:ln>
          <a:effectLst>
            <a:outerShdw dist="22997" dir="5400000" algn="tl">
              <a:srgbClr val="000000">
                <a:alpha val="35000"/>
              </a:srgbClr>
            </a:outerShdw>
          </a:effectLst>
        </p:spPr>
      </p:pic>
      <p:sp>
        <p:nvSpPr>
          <p:cNvPr id="3" name="Text Box 24"/>
          <p:cNvSpPr txBox="1"/>
          <p:nvPr/>
        </p:nvSpPr>
        <p:spPr>
          <a:xfrm>
            <a:off x="7059616" y="-85725"/>
            <a:ext cx="1911352" cy="70275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70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7B00E4"/>
                </a:solidFill>
                <a:uFillTx/>
                <a:latin typeface="Arial"/>
                <a:ea typeface="ＭＳ Ｐゴシック"/>
                <a:cs typeface="ＭＳ Ｐゴシック"/>
              </a:rPr>
              <a:t>Page 200</a:t>
            </a:r>
            <a:endParaRPr lang="en-US" sz="2400" b="0" i="1" u="none" strike="noStrike" kern="1200" cap="none" spc="0" baseline="0">
              <a:solidFill>
                <a:srgbClr val="7B00E4"/>
              </a:solidFill>
              <a:uFillTx/>
              <a:latin typeface="Times New Roman"/>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name="Slide1115">
    <p:spTree>
      <p:nvGrpSpPr>
        <p:cNvPr id="1" name=""/>
        <p:cNvGrpSpPr/>
        <p:nvPr/>
      </p:nvGrpSpPr>
      <p:grpSpPr>
        <a:xfrm>
          <a:off x="0" y="0"/>
          <a:ext cx="0" cy="0"/>
          <a:chOff x="0" y="0"/>
          <a:chExt cx="0" cy="0"/>
        </a:xfrm>
      </p:grpSpPr>
      <p:pic>
        <p:nvPicPr>
          <p:cNvPr id="2" name="Picture 1" descr="Lead_School.png"/>
          <p:cNvPicPr>
            <a:picLocks noChangeAspect="1"/>
          </p:cNvPicPr>
          <p:nvPr/>
        </p:nvPicPr>
        <p:blipFill>
          <a:blip r:embed="rId3"/>
          <a:stretch>
            <a:fillRect/>
          </a:stretch>
        </p:blipFill>
        <p:spPr>
          <a:xfrm>
            <a:off x="127001" y="0"/>
            <a:ext cx="8875056" cy="6858000"/>
          </a:xfrm>
          <a:prstGeom prst="rect">
            <a:avLst/>
          </a:prstGeom>
          <a:noFill/>
          <a:ln>
            <a:noFill/>
          </a:ln>
          <a:effectLst>
            <a:outerShdw dist="22997" dir="5400000" algn="tl">
              <a:srgbClr val="000000">
                <a:alpha val="35000"/>
              </a:srgbClr>
            </a:outerShdw>
          </a:effectLst>
        </p:spPr>
      </p:pic>
      <p:sp>
        <p:nvSpPr>
          <p:cNvPr id="3" name="Text Box 24"/>
          <p:cNvSpPr txBox="1"/>
          <p:nvPr/>
        </p:nvSpPr>
        <p:spPr>
          <a:xfrm>
            <a:off x="7059616" y="-76196"/>
            <a:ext cx="1911352" cy="70275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70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7B00E4"/>
                </a:solidFill>
                <a:uFillTx/>
                <a:latin typeface="Arial"/>
                <a:ea typeface="ＭＳ Ｐゴシック"/>
                <a:cs typeface="ＭＳ Ｐゴシック"/>
              </a:rPr>
              <a:t>Page 201</a:t>
            </a:r>
            <a:endParaRPr lang="en-US" sz="2400" b="0" i="1" u="none" strike="noStrike" kern="1200" cap="none" spc="0" baseline="0">
              <a:solidFill>
                <a:srgbClr val="7B00E4"/>
              </a:solidFill>
              <a:uFillTx/>
              <a:latin typeface="Times New Roman"/>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name="Slide1116">
    <p:spTree>
      <p:nvGrpSpPr>
        <p:cNvPr id="1" name=""/>
        <p:cNvGrpSpPr/>
        <p:nvPr/>
      </p:nvGrpSpPr>
      <p:grpSpPr>
        <a:xfrm>
          <a:off x="0" y="0"/>
          <a:ext cx="0" cy="0"/>
          <a:chOff x="0" y="0"/>
          <a:chExt cx="0" cy="0"/>
        </a:xfrm>
      </p:grpSpPr>
      <p:pic>
        <p:nvPicPr>
          <p:cNvPr id="2" name="Picture 1" descr="PrLearn_School.png"/>
          <p:cNvPicPr>
            <a:picLocks noChangeAspect="1"/>
          </p:cNvPicPr>
          <p:nvPr/>
        </p:nvPicPr>
        <p:blipFill>
          <a:blip r:embed="rId3"/>
          <a:stretch>
            <a:fillRect/>
          </a:stretch>
        </p:blipFill>
        <p:spPr>
          <a:xfrm>
            <a:off x="127001" y="0"/>
            <a:ext cx="8875056" cy="6858000"/>
          </a:xfrm>
          <a:prstGeom prst="rect">
            <a:avLst/>
          </a:prstGeom>
          <a:noFill/>
          <a:ln>
            <a:noFill/>
          </a:ln>
          <a:effectLst>
            <a:outerShdw dist="22997" dir="5400000" algn="tl">
              <a:srgbClr val="000000">
                <a:alpha val="35000"/>
              </a:srgbClr>
            </a:outerShdw>
          </a:effectLst>
        </p:spPr>
      </p:pic>
      <p:sp>
        <p:nvSpPr>
          <p:cNvPr id="3" name="Text Box 24"/>
          <p:cNvSpPr txBox="1"/>
          <p:nvPr/>
        </p:nvSpPr>
        <p:spPr>
          <a:xfrm>
            <a:off x="7059616" y="-85725"/>
            <a:ext cx="1911352" cy="70275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70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7B00E4"/>
                </a:solidFill>
                <a:uFillTx/>
                <a:latin typeface="Arial"/>
                <a:ea typeface="ＭＳ Ｐゴシック"/>
                <a:cs typeface="ＭＳ Ｐゴシック"/>
              </a:rPr>
              <a:t>Page 202</a:t>
            </a:r>
            <a:endParaRPr lang="en-US" sz="2400" b="0" i="1" u="none" strike="noStrike" kern="1200" cap="none" spc="0" baseline="0">
              <a:solidFill>
                <a:srgbClr val="7B00E4"/>
              </a:solidFill>
              <a:uFillTx/>
              <a:latin typeface="Times New Roman"/>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name="Slide1117">
    <p:spTree>
      <p:nvGrpSpPr>
        <p:cNvPr id="1" name=""/>
        <p:cNvGrpSpPr/>
        <p:nvPr/>
      </p:nvGrpSpPr>
      <p:grpSpPr>
        <a:xfrm>
          <a:off x="0" y="0"/>
          <a:ext cx="0" cy="0"/>
          <a:chOff x="0" y="0"/>
          <a:chExt cx="0" cy="0"/>
        </a:xfrm>
      </p:grpSpPr>
      <p:pic>
        <p:nvPicPr>
          <p:cNvPr id="2" name="Picture 1" descr="PaD_School.png"/>
          <p:cNvPicPr>
            <a:picLocks noChangeAspect="1"/>
          </p:cNvPicPr>
          <p:nvPr/>
        </p:nvPicPr>
        <p:blipFill>
          <a:blip r:embed="rId3"/>
          <a:stretch>
            <a:fillRect/>
          </a:stretch>
        </p:blipFill>
        <p:spPr>
          <a:xfrm>
            <a:off x="127001" y="0"/>
            <a:ext cx="8875056" cy="6858000"/>
          </a:xfrm>
          <a:prstGeom prst="rect">
            <a:avLst/>
          </a:prstGeom>
          <a:noFill/>
          <a:ln>
            <a:noFill/>
          </a:ln>
          <a:effectLst>
            <a:outerShdw dist="22997" dir="5400000" algn="tl">
              <a:srgbClr val="000000">
                <a:alpha val="35000"/>
              </a:srgbClr>
            </a:outerShdw>
          </a:effectLst>
        </p:spPr>
      </p:pic>
      <p:sp>
        <p:nvSpPr>
          <p:cNvPr id="3" name="Text Box 24"/>
          <p:cNvSpPr txBox="1"/>
          <p:nvPr/>
        </p:nvSpPr>
        <p:spPr>
          <a:xfrm>
            <a:off x="7059616" y="-76196"/>
            <a:ext cx="1911352" cy="70275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70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7B00E4"/>
                </a:solidFill>
                <a:uFillTx/>
                <a:latin typeface="Arial"/>
                <a:ea typeface="ＭＳ Ｐゴシック"/>
                <a:cs typeface="ＭＳ Ｐゴシック"/>
              </a:rPr>
              <a:t>Page 203</a:t>
            </a:r>
            <a:endParaRPr lang="en-US" sz="2400" b="0" i="1" u="none" strike="noStrike" kern="1200" cap="none" spc="0" baseline="0">
              <a:solidFill>
                <a:srgbClr val="7B00E4"/>
              </a:solidFill>
              <a:uFillTx/>
              <a:latin typeface="Times New Roman"/>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name="Slide1118">
    <p:spTree>
      <p:nvGrpSpPr>
        <p:cNvPr id="1" name=""/>
        <p:cNvGrpSpPr/>
        <p:nvPr/>
      </p:nvGrpSpPr>
      <p:grpSpPr>
        <a:xfrm>
          <a:off x="0" y="0"/>
          <a:ext cx="0" cy="0"/>
          <a:chOff x="0" y="0"/>
          <a:chExt cx="0" cy="0"/>
        </a:xfrm>
      </p:grpSpPr>
      <p:pic>
        <p:nvPicPr>
          <p:cNvPr id="2" name="Picture 1" descr="CIE_School.png"/>
          <p:cNvPicPr>
            <a:picLocks noChangeAspect="1"/>
          </p:cNvPicPr>
          <p:nvPr/>
        </p:nvPicPr>
        <p:blipFill>
          <a:blip r:embed="rId3"/>
          <a:stretch>
            <a:fillRect/>
          </a:stretch>
        </p:blipFill>
        <p:spPr>
          <a:xfrm>
            <a:off x="-76196" y="0"/>
            <a:ext cx="8875056" cy="6858000"/>
          </a:xfrm>
          <a:prstGeom prst="rect">
            <a:avLst/>
          </a:prstGeom>
          <a:noFill/>
          <a:ln>
            <a:noFill/>
          </a:ln>
          <a:effectLst>
            <a:outerShdw dist="22997" dir="5400000" algn="tl">
              <a:srgbClr val="000000">
                <a:alpha val="35000"/>
              </a:srgbClr>
            </a:outerShdw>
          </a:effectLst>
        </p:spPr>
      </p:pic>
      <p:sp>
        <p:nvSpPr>
          <p:cNvPr id="3" name="Text Box 24"/>
          <p:cNvSpPr txBox="1"/>
          <p:nvPr/>
        </p:nvSpPr>
        <p:spPr>
          <a:xfrm>
            <a:off x="7385051" y="-152403"/>
            <a:ext cx="1758948" cy="70275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50000"/>
              </a:lnSpc>
              <a:spcBef>
                <a:spcPts val="70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7B00E4"/>
                </a:solidFill>
                <a:uFillTx/>
                <a:latin typeface="Arial"/>
                <a:ea typeface="ＭＳ Ｐゴシック"/>
                <a:cs typeface="ＭＳ Ｐゴシック"/>
              </a:rPr>
              <a:t>Page 204</a:t>
            </a:r>
            <a:endParaRPr lang="en-US" sz="2400" b="0" i="1" u="none" strike="noStrike" kern="1200" cap="none" spc="0" baseline="0">
              <a:solidFill>
                <a:srgbClr val="7B00E4"/>
              </a:solidFill>
              <a:uFillTx/>
              <a:latin typeface="Times New Roman"/>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name="Slide1135">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34"/>
          <p:cNvSpPr/>
          <p:nvPr/>
        </p:nvSpPr>
        <p:spPr>
          <a:xfrm>
            <a:off x="0" y="9528"/>
            <a:ext cx="9144000" cy="75247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all" spc="0" baseline="0">
                <a:solidFill>
                  <a:srgbClr val="FFFFFF"/>
                </a:solidFill>
                <a:uFillTx/>
                <a:latin typeface="Arial"/>
                <a:ea typeface="ＭＳ Ｐゴシック"/>
                <a:cs typeface="ＭＳ Ｐゴシック"/>
              </a:rPr>
              <a:t>IMPORTANT NOTES</a:t>
            </a:r>
            <a:endParaRPr lang="en-US" sz="3400" b="1" i="1" u="none" strike="noStrike" kern="1200" cap="all" spc="0" baseline="0">
              <a:solidFill>
                <a:srgbClr val="FFFFFF"/>
              </a:solidFill>
              <a:uFillTx/>
              <a:latin typeface="Arial"/>
              <a:ea typeface="ＭＳ Ｐゴシック"/>
              <a:cs typeface="ＭＳ Ｐゴシック"/>
            </a:endParaRPr>
          </a:p>
        </p:txBody>
      </p:sp>
      <p:sp>
        <p:nvSpPr>
          <p:cNvPr id="3" name="Rectangle 1027"/>
          <p:cNvSpPr/>
          <p:nvPr/>
        </p:nvSpPr>
        <p:spPr>
          <a:xfrm>
            <a:off x="157167" y="838203"/>
            <a:ext cx="8682035" cy="5221946"/>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Who facilitates?</a:t>
            </a:r>
          </a:p>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Working through all CICs in one session.</a:t>
            </a:r>
          </a:p>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Following through to consideration of next steps.</a:t>
            </a:r>
          </a:p>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Aggregating implications.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name="Slide1097">
    <p:spTree>
      <p:nvGrpSpPr>
        <p:cNvPr id="1" name=""/>
        <p:cNvGrpSpPr/>
        <p:nvPr/>
      </p:nvGrpSpPr>
      <p:grpSpPr>
        <a:xfrm>
          <a:off x="0" y="0"/>
          <a:ext cx="0" cy="0"/>
          <a:chOff x="0" y="0"/>
          <a:chExt cx="0" cy="0"/>
        </a:xfrm>
      </p:grpSpPr>
      <p:grpSp>
        <p:nvGrpSpPr>
          <p:cNvPr id="2" name="Group 5"/>
          <p:cNvGrpSpPr/>
          <p:nvPr/>
        </p:nvGrpSpPr>
        <p:grpSpPr>
          <a:xfrm>
            <a:off x="119064" y="84133"/>
            <a:ext cx="8936038" cy="6607181"/>
            <a:chOff x="119064" y="84133"/>
            <a:chExt cx="8936038" cy="6607181"/>
          </a:xfrm>
        </p:grpSpPr>
        <p:sp>
          <p:nvSpPr>
            <p:cNvPr id="3" name="Text Box 3"/>
            <p:cNvSpPr txBox="1"/>
            <p:nvPr/>
          </p:nvSpPr>
          <p:spPr>
            <a:xfrm>
              <a:off x="4548189" y="5519739"/>
              <a:ext cx="4506913" cy="1171575"/>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1" compatLnSpc="1">
              <a:spAutoFit/>
            </a:bodyPr>
            <a:lstStyle/>
            <a:p>
              <a:pPr marL="0" marR="0" lvl="0" indent="0" algn="ctr" defTabSz="914400" rtl="0" fontAlgn="auto" hangingPunct="0">
                <a:lnSpc>
                  <a:spcPts val="4240"/>
                </a:lnSpc>
                <a:spcBef>
                  <a:spcPts val="12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ＭＳ Ｐゴシック"/>
                </a:rPr>
                <a:t>FOCUSED ACTS OF IMPROVEMENT</a:t>
              </a:r>
              <a:endParaRPr lang="en-US" sz="3200" b="1" i="0" u="none" strike="noStrike" kern="1200" cap="none" spc="0" baseline="0">
                <a:solidFill>
                  <a:srgbClr val="808080"/>
                </a:solidFill>
                <a:uFillTx/>
                <a:latin typeface="Arial"/>
                <a:ea typeface="ＭＳ Ｐゴシック"/>
                <a:cs typeface="ＭＳ Ｐゴシック"/>
              </a:endParaRPr>
            </a:p>
          </p:txBody>
        </p:sp>
        <p:pic>
          <p:nvPicPr>
            <p:cNvPr id="4" name="Picture 4" descr="FocusedActs.png"/>
            <p:cNvPicPr>
              <a:picLocks noChangeAspect="1"/>
            </p:cNvPicPr>
            <p:nvPr/>
          </p:nvPicPr>
          <p:blipFill>
            <a:blip r:embed="rId3"/>
            <a:srcRect/>
            <a:stretch>
              <a:fillRect/>
            </a:stretch>
          </p:blipFill>
          <p:spPr>
            <a:xfrm>
              <a:off x="119064" y="84133"/>
              <a:ext cx="6806016" cy="5943883"/>
            </a:xfrm>
            <a:prstGeom prst="rect">
              <a:avLst/>
            </a:prstGeom>
            <a:noFill/>
            <a:ln>
              <a:noFill/>
            </a:ln>
            <a:effectLst>
              <a:outerShdw dist="22997" dir="5400000" algn="tl">
                <a:srgbClr val="000000">
                  <a:alpha val="35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showMasterSp="0">
  <p:cSld name="Slide1243">
    <p:bg>
      <p:bgPr>
        <a:solidFill>
          <a:srgbClr val="FFFFFF"/>
        </a:solidFill>
        <a:effectLst/>
      </p:bgPr>
    </p:bg>
    <p:spTree>
      <p:nvGrpSpPr>
        <p:cNvPr id="1" name=""/>
        <p:cNvGrpSpPr/>
        <p:nvPr/>
      </p:nvGrpSpPr>
      <p:grpSpPr>
        <a:xfrm>
          <a:off x="0" y="0"/>
          <a:ext cx="0" cy="0"/>
          <a:chOff x="0" y="0"/>
          <a:chExt cx="0" cy="0"/>
        </a:xfrm>
      </p:grpSpPr>
      <p:sp>
        <p:nvSpPr>
          <p:cNvPr id="2" name="Text Box 3"/>
          <p:cNvSpPr txBox="1"/>
          <p:nvPr/>
        </p:nvSpPr>
        <p:spPr>
          <a:xfrm>
            <a:off x="7010403" y="20784"/>
            <a:ext cx="2133596"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342</a:t>
            </a:r>
            <a:endParaRPr lang="en-US" sz="2400" b="1" i="0" u="none" strike="noStrike" kern="1200" cap="none" spc="0" baseline="0">
              <a:solidFill>
                <a:srgbClr val="8000FF"/>
              </a:solidFill>
              <a:uFillTx/>
              <a:latin typeface="Arial"/>
              <a:ea typeface="ＭＳ Ｐゴシック"/>
              <a:cs typeface="ＭＳ Ｐゴシック"/>
            </a:endParaRPr>
          </a:p>
        </p:txBody>
      </p:sp>
      <p:pic>
        <p:nvPicPr>
          <p:cNvPr id="3" name="Picture 1" descr="Screen shot 2013-04-05 at 4.19.03 PM.png"/>
          <p:cNvPicPr>
            <a:picLocks noChangeAspect="1"/>
          </p:cNvPicPr>
          <p:nvPr/>
        </p:nvPicPr>
        <p:blipFill>
          <a:blip r:embed="rId3"/>
          <a:stretch>
            <a:fillRect/>
          </a:stretch>
        </p:blipFill>
        <p:spPr>
          <a:xfrm>
            <a:off x="304796" y="1066803"/>
            <a:ext cx="8562578" cy="5715000"/>
          </a:xfrm>
          <a:prstGeom prst="rect">
            <a:avLst/>
          </a:prstGeom>
          <a:noFill/>
          <a:ln>
            <a:noFill/>
          </a:ln>
          <a:effectLst>
            <a:outerShdw dist="22997" dir="5400000" algn="tl">
              <a:srgbClr val="000000">
                <a:alpha val="35000"/>
              </a:srgbClr>
            </a:outerShdw>
          </a:effectLst>
        </p:spPr>
      </p:pic>
      <p:sp>
        <p:nvSpPr>
          <p:cNvPr id="4" name="Text Box 3"/>
          <p:cNvSpPr txBox="1"/>
          <p:nvPr/>
        </p:nvSpPr>
        <p:spPr>
          <a:xfrm>
            <a:off x="0" y="609603"/>
            <a:ext cx="9144000" cy="523219"/>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1600"/>
              </a:spcBef>
              <a:spcAft>
                <a:spcPts val="0"/>
              </a:spcAft>
              <a:buNone/>
              <a:tabLst/>
              <a:defRPr sz="1800" b="0" i="0" u="none" strike="noStrike" kern="0" cap="none" spc="0" baseline="0">
                <a:solidFill>
                  <a:srgbClr val="000000"/>
                </a:solidFill>
                <a:uFillTx/>
              </a:defRPr>
            </a:pPr>
            <a:r>
              <a:rPr lang="en-US" sz="2400" b="1" i="1" u="none" strike="noStrike" kern="1200" cap="none" spc="0" baseline="0">
                <a:solidFill>
                  <a:srgbClr val="000000"/>
                </a:solidFill>
                <a:uFillTx/>
                <a:latin typeface="Arial"/>
                <a:ea typeface="ＭＳ Ｐゴシック"/>
                <a:cs typeface="ＭＳ Ｐゴシック"/>
              </a:rPr>
              <a:t>What We Saw in the Data: </a:t>
            </a:r>
            <a:r>
              <a:rPr lang="en-US" sz="2700" b="1" i="0" u="none" strike="noStrike" kern="1200" cap="none" spc="0" baseline="0">
                <a:solidFill>
                  <a:srgbClr val="000000"/>
                </a:solidFill>
                <a:uFillTx/>
                <a:latin typeface="Arial"/>
                <a:ea typeface="ＭＳ Ｐゴシック"/>
                <a:cs typeface="ＭＳ Ｐゴシック"/>
              </a:rPr>
              <a:t>AGGREGATED IMPLICATIONS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name="Slide1303">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34"/>
          <p:cNvSpPr/>
          <p:nvPr/>
        </p:nvSpPr>
        <p:spPr>
          <a:xfrm>
            <a:off x="0" y="9528"/>
            <a:ext cx="9144000" cy="75247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all" spc="0" baseline="0">
                <a:solidFill>
                  <a:srgbClr val="FFFFFF"/>
                </a:solidFill>
                <a:uFillTx/>
                <a:latin typeface="Arial"/>
                <a:ea typeface="ＭＳ Ｐゴシック"/>
                <a:cs typeface="ＭＳ Ｐゴシック"/>
              </a:rPr>
              <a:t>CICs</a:t>
            </a:r>
            <a:endParaRPr lang="en-US" sz="3400" b="1" i="1" u="none" strike="noStrike" kern="1200" cap="all" spc="0" baseline="0">
              <a:solidFill>
                <a:srgbClr val="FFFFFF"/>
              </a:solidFill>
              <a:uFillTx/>
              <a:latin typeface="Arial"/>
              <a:ea typeface="ＭＳ Ｐゴシック"/>
              <a:cs typeface="ＭＳ Ｐゴシック"/>
            </a:endParaRPr>
          </a:p>
        </p:txBody>
      </p:sp>
      <p:sp>
        <p:nvSpPr>
          <p:cNvPr id="3" name="Rectangle 1027"/>
          <p:cNvSpPr/>
          <p:nvPr/>
        </p:nvSpPr>
        <p:spPr>
          <a:xfrm>
            <a:off x="76196" y="838203"/>
            <a:ext cx="8991596" cy="5221946"/>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Systems level process measurement. </a:t>
            </a:r>
          </a:p>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Considering what is possible. </a:t>
            </a:r>
          </a:p>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Staff consensus on next steps!</a:t>
            </a:r>
          </a:p>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Aligning with sites.</a:t>
            </a:r>
          </a:p>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Different types of CICs available.</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showMasterSp="0">
  <p:cSld name="Slide1146">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8"/>
          <p:cNvSpPr/>
          <p:nvPr/>
        </p:nvSpPr>
        <p:spPr>
          <a:xfrm>
            <a:off x="612776" y="1060447"/>
            <a:ext cx="4497384" cy="5529267"/>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sp>
        <p:nvSpPr>
          <p:cNvPr id="3" name="Rectangle 9"/>
          <p:cNvSpPr/>
          <p:nvPr/>
        </p:nvSpPr>
        <p:spPr>
          <a:xfrm>
            <a:off x="114300" y="-92637"/>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4" name="Rectangle 4"/>
          <p:cNvSpPr/>
          <p:nvPr/>
        </p:nvSpPr>
        <p:spPr>
          <a:xfrm>
            <a:off x="5199534" y="1011518"/>
            <a:ext cx="3944465"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193-197</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pic>
        <p:nvPicPr>
          <p:cNvPr id="5" name="Picture 9" descr="DA-3rdEd-Front-Cover.jpg"/>
          <p:cNvPicPr>
            <a:picLocks noChangeAspect="1"/>
          </p:cNvPicPr>
          <p:nvPr/>
        </p:nvPicPr>
        <p:blipFill>
          <a:blip r:embed="rId4"/>
          <a:stretch>
            <a:fillRect/>
          </a:stretch>
        </p:blipFill>
        <p:spPr>
          <a:xfrm>
            <a:off x="5333996" y="1918438"/>
            <a:ext cx="3555543" cy="4572000"/>
          </a:xfrm>
          <a:prstGeom prst="rect">
            <a:avLst/>
          </a:prstGeom>
          <a:noFill/>
          <a:ln>
            <a:noFill/>
          </a:ln>
          <a:effectLst>
            <a:outerShdw dist="22997" dir="5400000" algn="tl">
              <a:srgbClr val="000000">
                <a:alpha val="35000"/>
              </a:srgbClr>
            </a:outerShdw>
          </a:effectLst>
        </p:spPr>
      </p:pic>
      <p:pic>
        <p:nvPicPr>
          <p:cNvPr id="6" name="Picture 1" descr="Screen Shot 2014-04-14 at 9.19.42 AM.png"/>
          <p:cNvPicPr>
            <a:picLocks noChangeAspect="1"/>
          </p:cNvPicPr>
          <p:nvPr/>
        </p:nvPicPr>
        <p:blipFill>
          <a:blip r:embed="rId5"/>
          <a:stretch>
            <a:fillRect/>
          </a:stretch>
        </p:blipFill>
        <p:spPr>
          <a:xfrm>
            <a:off x="984552" y="1219196"/>
            <a:ext cx="3816047" cy="5333996"/>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name="Slide1318">
    <p:spTree>
      <p:nvGrpSpPr>
        <p:cNvPr id="1" name=""/>
        <p:cNvGrpSpPr/>
        <p:nvPr/>
      </p:nvGrpSpPr>
      <p:grpSpPr>
        <a:xfrm>
          <a:off x="0" y="0"/>
          <a:ext cx="0" cy="0"/>
          <a:chOff x="0" y="0"/>
          <a:chExt cx="0" cy="0"/>
        </a:xfrm>
      </p:grpSpPr>
      <p:pic>
        <p:nvPicPr>
          <p:cNvPr id="2" name="Picture 2" descr="To Do List Pg2.png"/>
          <p:cNvPicPr>
            <a:picLocks noChangeAspect="1"/>
          </p:cNvPicPr>
          <p:nvPr/>
        </p:nvPicPr>
        <p:blipFill>
          <a:blip r:embed="rId2"/>
          <a:stretch>
            <a:fillRect/>
          </a:stretch>
        </p:blipFill>
        <p:spPr>
          <a:xfrm>
            <a:off x="0" y="45381"/>
            <a:ext cx="9144000" cy="6812618"/>
          </a:xfrm>
          <a:prstGeom prst="rect">
            <a:avLst/>
          </a:prstGeom>
          <a:noFill/>
          <a:ln>
            <a:noFill/>
          </a:ln>
          <a:effectLst>
            <a:outerShdw dist="22997" dir="5400000" algn="tl">
              <a:srgbClr val="000000">
                <a:alpha val="35000"/>
              </a:srgbClr>
            </a:outerShdw>
          </a:effectLst>
        </p:spPr>
      </p:pic>
      <p:pic>
        <p:nvPicPr>
          <p:cNvPr id="3" name="Picture 3" descr="My Big To-Do-List-ClipArt.png"/>
          <p:cNvPicPr>
            <a:picLocks noChangeAspect="1"/>
          </p:cNvPicPr>
          <p:nvPr/>
        </p:nvPicPr>
        <p:blipFill>
          <a:blip r:embed="rId3"/>
          <a:stretch>
            <a:fillRect/>
          </a:stretch>
        </p:blipFill>
        <p:spPr>
          <a:xfrm>
            <a:off x="7543800" y="4356101"/>
            <a:ext cx="1524003" cy="2501898"/>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4.xml><?xml version="1.0" encoding="utf-8"?>
<p:sld xmlns:a="http://schemas.openxmlformats.org/drawingml/2006/main" xmlns:r="http://schemas.openxmlformats.org/officeDocument/2006/relationships" xmlns:p="http://schemas.openxmlformats.org/presentationml/2006/main">
  <p:cSld name="Slide1270">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name="Slide1120">
    <p:bg>
      <p:bgPr>
        <a:blipFill>
          <a:blip r:embed="rId2"/>
          <a:stretch>
            <a:fillRect/>
          </a:stretch>
        </a:blipFill>
        <a:effectLst/>
      </p:bgPr>
    </p:bg>
    <p:spTree>
      <p:nvGrpSpPr>
        <p:cNvPr id="1" name=""/>
        <p:cNvGrpSpPr/>
        <p:nvPr/>
      </p:nvGrpSpPr>
      <p:grpSpPr>
        <a:xfrm>
          <a:off x="0" y="0"/>
          <a:ext cx="0" cy="0"/>
          <a:chOff x="0" y="0"/>
          <a:chExt cx="0" cy="0"/>
        </a:xfrm>
      </p:grpSpPr>
      <p:sp>
        <p:nvSpPr>
          <p:cNvPr id="2" name="Content Placeholder 2"/>
          <p:cNvSpPr txBox="1">
            <a:spLocks noGrp="1"/>
          </p:cNvSpPr>
          <p:nvPr>
            <p:ph type="body" idx="4294967295"/>
          </p:nvPr>
        </p:nvSpPr>
        <p:spPr>
          <a:xfrm>
            <a:off x="533396" y="1952628"/>
            <a:ext cx="8077196" cy="2085975"/>
          </a:xfrm>
        </p:spPr>
        <p:txBody>
          <a:bodyPr anchorCtr="1"/>
          <a:lstStyle/>
          <a:p>
            <a:pPr marL="0" lvl="0" indent="0" algn="ctr">
              <a:lnSpc>
                <a:spcPts val="6500"/>
              </a:lnSpc>
              <a:spcBef>
                <a:spcPts val="1560"/>
              </a:spcBef>
              <a:buNone/>
            </a:pPr>
            <a:r>
              <a:rPr lang="en-US" sz="4000" b="1">
                <a:latin typeface="Arial"/>
                <a:cs typeface="Arial"/>
              </a:rPr>
              <a:t>MAKING TIME FOR</a:t>
            </a:r>
          </a:p>
          <a:p>
            <a:pPr marL="0" lvl="0" indent="0" algn="ctr">
              <a:lnSpc>
                <a:spcPts val="6500"/>
              </a:lnSpc>
              <a:spcBef>
                <a:spcPts val="1560"/>
              </a:spcBef>
              <a:buNone/>
            </a:pPr>
            <a:r>
              <a:rPr lang="en-US" sz="4000" b="1">
                <a:latin typeface="Arial"/>
                <a:cs typeface="Arial"/>
              </a:rPr>
              <a:t>SCHOOL IMPROVEMENT</a:t>
            </a:r>
            <a:endParaRPr lang="en-US" b="1">
              <a:latin typeface="Times"/>
              <a:cs typeface="Times"/>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name="Slide1121">
    <p:spTree>
      <p:nvGrpSpPr>
        <p:cNvPr id="1" name=""/>
        <p:cNvGrpSpPr/>
        <p:nvPr/>
      </p:nvGrpSpPr>
      <p:grpSpPr>
        <a:xfrm>
          <a:off x="0" y="0"/>
          <a:ext cx="0" cy="0"/>
          <a:chOff x="0" y="0"/>
          <a:chExt cx="0" cy="0"/>
        </a:xfrm>
      </p:grpSpPr>
      <p:pic>
        <p:nvPicPr>
          <p:cNvPr id="2" name="Picture 1" descr="CIP_Slide1-2013.png"/>
          <p:cNvPicPr>
            <a:picLocks noChangeAspect="1"/>
          </p:cNvPicPr>
          <p:nvPr/>
        </p:nvPicPr>
        <p:blipFill>
          <a:blip r:embed="rId3"/>
          <a:srcRect/>
          <a:stretch>
            <a:fillRect/>
          </a:stretch>
        </p:blipFill>
        <p:spPr>
          <a:xfrm>
            <a:off x="1943100" y="0"/>
            <a:ext cx="5237161" cy="6858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name="Slide1145">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34"/>
          <p:cNvSpPr/>
          <p:nvPr/>
        </p:nvSpPr>
        <p:spPr>
          <a:xfrm>
            <a:off x="0" y="9528"/>
            <a:ext cx="9144000" cy="75247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all" spc="0" baseline="0">
                <a:solidFill>
                  <a:srgbClr val="FFFFFF"/>
                </a:solidFill>
                <a:uFillTx/>
                <a:latin typeface="Arial"/>
                <a:ea typeface="ＭＳ Ｐゴシック"/>
                <a:cs typeface="ＭＳ Ｐゴシック"/>
              </a:rPr>
              <a:t>IMPORTANT NOTES</a:t>
            </a:r>
            <a:endParaRPr lang="en-US" sz="3400" b="1" i="1" u="none" strike="noStrike" kern="1200" cap="all" spc="0" baseline="0">
              <a:solidFill>
                <a:srgbClr val="FFFFFF"/>
              </a:solidFill>
              <a:uFillTx/>
              <a:latin typeface="Arial"/>
              <a:ea typeface="ＭＳ Ｐゴシック"/>
              <a:cs typeface="ＭＳ Ｐゴシック"/>
            </a:endParaRPr>
          </a:p>
        </p:txBody>
      </p:sp>
      <p:sp>
        <p:nvSpPr>
          <p:cNvPr id="3" name="Rectangle 1027"/>
          <p:cNvSpPr/>
          <p:nvPr/>
        </p:nvSpPr>
        <p:spPr>
          <a:xfrm>
            <a:off x="157167" y="1126229"/>
            <a:ext cx="8682035" cy="436017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It describes the work that schools do, linking the essential elements</a:t>
            </a:r>
          </a:p>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rPr>
              <a:t>It is a process of evidence, engagement, and artifacts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name="Slide1136">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8"/>
          <p:cNvSpPr/>
          <p:nvPr/>
        </p:nvSpPr>
        <p:spPr>
          <a:xfrm>
            <a:off x="0" y="0"/>
            <a:ext cx="9144000" cy="10525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FFFFFF"/>
                </a:solidFill>
                <a:uFillTx/>
                <a:latin typeface="Arial"/>
                <a:ea typeface="ＭＳ Ｐゴシック"/>
                <a:cs typeface="ＭＳ Ｐゴシック"/>
              </a:rPr>
              <a:t>A PROCESS OF EVIDENCE, ENGAGEMENT, AND ARTIFACTS</a:t>
            </a:r>
          </a:p>
        </p:txBody>
      </p:sp>
      <p:sp>
        <p:nvSpPr>
          <p:cNvPr id="3" name="Rectangle 1034"/>
          <p:cNvSpPr/>
          <p:nvPr/>
        </p:nvSpPr>
        <p:spPr>
          <a:xfrm>
            <a:off x="152403" y="990596"/>
            <a:ext cx="8915400" cy="1751249"/>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2800" b="1" i="1" u="none" strike="noStrike" kern="1200" cap="none" spc="0" baseline="0">
                <a:solidFill>
                  <a:srgbClr val="000000"/>
                </a:solidFill>
                <a:uFillTx/>
                <a:latin typeface="Arial"/>
                <a:ea typeface="ＭＳ Ｐゴシック"/>
                <a:cs typeface="Arial"/>
              </a:rPr>
              <a:t>Evidence:</a:t>
            </a:r>
          </a:p>
          <a:p>
            <a:pPr marL="457200" marR="0" lvl="0" indent="-457200" algn="l" defTabSz="914400" rtl="0" fontAlgn="auto" hangingPunct="0">
              <a:lnSpc>
                <a:spcPct val="13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800" b="1" i="0" u="none" strike="noStrike" kern="1200" cap="none" spc="0" baseline="0">
                <a:solidFill>
                  <a:srgbClr val="000000"/>
                </a:solidFill>
                <a:uFillTx/>
                <a:latin typeface="Arial"/>
                <a:ea typeface="ＭＳ Ｐゴシック"/>
                <a:cs typeface="Arial"/>
              </a:rPr>
              <a:t>Data to inform and drive a logical progression of next steps.</a:t>
            </a:r>
          </a:p>
        </p:txBody>
      </p:sp>
      <p:sp>
        <p:nvSpPr>
          <p:cNvPr id="4" name="Rectangle 1034"/>
          <p:cNvSpPr/>
          <p:nvPr/>
        </p:nvSpPr>
        <p:spPr>
          <a:xfrm>
            <a:off x="152403" y="2589452"/>
            <a:ext cx="8915400" cy="2311402"/>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2800" b="1" i="1" u="none" strike="noStrike" kern="1200" cap="none" spc="0" baseline="0">
                <a:solidFill>
                  <a:srgbClr val="000000"/>
                </a:solidFill>
                <a:uFillTx/>
                <a:latin typeface="Arial"/>
                <a:ea typeface="ＭＳ Ｐゴシック"/>
                <a:cs typeface="Arial"/>
              </a:rPr>
              <a:t>Engagement:</a:t>
            </a:r>
          </a:p>
          <a:p>
            <a:pPr marL="457200" marR="0" lvl="0" indent="-457200" algn="l" defTabSz="914400" rtl="0" fontAlgn="auto" hangingPunct="0">
              <a:lnSpc>
                <a:spcPct val="13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800" b="1" i="0" u="none" strike="noStrike" kern="1200" cap="none" spc="0" baseline="0">
                <a:solidFill>
                  <a:srgbClr val="000000"/>
                </a:solidFill>
                <a:uFillTx/>
                <a:latin typeface="Arial"/>
                <a:ea typeface="ＭＳ Ｐゴシック"/>
                <a:cs typeface="Arial"/>
              </a:rPr>
              <a:t>Bringing staff together to inform improvement through the use of data, moving from personality driven to systemic and systematic.</a:t>
            </a:r>
          </a:p>
        </p:txBody>
      </p:sp>
      <p:sp>
        <p:nvSpPr>
          <p:cNvPr id="5" name="Rectangle 1034"/>
          <p:cNvSpPr/>
          <p:nvPr/>
        </p:nvSpPr>
        <p:spPr>
          <a:xfrm>
            <a:off x="152403" y="4827355"/>
            <a:ext cx="8915400" cy="119109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2800" b="1" i="1" u="none" strike="noStrike" kern="1200" cap="none" spc="0" baseline="0">
                <a:solidFill>
                  <a:srgbClr val="000000"/>
                </a:solidFill>
                <a:uFillTx/>
                <a:latin typeface="Arial"/>
                <a:ea typeface="ＭＳ Ｐゴシック"/>
                <a:cs typeface="Arial"/>
              </a:rPr>
              <a:t>Artifacts:</a:t>
            </a:r>
          </a:p>
          <a:p>
            <a:pPr marL="457200" marR="0" lvl="0" indent="-457200" algn="l" defTabSz="914400" rtl="0" fontAlgn="auto" hangingPunct="0">
              <a:lnSpc>
                <a:spcPct val="13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800" b="1" i="0" u="none" strike="noStrike" kern="1200" cap="none" spc="0" baseline="0">
                <a:solidFill>
                  <a:srgbClr val="000000"/>
                </a:solidFill>
                <a:uFillTx/>
                <a:latin typeface="Arial"/>
                <a:ea typeface="ＭＳ Ｐゴシック"/>
                <a:cs typeface="Arial"/>
              </a:rPr>
              <a:t>The documentation of your improvement efforts.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name="Slide1122">
    <p:spTree>
      <p:nvGrpSpPr>
        <p:cNvPr id="1" name=""/>
        <p:cNvGrpSpPr/>
        <p:nvPr/>
      </p:nvGrpSpPr>
      <p:grpSpPr>
        <a:xfrm>
          <a:off x="0" y="0"/>
          <a:ext cx="0" cy="0"/>
          <a:chOff x="0" y="0"/>
          <a:chExt cx="0" cy="0"/>
        </a:xfrm>
      </p:grpSpPr>
      <p:pic>
        <p:nvPicPr>
          <p:cNvPr id="2" name="Picture 3" descr="1.png"/>
          <p:cNvPicPr>
            <a:picLocks noChangeAspect="1"/>
          </p:cNvPicPr>
          <p:nvPr/>
        </p:nvPicPr>
        <p:blipFill>
          <a:blip r:embed="rId3"/>
          <a:stretch>
            <a:fillRect/>
          </a:stretch>
        </p:blipFill>
        <p:spPr>
          <a:xfrm>
            <a:off x="30586" y="0"/>
            <a:ext cx="8961019" cy="6858000"/>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6553203" y="4953003"/>
            <a:ext cx="2362196" cy="1077218"/>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7B00E4"/>
                </a:solidFill>
                <a:uFillTx/>
                <a:latin typeface="Arial"/>
                <a:ea typeface="ＭＳ Ｐゴシック"/>
                <a:cs typeface="ＭＳ Ｐゴシック"/>
              </a:rPr>
              <a:t>Pages 170-181</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name="Slide1045">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122236" y="304796"/>
            <a:ext cx="8716966" cy="558101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50000"/>
              </a:lnSpc>
              <a:spcBef>
                <a:spcPts val="0"/>
              </a:spcBef>
              <a:spcAft>
                <a:spcPts val="0"/>
              </a:spcAft>
              <a:buNone/>
              <a:tabLst>
                <a:tab pos="342900" algn="l"/>
              </a:tabLst>
              <a:defRPr sz="1800" b="0" i="0" u="none" strike="noStrike" kern="0" cap="none" spc="0" baseline="0">
                <a:solidFill>
                  <a:srgbClr val="000000"/>
                </a:solidFill>
                <a:uFillTx/>
              </a:defRPr>
            </a:pPr>
            <a:r>
              <a:rPr lang="en-US" sz="4000" b="1" i="1" u="none" strike="noStrike" kern="1200" cap="none" spc="0" baseline="0">
                <a:solidFill>
                  <a:srgbClr val="FF5008"/>
                </a:solidFill>
                <a:uFillTx/>
                <a:latin typeface="Arial"/>
                <a:ea typeface="ＭＳ Ｐゴシック"/>
                <a:cs typeface="Arial"/>
              </a:rPr>
              <a:t>VISION</a:t>
            </a:r>
            <a:r>
              <a:rPr lang="en-US" sz="4000" b="1" i="0" u="none" strike="noStrike" kern="1200" cap="none" spc="0" baseline="0">
                <a:solidFill>
                  <a:srgbClr val="FF5008"/>
                </a:solidFill>
                <a:uFillTx/>
                <a:latin typeface="Arial"/>
                <a:ea typeface="ＭＳ Ｐゴシック"/>
                <a:cs typeface="Arial"/>
              </a:rPr>
              <a:t> </a:t>
            </a:r>
            <a:r>
              <a:rPr lang="en-US" sz="4000" b="1" i="0" u="none" strike="noStrike" kern="1200" cap="none" spc="0" baseline="0">
                <a:solidFill>
                  <a:srgbClr val="000000"/>
                </a:solidFill>
                <a:uFillTx/>
                <a:latin typeface="Arial"/>
                <a:ea typeface="ＭＳ Ｐゴシック"/>
                <a:cs typeface="Arial"/>
              </a:rPr>
              <a:t>defines the desired or intended future state of an organization or enterprise in terms of its fundamental objectives relative to key, core areas (curr, inst, assess, environ).</a:t>
            </a:r>
            <a:endParaRPr lang="en-US" sz="4000" b="1" i="0" u="none" strike="noStrike" kern="1200" cap="none" spc="0" baseline="0">
              <a:solidFill>
                <a:srgbClr val="000000"/>
              </a:solidFill>
              <a:effectLst>
                <a:outerShdw dist="38096" dir="2700000">
                  <a:srgbClr val="000000"/>
                </a:outerShdw>
              </a:effectLst>
              <a:uFillTx/>
              <a:latin typeface="Arial"/>
              <a:ea typeface="ＭＳ Ｐゴシック"/>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name="Slide1123">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p:nvPr/>
        </p:nvSpPr>
        <p:spPr>
          <a:xfrm>
            <a:off x="761996" y="1946272"/>
            <a:ext cx="7924803" cy="100797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50000"/>
              </a:lnSpc>
              <a:spcBef>
                <a:spcPts val="1300"/>
              </a:spcBef>
              <a:spcAft>
                <a:spcPts val="0"/>
              </a:spcAft>
              <a:buNone/>
              <a:tabLst/>
              <a:defRPr sz="1800" b="0" i="0" u="none" strike="noStrike" kern="0" cap="none" spc="0" baseline="0">
                <a:solidFill>
                  <a:srgbClr val="000000"/>
                </a:solidFill>
                <a:uFillTx/>
              </a:defRPr>
            </a:pPr>
            <a:endParaRPr lang="en-US" sz="4200" b="1" i="0" u="none" strike="noStrike" kern="1200" cap="none" spc="0" baseline="0">
              <a:solidFill>
                <a:srgbClr val="000000"/>
              </a:solidFill>
              <a:uFillTx/>
              <a:latin typeface="Arial"/>
              <a:ea typeface="ＭＳ Ｐゴシック"/>
              <a:cs typeface="ＭＳ Ｐゴシック"/>
            </a:endParaRPr>
          </a:p>
        </p:txBody>
      </p:sp>
      <p:sp>
        <p:nvSpPr>
          <p:cNvPr id="3" name="Rectangle 6"/>
          <p:cNvSpPr/>
          <p:nvPr/>
        </p:nvSpPr>
        <p:spPr>
          <a:xfrm>
            <a:off x="0" y="76196"/>
            <a:ext cx="9144000" cy="1066803"/>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MAKING TIME FOR </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SCHOOL IMPROVEMENT</a:t>
            </a:r>
          </a:p>
        </p:txBody>
      </p:sp>
      <p:sp>
        <p:nvSpPr>
          <p:cNvPr id="4" name="TextBox 2"/>
          <p:cNvSpPr txBox="1"/>
          <p:nvPr/>
        </p:nvSpPr>
        <p:spPr>
          <a:xfrm>
            <a:off x="457200" y="1285582"/>
            <a:ext cx="8001000" cy="4429417"/>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0" indent="-457200" algn="l" defTabSz="914400" rtl="0" fontAlgn="auto" hangingPunct="0">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effectLst>
                  <a:outerShdw dist="38096" dir="2700000">
                    <a:srgbClr val="000000"/>
                  </a:outerShdw>
                </a:effectLst>
                <a:uFillTx/>
                <a:latin typeface="Arial"/>
                <a:ea typeface="ＭＳ Ｐゴシック"/>
                <a:cs typeface="Arial"/>
              </a:rPr>
              <a:t>Knowledge/Information (Why?)</a:t>
            </a:r>
          </a:p>
          <a:p>
            <a:pPr marL="457200" marR="0" lvl="0" indent="-457200" algn="l" defTabSz="914400" rtl="0" fontAlgn="auto" hangingPunct="0">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effectLst>
                  <a:outerShdw dist="38096" dir="2700000">
                    <a:srgbClr val="000000"/>
                  </a:outerShdw>
                </a:effectLst>
                <a:uFillTx/>
                <a:latin typeface="Arial"/>
                <a:ea typeface="ＭＳ Ｐゴシック"/>
                <a:cs typeface="Arial"/>
              </a:rPr>
              <a:t>CIPlanning Framework/Process</a:t>
            </a:r>
          </a:p>
          <a:p>
            <a:pPr marL="457200" marR="0" lvl="0" indent="-457200" algn="l" defTabSz="914400" rtl="0" fontAlgn="auto" hangingPunct="0">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effectLst>
                  <a:outerShdw dist="38096" dir="2700000">
                    <a:srgbClr val="000000"/>
                  </a:outerShdw>
                </a:effectLst>
                <a:uFillTx/>
                <a:latin typeface="Arial"/>
                <a:ea typeface="ＭＳ Ｐゴシック"/>
                <a:cs typeface="Arial"/>
              </a:rPr>
              <a:t>Data</a:t>
            </a:r>
          </a:p>
          <a:p>
            <a:pPr marL="457200" marR="0" lvl="0" indent="-457200" algn="l" defTabSz="914400" rtl="0" fontAlgn="auto" hangingPunct="0">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effectLst>
                  <a:outerShdw dist="38096" dir="2700000">
                    <a:srgbClr val="000000"/>
                  </a:outerShdw>
                </a:effectLst>
                <a:uFillTx/>
                <a:latin typeface="Arial"/>
                <a:ea typeface="ＭＳ Ｐゴシック"/>
                <a:cs typeface="Arial"/>
              </a:rPr>
              <a:t>Organizational Structures</a:t>
            </a:r>
          </a:p>
          <a:p>
            <a:pPr marL="457200" marR="0" lvl="0" indent="-457200" algn="l" defTabSz="914400" rtl="0" fontAlgn="auto" hangingPunct="0">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effectLst>
                  <a:outerShdw dist="38096" dir="2700000">
                    <a:srgbClr val="000000"/>
                  </a:outerShdw>
                </a:effectLst>
                <a:uFillTx/>
                <a:latin typeface="Arial"/>
                <a:ea typeface="ＭＳ Ｐゴシック"/>
                <a:cs typeface="Arial"/>
              </a:rPr>
              <a:t>Time</a:t>
            </a:r>
          </a:p>
        </p:txBody>
      </p:sp>
    </p:spTree>
  </p:cSld>
  <p:clrMapOvr>
    <a:masterClrMapping/>
  </p:clrMapOvr>
  <p:transition>
    <p:random/>
  </p:transition>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name="Slide1124">
    <p:spTree>
      <p:nvGrpSpPr>
        <p:cNvPr id="1" name=""/>
        <p:cNvGrpSpPr/>
        <p:nvPr/>
      </p:nvGrpSpPr>
      <p:grpSpPr>
        <a:xfrm>
          <a:off x="0" y="0"/>
          <a:ext cx="0" cy="0"/>
          <a:chOff x="0" y="0"/>
          <a:chExt cx="0" cy="0"/>
        </a:xfrm>
      </p:grpSpPr>
      <p:pic>
        <p:nvPicPr>
          <p:cNvPr id="2" name="Picture 3" descr="1.png"/>
          <p:cNvPicPr>
            <a:picLocks noChangeAspect="1"/>
          </p:cNvPicPr>
          <p:nvPr/>
        </p:nvPicPr>
        <p:blipFill>
          <a:blip r:embed="rId3"/>
          <a:stretch>
            <a:fillRect/>
          </a:stretch>
        </p:blipFill>
        <p:spPr>
          <a:xfrm>
            <a:off x="76196" y="0"/>
            <a:ext cx="8961019" cy="6858000"/>
          </a:xfrm>
          <a:prstGeom prst="rect">
            <a:avLst/>
          </a:prstGeom>
          <a:noFill/>
          <a:ln>
            <a:noFill/>
          </a:ln>
          <a:effectLst>
            <a:outerShdw dist="22997" dir="5400000" algn="tl">
              <a:srgbClr val="000000">
                <a:alpha val="35000"/>
              </a:srgbClr>
            </a:outerShdw>
          </a:effectLst>
        </p:spPr>
      </p:pic>
      <p:sp>
        <p:nvSpPr>
          <p:cNvPr id="3" name="Rectangle 5"/>
          <p:cNvSpPr/>
          <p:nvPr/>
        </p:nvSpPr>
        <p:spPr>
          <a:xfrm>
            <a:off x="1676396" y="1752603"/>
            <a:ext cx="4038603" cy="1219196"/>
          </a:xfrm>
          <a:prstGeom prst="rect">
            <a:avLst/>
          </a:prstGeom>
          <a:noFill/>
          <a:ln w="9528">
            <a:solidFill>
              <a:srgbClr val="FF6600"/>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Times New Roman"/>
            </a:endParaRPr>
          </a:p>
        </p:txBody>
      </p:sp>
      <p:sp>
        <p:nvSpPr>
          <p:cNvPr id="4" name="TextBox 1"/>
          <p:cNvSpPr txBox="1"/>
          <p:nvPr/>
        </p:nvSpPr>
        <p:spPr>
          <a:xfrm>
            <a:off x="4855427" y="6457885"/>
            <a:ext cx="3527325" cy="400114"/>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1" i="1" u="none" strike="noStrike" kern="1200" cap="none" spc="0" baseline="0">
                <a:solidFill>
                  <a:srgbClr val="FF6600"/>
                </a:solidFill>
                <a:uFillTx/>
                <a:latin typeface="Arial"/>
                <a:ea typeface="ＭＳ Ｐゴシック"/>
                <a:cs typeface="ＭＳ Ｐゴシック"/>
              </a:rPr>
              <a:t>Knowledge/Information: Why?</a:t>
            </a:r>
          </a:p>
        </p:txBody>
      </p:sp>
      <p:sp>
        <p:nvSpPr>
          <p:cNvPr id="5" name="Rectangle 4"/>
          <p:cNvSpPr/>
          <p:nvPr/>
        </p:nvSpPr>
        <p:spPr>
          <a:xfrm>
            <a:off x="8229600" y="6400800"/>
            <a:ext cx="838203" cy="381003"/>
          </a:xfrm>
          <a:prstGeom prst="rect">
            <a:avLst/>
          </a:prstGeom>
          <a:noFill/>
          <a:ln w="9528">
            <a:solidFill>
              <a:srgbClr val="FF6600"/>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name="Slide1125">
    <p:spTree>
      <p:nvGrpSpPr>
        <p:cNvPr id="1" name=""/>
        <p:cNvGrpSpPr/>
        <p:nvPr/>
      </p:nvGrpSpPr>
      <p:grpSpPr>
        <a:xfrm>
          <a:off x="0" y="0"/>
          <a:ext cx="0" cy="0"/>
          <a:chOff x="0" y="0"/>
          <a:chExt cx="0" cy="0"/>
        </a:xfrm>
      </p:grpSpPr>
      <p:pic>
        <p:nvPicPr>
          <p:cNvPr id="2" name="Picture 3" descr="1.png"/>
          <p:cNvPicPr>
            <a:picLocks noChangeAspect="1"/>
          </p:cNvPicPr>
          <p:nvPr/>
        </p:nvPicPr>
        <p:blipFill>
          <a:blip r:embed="rId3"/>
          <a:stretch>
            <a:fillRect/>
          </a:stretch>
        </p:blipFill>
        <p:spPr>
          <a:xfrm>
            <a:off x="30586" y="0"/>
            <a:ext cx="8961019" cy="6858000"/>
          </a:xfrm>
          <a:prstGeom prst="rect">
            <a:avLst/>
          </a:prstGeom>
          <a:noFill/>
          <a:ln>
            <a:noFill/>
          </a:ln>
          <a:effectLst>
            <a:outerShdw dist="22997" dir="5400000" algn="tl">
              <a:srgbClr val="000000">
                <a:alpha val="35000"/>
              </a:srgbClr>
            </a:outerShdw>
          </a:effectLst>
        </p:spPr>
      </p:pic>
      <p:sp>
        <p:nvSpPr>
          <p:cNvPr id="3" name="Rectangle 5"/>
          <p:cNvSpPr/>
          <p:nvPr/>
        </p:nvSpPr>
        <p:spPr>
          <a:xfrm>
            <a:off x="1676396" y="1752603"/>
            <a:ext cx="4876796" cy="4800600"/>
          </a:xfrm>
          <a:prstGeom prst="rect">
            <a:avLst/>
          </a:prstGeom>
          <a:noFill/>
          <a:ln w="9528">
            <a:solidFill>
              <a:srgbClr val="FF0000"/>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Times New Roman"/>
            </a:endParaRPr>
          </a:p>
        </p:txBody>
      </p:sp>
      <p:sp>
        <p:nvSpPr>
          <p:cNvPr id="4" name="Rectangle 4"/>
          <p:cNvSpPr/>
          <p:nvPr/>
        </p:nvSpPr>
        <p:spPr>
          <a:xfrm>
            <a:off x="7315200" y="381003"/>
            <a:ext cx="1752603" cy="4267203"/>
          </a:xfrm>
          <a:prstGeom prst="rect">
            <a:avLst/>
          </a:prstGeom>
          <a:noFill/>
          <a:ln w="9528">
            <a:solidFill>
              <a:srgbClr val="FF0000"/>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Times New Roman"/>
            </a:endParaRPr>
          </a:p>
        </p:txBody>
      </p:sp>
      <p:sp>
        <p:nvSpPr>
          <p:cNvPr id="5" name="TextBox 6"/>
          <p:cNvSpPr txBox="1"/>
          <p:nvPr/>
        </p:nvSpPr>
        <p:spPr>
          <a:xfrm>
            <a:off x="5943600" y="6457885"/>
            <a:ext cx="2377796" cy="400114"/>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1" i="1" u="none" strike="noStrike" kern="1200" cap="none" spc="0" baseline="0">
                <a:solidFill>
                  <a:srgbClr val="FF0000"/>
                </a:solidFill>
                <a:uFillTx/>
                <a:latin typeface="Arial"/>
                <a:ea typeface="ＭＳ Ｐゴシック"/>
                <a:cs typeface="ＭＳ Ｐゴシック"/>
              </a:rPr>
              <a:t>Framework/Process</a:t>
            </a:r>
          </a:p>
        </p:txBody>
      </p:sp>
      <p:sp>
        <p:nvSpPr>
          <p:cNvPr id="6" name="Rectangle 7"/>
          <p:cNvSpPr/>
          <p:nvPr/>
        </p:nvSpPr>
        <p:spPr>
          <a:xfrm>
            <a:off x="8229600" y="6400800"/>
            <a:ext cx="838203" cy="381003"/>
          </a:xfrm>
          <a:prstGeom prst="rect">
            <a:avLst/>
          </a:prstGeom>
          <a:noFill/>
          <a:ln w="9528">
            <a:solidFill>
              <a:srgbClr val="FF6600"/>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name="Slide1126">
    <p:spTree>
      <p:nvGrpSpPr>
        <p:cNvPr id="1" name=""/>
        <p:cNvGrpSpPr/>
        <p:nvPr/>
      </p:nvGrpSpPr>
      <p:grpSpPr>
        <a:xfrm>
          <a:off x="0" y="0"/>
          <a:ext cx="0" cy="0"/>
          <a:chOff x="0" y="0"/>
          <a:chExt cx="0" cy="0"/>
        </a:xfrm>
      </p:grpSpPr>
      <p:pic>
        <p:nvPicPr>
          <p:cNvPr id="2" name="Picture 3" descr="1.png"/>
          <p:cNvPicPr>
            <a:picLocks noChangeAspect="1"/>
          </p:cNvPicPr>
          <p:nvPr/>
        </p:nvPicPr>
        <p:blipFill>
          <a:blip r:embed="rId3"/>
          <a:stretch>
            <a:fillRect/>
          </a:stretch>
        </p:blipFill>
        <p:spPr>
          <a:xfrm>
            <a:off x="30586" y="0"/>
            <a:ext cx="8961019" cy="6858000"/>
          </a:xfrm>
          <a:prstGeom prst="rect">
            <a:avLst/>
          </a:prstGeom>
          <a:noFill/>
          <a:ln>
            <a:noFill/>
          </a:ln>
          <a:effectLst>
            <a:outerShdw dist="22997" dir="5400000" algn="tl">
              <a:srgbClr val="000000">
                <a:alpha val="35000"/>
              </a:srgbClr>
            </a:outerShdw>
          </a:effectLst>
        </p:spPr>
      </p:pic>
      <p:sp>
        <p:nvSpPr>
          <p:cNvPr id="3" name="Rectangle 5"/>
          <p:cNvSpPr/>
          <p:nvPr/>
        </p:nvSpPr>
        <p:spPr>
          <a:xfrm>
            <a:off x="6324603" y="304796"/>
            <a:ext cx="1219196" cy="3352803"/>
          </a:xfrm>
          <a:prstGeom prst="rect">
            <a:avLst/>
          </a:prstGeom>
          <a:noFill/>
          <a:ln w="9528">
            <a:solidFill>
              <a:srgbClr val="008000"/>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Times New Roman"/>
            </a:endParaRPr>
          </a:p>
        </p:txBody>
      </p:sp>
      <p:sp>
        <p:nvSpPr>
          <p:cNvPr id="4" name="TextBox 4"/>
          <p:cNvSpPr txBox="1"/>
          <p:nvPr/>
        </p:nvSpPr>
        <p:spPr>
          <a:xfrm>
            <a:off x="7467603" y="6457885"/>
            <a:ext cx="793031" cy="400114"/>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1" i="1" u="none" strike="noStrike" kern="1200" cap="none" spc="0" baseline="0">
                <a:solidFill>
                  <a:srgbClr val="008000"/>
                </a:solidFill>
                <a:uFillTx/>
                <a:latin typeface="Arial"/>
                <a:ea typeface="ＭＳ Ｐゴシック"/>
                <a:cs typeface="ＭＳ Ｐゴシック"/>
              </a:rPr>
              <a:t>Data</a:t>
            </a:r>
          </a:p>
        </p:txBody>
      </p:sp>
      <p:sp>
        <p:nvSpPr>
          <p:cNvPr id="5" name="Rectangle 6"/>
          <p:cNvSpPr/>
          <p:nvPr/>
        </p:nvSpPr>
        <p:spPr>
          <a:xfrm>
            <a:off x="8229600" y="6400800"/>
            <a:ext cx="838203" cy="381003"/>
          </a:xfrm>
          <a:prstGeom prst="rect">
            <a:avLst/>
          </a:prstGeom>
          <a:noFill/>
          <a:ln w="9528">
            <a:solidFill>
              <a:srgbClr val="FF6600"/>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name="Slide1127">
    <p:spTree>
      <p:nvGrpSpPr>
        <p:cNvPr id="1" name=""/>
        <p:cNvGrpSpPr/>
        <p:nvPr/>
      </p:nvGrpSpPr>
      <p:grpSpPr>
        <a:xfrm>
          <a:off x="0" y="0"/>
          <a:ext cx="0" cy="0"/>
          <a:chOff x="0" y="0"/>
          <a:chExt cx="0" cy="0"/>
        </a:xfrm>
      </p:grpSpPr>
      <p:pic>
        <p:nvPicPr>
          <p:cNvPr id="2" name="Picture 3" descr="1.png"/>
          <p:cNvPicPr>
            <a:picLocks noChangeAspect="1"/>
          </p:cNvPicPr>
          <p:nvPr/>
        </p:nvPicPr>
        <p:blipFill>
          <a:blip r:embed="rId3"/>
          <a:stretch>
            <a:fillRect/>
          </a:stretch>
        </p:blipFill>
        <p:spPr>
          <a:xfrm>
            <a:off x="30586" y="0"/>
            <a:ext cx="8961019" cy="6858000"/>
          </a:xfrm>
          <a:prstGeom prst="rect">
            <a:avLst/>
          </a:prstGeom>
          <a:noFill/>
          <a:ln>
            <a:noFill/>
          </a:ln>
          <a:effectLst>
            <a:outerShdw dist="22997" dir="5400000" algn="tl">
              <a:srgbClr val="000000">
                <a:alpha val="35000"/>
              </a:srgbClr>
            </a:outerShdw>
          </a:effectLst>
        </p:spPr>
      </p:pic>
      <p:sp>
        <p:nvSpPr>
          <p:cNvPr id="3" name="Rectangle 5"/>
          <p:cNvSpPr/>
          <p:nvPr/>
        </p:nvSpPr>
        <p:spPr>
          <a:xfrm>
            <a:off x="1143000" y="381003"/>
            <a:ext cx="4419596" cy="1600200"/>
          </a:xfrm>
          <a:prstGeom prst="rect">
            <a:avLst/>
          </a:prstGeom>
          <a:noFill/>
          <a:ln w="9528">
            <a:solidFill>
              <a:srgbClr val="800000"/>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Times New Roman"/>
            </a:endParaRPr>
          </a:p>
        </p:txBody>
      </p:sp>
      <p:sp>
        <p:nvSpPr>
          <p:cNvPr id="4" name="TextBox 4"/>
          <p:cNvSpPr txBox="1"/>
          <p:nvPr/>
        </p:nvSpPr>
        <p:spPr>
          <a:xfrm>
            <a:off x="5257800" y="6457885"/>
            <a:ext cx="2972568" cy="400114"/>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1" i="1" u="none" strike="noStrike" kern="1200" cap="none" spc="0" baseline="0">
                <a:solidFill>
                  <a:srgbClr val="800000"/>
                </a:solidFill>
                <a:uFillTx/>
                <a:latin typeface="Arial"/>
                <a:ea typeface="ＭＳ Ｐゴシック"/>
                <a:cs typeface="ＭＳ Ｐゴシック"/>
              </a:rPr>
              <a:t>Organizational Structures</a:t>
            </a:r>
          </a:p>
        </p:txBody>
      </p:sp>
      <p:sp>
        <p:nvSpPr>
          <p:cNvPr id="5" name="Rectangle 6"/>
          <p:cNvSpPr/>
          <p:nvPr/>
        </p:nvSpPr>
        <p:spPr>
          <a:xfrm>
            <a:off x="8229600" y="6400800"/>
            <a:ext cx="838203" cy="381003"/>
          </a:xfrm>
          <a:prstGeom prst="rect">
            <a:avLst/>
          </a:prstGeom>
          <a:noFill/>
          <a:ln w="9528">
            <a:solidFill>
              <a:srgbClr val="FF6600"/>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name="Slide1128">
    <p:spTree>
      <p:nvGrpSpPr>
        <p:cNvPr id="1" name=""/>
        <p:cNvGrpSpPr/>
        <p:nvPr/>
      </p:nvGrpSpPr>
      <p:grpSpPr>
        <a:xfrm>
          <a:off x="0" y="0"/>
          <a:ext cx="0" cy="0"/>
          <a:chOff x="0" y="0"/>
          <a:chExt cx="0" cy="0"/>
        </a:xfrm>
      </p:grpSpPr>
      <p:pic>
        <p:nvPicPr>
          <p:cNvPr id="2" name="Picture 3" descr="1.png"/>
          <p:cNvPicPr>
            <a:picLocks noChangeAspect="1"/>
          </p:cNvPicPr>
          <p:nvPr/>
        </p:nvPicPr>
        <p:blipFill>
          <a:blip r:embed="rId3"/>
          <a:stretch>
            <a:fillRect/>
          </a:stretch>
        </p:blipFill>
        <p:spPr>
          <a:xfrm>
            <a:off x="30586" y="0"/>
            <a:ext cx="8961019" cy="6858000"/>
          </a:xfrm>
          <a:prstGeom prst="rect">
            <a:avLst/>
          </a:prstGeom>
          <a:noFill/>
          <a:ln>
            <a:noFill/>
          </a:ln>
          <a:effectLst>
            <a:outerShdw dist="22997" dir="5400000" algn="tl">
              <a:srgbClr val="000000">
                <a:alpha val="35000"/>
              </a:srgbClr>
            </a:outerShdw>
          </a:effectLst>
        </p:spPr>
      </p:pic>
      <p:sp>
        <p:nvSpPr>
          <p:cNvPr id="3" name="Rectangle 5"/>
          <p:cNvSpPr/>
          <p:nvPr/>
        </p:nvSpPr>
        <p:spPr>
          <a:xfrm>
            <a:off x="228600" y="381003"/>
            <a:ext cx="1066803" cy="1219196"/>
          </a:xfrm>
          <a:prstGeom prst="rect">
            <a:avLst/>
          </a:prstGeom>
          <a:noFill/>
          <a:ln w="9528">
            <a:solidFill>
              <a:srgbClr val="0000FF"/>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Times New Roman"/>
            </a:endParaRPr>
          </a:p>
        </p:txBody>
      </p:sp>
      <p:sp>
        <p:nvSpPr>
          <p:cNvPr id="4" name="TextBox 4"/>
          <p:cNvSpPr txBox="1"/>
          <p:nvPr/>
        </p:nvSpPr>
        <p:spPr>
          <a:xfrm>
            <a:off x="7391396" y="6457885"/>
            <a:ext cx="830988" cy="400114"/>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2000" b="1" i="1" u="none" strike="noStrike" kern="1200" cap="none" spc="0" baseline="0">
                <a:solidFill>
                  <a:srgbClr val="0000FF"/>
                </a:solidFill>
                <a:uFillTx/>
                <a:latin typeface="Arial"/>
                <a:ea typeface="ＭＳ Ｐゴシック"/>
                <a:cs typeface="ＭＳ Ｐゴシック"/>
              </a:rPr>
              <a:t>Time</a:t>
            </a:r>
          </a:p>
        </p:txBody>
      </p:sp>
      <p:sp>
        <p:nvSpPr>
          <p:cNvPr id="5" name="Rectangle 6"/>
          <p:cNvSpPr/>
          <p:nvPr/>
        </p:nvSpPr>
        <p:spPr>
          <a:xfrm>
            <a:off x="8229600" y="6400800"/>
            <a:ext cx="838203" cy="381003"/>
          </a:xfrm>
          <a:prstGeom prst="rect">
            <a:avLst/>
          </a:prstGeom>
          <a:noFill/>
          <a:ln w="9528">
            <a:solidFill>
              <a:srgbClr val="FF6600"/>
            </a:solid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Times New Roman"/>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6.xml><?xml version="1.0" encoding="utf-8"?>
<p:sld xmlns:a="http://schemas.openxmlformats.org/drawingml/2006/main" xmlns:r="http://schemas.openxmlformats.org/officeDocument/2006/relationships" xmlns:p="http://schemas.openxmlformats.org/presentationml/2006/main">
  <p:cSld name="Slide1165">
    <p:spTree>
      <p:nvGrpSpPr>
        <p:cNvPr id="1" name=""/>
        <p:cNvGrpSpPr/>
        <p:nvPr/>
      </p:nvGrpSpPr>
      <p:grpSpPr>
        <a:xfrm>
          <a:off x="0" y="0"/>
          <a:ext cx="0" cy="0"/>
          <a:chOff x="0" y="0"/>
          <a:chExt cx="0" cy="0"/>
        </a:xfrm>
      </p:grpSpPr>
      <p:pic>
        <p:nvPicPr>
          <p:cNvPr id="2" name="Picture 3" descr="Screen shot 2013-05-20 at 11.54.36 AM.png"/>
          <p:cNvPicPr>
            <a:picLocks noChangeAspect="1"/>
          </p:cNvPicPr>
          <p:nvPr/>
        </p:nvPicPr>
        <p:blipFill>
          <a:blip r:embed="rId2"/>
          <a:stretch>
            <a:fillRect/>
          </a:stretch>
        </p:blipFill>
        <p:spPr>
          <a:xfrm>
            <a:off x="1154658" y="1524003"/>
            <a:ext cx="6922547" cy="5230368"/>
          </a:xfrm>
          <a:prstGeom prst="rect">
            <a:avLst/>
          </a:prstGeom>
          <a:noFill/>
          <a:ln>
            <a:noFill/>
          </a:ln>
          <a:effectLst>
            <a:outerShdw dist="22997" dir="5400000" algn="tl">
              <a:srgbClr val="000000">
                <a:alpha val="35000"/>
              </a:srgbClr>
            </a:outerShdw>
          </a:effectLst>
        </p:spPr>
      </p:pic>
      <p:sp>
        <p:nvSpPr>
          <p:cNvPr id="3" name="Rectangle 2"/>
          <p:cNvSpPr/>
          <p:nvPr/>
        </p:nvSpPr>
        <p:spPr>
          <a:xfrm>
            <a:off x="0" y="152403"/>
            <a:ext cx="9144000" cy="1143000"/>
          </a:xfrm>
          <a:prstGeom prst="rect">
            <a:avLst/>
          </a:prstGeom>
          <a:noFill/>
          <a:ln>
            <a:noFill/>
            <a:prstDash val="solid"/>
          </a:ln>
          <a:effectLst>
            <a:outerShdw dist="22997" dir="5400000" algn="tl">
              <a:srgbClr val="000000">
                <a:alpha val="35000"/>
              </a:srgbClr>
            </a:outerShdw>
          </a:effectLst>
        </p:spPr>
        <p:txBody>
          <a:bodyPr vert="horz" wrap="square" lIns="101882" tIns="50941" rIns="101882" bIns="50941" anchor="ctr" anchorCtr="1" compatLnSpc="1"/>
          <a:lstStyle/>
          <a:p>
            <a:pPr marL="0" marR="0" lvl="0" indent="0" algn="ctr" defTabSz="1019171"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Determine how and when you will</a:t>
            </a:r>
            <a:br>
              <a:rPr lang="en-US" sz="3200" b="1" i="0" u="none" strike="noStrike" kern="1200" cap="none" spc="0" baseline="0">
                <a:solidFill>
                  <a:srgbClr val="000000"/>
                </a:solidFill>
                <a:uFillTx/>
                <a:latin typeface="Arial"/>
                <a:ea typeface="ＭＳ Ｐゴシック"/>
                <a:cs typeface="Arial"/>
              </a:rPr>
            </a:br>
            <a:r>
              <a:rPr lang="en-US" sz="3200" b="1" i="0" u="none" strike="noStrike" kern="1200" cap="none" spc="0" baseline="0">
                <a:solidFill>
                  <a:srgbClr val="000000"/>
                </a:solidFill>
                <a:uFillTx/>
                <a:latin typeface="Arial"/>
                <a:ea typeface="ＭＳ Ｐゴシック"/>
                <a:cs typeface="Arial"/>
              </a:rPr>
              <a:t>do the work of continuous school improvement with your school. </a:t>
            </a:r>
          </a:p>
        </p:txBody>
      </p:sp>
      <p:sp>
        <p:nvSpPr>
          <p:cNvPr id="4" name="Text Box 3"/>
          <p:cNvSpPr txBox="1"/>
          <p:nvPr/>
        </p:nvSpPr>
        <p:spPr>
          <a:xfrm>
            <a:off x="1524003" y="2133596"/>
            <a:ext cx="6019796" cy="4031873"/>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ＭＳ Ｐゴシック"/>
              </a:rPr>
              <a:t>Read through the sample timeline.</a:t>
            </a:r>
          </a:p>
          <a:p>
            <a:pPr marL="0" marR="0" lvl="0" indent="0" algn="ctr"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7B00E4"/>
                </a:solidFill>
                <a:uFillTx/>
                <a:latin typeface="Arial"/>
                <a:ea typeface="ＭＳ Ｐゴシック"/>
                <a:cs typeface="ＭＳ Ｐゴシック"/>
              </a:rPr>
              <a:t>Pages 170-181</a:t>
            </a:r>
            <a:endParaRPr lang="en-US" sz="3200" b="1" i="0" u="none" strike="noStrike" kern="1200" cap="none" spc="0" baseline="0">
              <a:solidFill>
                <a:srgbClr val="000000"/>
              </a:solidFill>
              <a:uFillTx/>
              <a:latin typeface="Arial"/>
              <a:ea typeface="ＭＳ Ｐゴシック"/>
              <a:cs typeface="ＭＳ Ｐゴシック"/>
            </a:endParaRPr>
          </a:p>
          <a:p>
            <a:pPr marL="0" marR="0" lvl="0" indent="0" algn="ctr"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ＭＳ Ｐゴシック"/>
              </a:rPr>
              <a:t>How can this be a resource for your work with schools?  Discuss with your table group.</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7.xml><?xml version="1.0" encoding="utf-8"?>
<p:sld xmlns:a="http://schemas.openxmlformats.org/drawingml/2006/main" xmlns:r="http://schemas.openxmlformats.org/officeDocument/2006/relationships" xmlns:p="http://schemas.openxmlformats.org/presentationml/2006/main">
  <p:cSld name="Slide1137">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34"/>
          <p:cNvSpPr/>
          <p:nvPr/>
        </p:nvSpPr>
        <p:spPr>
          <a:xfrm>
            <a:off x="0" y="9528"/>
            <a:ext cx="9144000" cy="75247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all" spc="0" baseline="0">
                <a:solidFill>
                  <a:srgbClr val="FFFFFF"/>
                </a:solidFill>
                <a:uFillTx/>
                <a:latin typeface="Arial"/>
                <a:ea typeface="ＭＳ Ｐゴシック"/>
                <a:cs typeface="ＭＳ Ｐゴシック"/>
              </a:rPr>
              <a:t>BENEFITS OF TIMELINE</a:t>
            </a:r>
            <a:endParaRPr lang="en-US" sz="3400" b="1" i="1" u="none" strike="noStrike" kern="1200" cap="all" spc="0" baseline="0">
              <a:solidFill>
                <a:srgbClr val="FFFFFF"/>
              </a:solidFill>
              <a:uFillTx/>
              <a:latin typeface="Arial"/>
              <a:ea typeface="ＭＳ Ｐゴシック"/>
              <a:cs typeface="ＭＳ Ｐゴシック"/>
            </a:endParaRPr>
          </a:p>
        </p:txBody>
      </p:sp>
      <p:sp>
        <p:nvSpPr>
          <p:cNvPr id="3" name="Rectangle 1027"/>
          <p:cNvSpPr/>
          <p:nvPr/>
        </p:nvSpPr>
        <p:spPr>
          <a:xfrm>
            <a:off x="76196" y="761996"/>
            <a:ext cx="8910635" cy="548458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effectLst>
                  <a:outerShdw dist="38096" dir="2700000">
                    <a:srgbClr val="000000"/>
                  </a:outerShdw>
                </a:effectLst>
                <a:uFillTx/>
                <a:latin typeface="Arial"/>
                <a:ea typeface="ＭＳ Ｐゴシック"/>
                <a:cs typeface="Arial"/>
              </a:rPr>
              <a:t>Ease ‘what now?’ anxiety, determine appropriate scope and sequence.</a:t>
            </a:r>
          </a:p>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effectLst>
                  <a:outerShdw dist="38096" dir="2700000">
                    <a:srgbClr val="000000"/>
                  </a:outerShdw>
                </a:effectLst>
                <a:uFillTx/>
                <a:latin typeface="Arial"/>
                <a:ea typeface="ＭＳ Ｐゴシック"/>
                <a:cs typeface="Arial"/>
              </a:rPr>
              <a:t>Align with available resources, structures – similarly, show need.</a:t>
            </a:r>
          </a:p>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effectLst>
                  <a:outerShdw dist="38096" dir="2700000">
                    <a:srgbClr val="000000"/>
                  </a:outerShdw>
                </a:effectLst>
                <a:uFillTx/>
                <a:latin typeface="Arial"/>
                <a:ea typeface="ＭＳ Ｐゴシック"/>
                <a:cs typeface="Arial"/>
              </a:rPr>
              <a:t>Consider compliance/accountability deadlines.</a:t>
            </a:r>
          </a:p>
          <a:p>
            <a:pPr marL="571500" marR="0" lvl="0" indent="-571500" algn="l" defTabSz="914400" rtl="0" fontAlgn="auto" hangingPunct="0">
              <a:lnSpc>
                <a:spcPct val="14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effectLst>
                  <a:outerShdw dist="38096" dir="2700000">
                    <a:srgbClr val="000000"/>
                  </a:outerShdw>
                </a:effectLst>
                <a:uFillTx/>
                <a:latin typeface="Arial"/>
                <a:ea typeface="ＭＳ Ｐゴシック"/>
                <a:cs typeface="Arial"/>
              </a:rPr>
              <a:t>Highlight areas for support!!!!!!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8.xml><?xml version="1.0" encoding="utf-8"?>
<p:sld xmlns:a="http://schemas.openxmlformats.org/drawingml/2006/main" xmlns:r="http://schemas.openxmlformats.org/officeDocument/2006/relationships" xmlns:p="http://schemas.openxmlformats.org/presentationml/2006/main" showMasterSp="0">
  <p:cSld name="Slide1147">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8"/>
          <p:cNvSpPr/>
          <p:nvPr/>
        </p:nvSpPr>
        <p:spPr>
          <a:xfrm>
            <a:off x="612776" y="1060447"/>
            <a:ext cx="4497384" cy="5529267"/>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sp>
        <p:nvSpPr>
          <p:cNvPr id="3" name="Rectangle 9"/>
          <p:cNvSpPr/>
          <p:nvPr/>
        </p:nvSpPr>
        <p:spPr>
          <a:xfrm>
            <a:off x="114300" y="-92637"/>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4" name="Rectangle 4"/>
          <p:cNvSpPr/>
          <p:nvPr/>
        </p:nvSpPr>
        <p:spPr>
          <a:xfrm>
            <a:off x="5199534" y="1011518"/>
            <a:ext cx="3944465"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405-415</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pic>
        <p:nvPicPr>
          <p:cNvPr id="5" name="Picture 9" descr="DA-3rdEd-Front-Cover.jpg"/>
          <p:cNvPicPr>
            <a:picLocks noChangeAspect="1"/>
          </p:cNvPicPr>
          <p:nvPr/>
        </p:nvPicPr>
        <p:blipFill>
          <a:blip r:embed="rId4"/>
          <a:stretch>
            <a:fillRect/>
          </a:stretch>
        </p:blipFill>
        <p:spPr>
          <a:xfrm>
            <a:off x="5333996" y="1918438"/>
            <a:ext cx="3555543" cy="4572000"/>
          </a:xfrm>
          <a:prstGeom prst="rect">
            <a:avLst/>
          </a:prstGeom>
          <a:noFill/>
          <a:ln>
            <a:noFill/>
          </a:ln>
          <a:effectLst>
            <a:outerShdw dist="22997" dir="5400000" algn="tl">
              <a:srgbClr val="000000">
                <a:alpha val="35000"/>
              </a:srgbClr>
            </a:outerShdw>
          </a:effectLst>
        </p:spPr>
      </p:pic>
      <p:pic>
        <p:nvPicPr>
          <p:cNvPr id="6" name="Picture 2" descr="Screen Shot 2014-04-14 at 9.24.51 AM.png"/>
          <p:cNvPicPr>
            <a:picLocks noChangeAspect="1"/>
          </p:cNvPicPr>
          <p:nvPr/>
        </p:nvPicPr>
        <p:blipFill>
          <a:blip r:embed="rId5"/>
          <a:stretch>
            <a:fillRect/>
          </a:stretch>
        </p:blipFill>
        <p:spPr>
          <a:xfrm>
            <a:off x="990596" y="1143000"/>
            <a:ext cx="3886200" cy="5387964"/>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49.xml><?xml version="1.0" encoding="utf-8"?>
<p:sld xmlns:a="http://schemas.openxmlformats.org/drawingml/2006/main" xmlns:r="http://schemas.openxmlformats.org/officeDocument/2006/relationships" xmlns:p="http://schemas.openxmlformats.org/presentationml/2006/main">
  <p:cSld name="Slide1211">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name="Slide1046">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034"/>
          <p:cNvSpPr/>
          <p:nvPr/>
        </p:nvSpPr>
        <p:spPr>
          <a:xfrm>
            <a:off x="0" y="9528"/>
            <a:ext cx="9144000" cy="752478"/>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all" spc="0" baseline="0">
                <a:solidFill>
                  <a:srgbClr val="FFFFFF"/>
                </a:solidFill>
                <a:uFillTx/>
                <a:latin typeface="Arial"/>
                <a:ea typeface="ＭＳ Ｐゴシック"/>
                <a:cs typeface="ＭＳ Ｐゴシック"/>
              </a:rPr>
              <a:t>VISION</a:t>
            </a:r>
            <a:endParaRPr lang="en-US" sz="3400" b="1" i="1" u="none" strike="noStrike" kern="1200" cap="all" spc="0" baseline="0">
              <a:solidFill>
                <a:srgbClr val="FFFFFF"/>
              </a:solidFill>
              <a:uFillTx/>
              <a:latin typeface="Arial"/>
              <a:ea typeface="ＭＳ Ｐゴシック"/>
              <a:cs typeface="ＭＳ Ｐゴシック"/>
            </a:endParaRPr>
          </a:p>
        </p:txBody>
      </p:sp>
      <p:sp>
        <p:nvSpPr>
          <p:cNvPr id="3" name="Rectangle 1027"/>
          <p:cNvSpPr/>
          <p:nvPr/>
        </p:nvSpPr>
        <p:spPr>
          <a:xfrm>
            <a:off x="4764" y="914400"/>
            <a:ext cx="9144000" cy="5247586"/>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1028700" marR="0" lvl="1" indent="-571500" algn="l" defTabSz="914400" rtl="0" fontAlgn="auto" hangingPunct="0">
              <a:lnSpc>
                <a:spcPct val="100000"/>
              </a:lnSpc>
              <a:spcBef>
                <a:spcPts val="0"/>
              </a:spcBef>
              <a:spcAft>
                <a:spcPts val="600"/>
              </a:spcAft>
              <a:buClr>
                <a:srgbClr val="808080"/>
              </a:buClr>
              <a:buSzPct val="75000"/>
              <a:buFont typeface="Arial"/>
              <a:buChar char="•"/>
              <a:tabLst>
                <a:tab pos="1371600" algn="l"/>
              </a:tabLst>
              <a:defRPr sz="1800" b="0" i="0" u="none" strike="noStrike" kern="0" cap="none" spc="0" baseline="0">
                <a:solidFill>
                  <a:srgbClr val="000000"/>
                </a:solidFill>
                <a:uFillTx/>
              </a:defRPr>
            </a:pPr>
            <a:r>
              <a:rPr lang="en-US" sz="4000" b="1" i="1" u="none" strike="noStrike" kern="1200" cap="none" spc="0" baseline="0">
                <a:solidFill>
                  <a:srgbClr val="8000FF"/>
                </a:solidFill>
                <a:uFillTx/>
                <a:latin typeface="Arial"/>
                <a:ea typeface="ＭＳ Ｐゴシック"/>
                <a:cs typeface="Arial"/>
              </a:rPr>
              <a:t>Curriculum</a:t>
            </a:r>
            <a:r>
              <a:rPr lang="en-US" sz="3400" b="1" i="0" u="none" strike="noStrike" kern="1200" cap="none" spc="0" baseline="0">
                <a:solidFill>
                  <a:srgbClr val="8000FF"/>
                </a:solidFill>
                <a:uFillTx/>
                <a:latin typeface="Arial"/>
                <a:ea typeface="ＭＳ Ｐゴシック"/>
                <a:cs typeface="ＭＳ Ｐゴシック"/>
              </a:rPr>
              <a:t>—</a:t>
            </a:r>
            <a:br>
              <a:rPr lang="en-US" sz="3400" b="1" i="0" u="none" strike="noStrike" kern="1200" cap="none" spc="0" baseline="0">
                <a:solidFill>
                  <a:srgbClr val="8000FF"/>
                </a:solidFill>
                <a:uFillTx/>
                <a:latin typeface="Arial"/>
                <a:ea typeface="ＭＳ Ｐゴシック"/>
                <a:cs typeface="ＭＳ Ｐゴシック"/>
              </a:rPr>
            </a:br>
            <a:r>
              <a:rPr lang="en-US" sz="3200" b="1" i="0" u="none" strike="noStrike" kern="1200" cap="none" spc="0" baseline="0">
                <a:solidFill>
                  <a:srgbClr val="000000"/>
                </a:solidFill>
                <a:uFillTx/>
                <a:latin typeface="Arial"/>
                <a:ea typeface="ＭＳ Ｐゴシック"/>
                <a:cs typeface="ＭＳ Ｐゴシック"/>
              </a:rPr>
              <a:t>	What we teach.</a:t>
            </a:r>
          </a:p>
          <a:p>
            <a:pPr marL="1028700" marR="0" lvl="1" indent="-571500" algn="l" defTabSz="914400" rtl="0" fontAlgn="auto" hangingPunct="0">
              <a:lnSpc>
                <a:spcPct val="100000"/>
              </a:lnSpc>
              <a:spcBef>
                <a:spcPts val="0"/>
              </a:spcBef>
              <a:spcAft>
                <a:spcPts val="600"/>
              </a:spcAft>
              <a:buClr>
                <a:srgbClr val="808080"/>
              </a:buClr>
              <a:buSzPct val="75000"/>
              <a:buFont typeface="Arial"/>
              <a:buChar char="•"/>
              <a:tabLst>
                <a:tab pos="1371600" algn="l"/>
              </a:tabLst>
              <a:defRPr sz="1800" b="0" i="0" u="none" strike="noStrike" kern="0" cap="none" spc="0" baseline="0">
                <a:solidFill>
                  <a:srgbClr val="000000"/>
                </a:solidFill>
                <a:uFillTx/>
              </a:defRPr>
            </a:pPr>
            <a:r>
              <a:rPr lang="en-US" sz="4000" b="1" i="1" u="none" strike="noStrike" kern="1200" cap="none" spc="0" baseline="0">
                <a:solidFill>
                  <a:srgbClr val="8000FF"/>
                </a:solidFill>
                <a:uFillTx/>
                <a:latin typeface="Arial"/>
                <a:ea typeface="ＭＳ Ｐゴシック"/>
                <a:cs typeface="Arial"/>
              </a:rPr>
              <a:t>Instruction</a:t>
            </a:r>
            <a:r>
              <a:rPr lang="en-US" sz="3400" b="1" i="0" u="none" strike="noStrike" kern="1200" cap="none" spc="0" baseline="0">
                <a:solidFill>
                  <a:srgbClr val="8000FF"/>
                </a:solidFill>
                <a:uFillTx/>
                <a:latin typeface="Arial"/>
                <a:ea typeface="ＭＳ Ｐゴシック"/>
                <a:cs typeface="ＭＳ Ｐゴシック"/>
              </a:rPr>
              <a:t>—</a:t>
            </a:r>
            <a:br>
              <a:rPr lang="en-US" sz="3400" b="1" i="0" u="none" strike="noStrike" kern="1200" cap="none" spc="0" baseline="0">
                <a:solidFill>
                  <a:srgbClr val="8000FF"/>
                </a:solidFill>
                <a:uFillTx/>
                <a:latin typeface="Arial"/>
                <a:ea typeface="ＭＳ Ｐゴシック"/>
                <a:cs typeface="ＭＳ Ｐゴシック"/>
              </a:rPr>
            </a:br>
            <a:r>
              <a:rPr lang="en-US" sz="3200" b="1" i="0" u="none" strike="noStrike" kern="1200" cap="none" spc="0" baseline="0">
                <a:solidFill>
                  <a:srgbClr val="000000"/>
                </a:solidFill>
                <a:uFillTx/>
                <a:latin typeface="Arial"/>
                <a:ea typeface="ＭＳ Ｐゴシック"/>
                <a:cs typeface="ＭＳ Ｐゴシック"/>
              </a:rPr>
              <a:t>	How we teach the curriculum.</a:t>
            </a:r>
          </a:p>
          <a:p>
            <a:pPr marL="1028700" marR="0" lvl="1" indent="-571500" algn="l" defTabSz="914400" rtl="0" fontAlgn="auto" hangingPunct="0">
              <a:lnSpc>
                <a:spcPct val="100000"/>
              </a:lnSpc>
              <a:spcBef>
                <a:spcPts val="0"/>
              </a:spcBef>
              <a:spcAft>
                <a:spcPts val="600"/>
              </a:spcAft>
              <a:buClr>
                <a:srgbClr val="808080"/>
              </a:buClr>
              <a:buSzPct val="75000"/>
              <a:buFont typeface="Arial"/>
              <a:buChar char="•"/>
              <a:tabLst>
                <a:tab pos="1371600" algn="l"/>
              </a:tabLst>
              <a:defRPr sz="1800" b="0" i="0" u="none" strike="noStrike" kern="0" cap="none" spc="0" baseline="0">
                <a:solidFill>
                  <a:srgbClr val="000000"/>
                </a:solidFill>
                <a:uFillTx/>
              </a:defRPr>
            </a:pPr>
            <a:r>
              <a:rPr lang="en-US" sz="4000" b="1" i="1" u="none" strike="noStrike" kern="1200" cap="none" spc="0" baseline="0">
                <a:solidFill>
                  <a:srgbClr val="8000FF"/>
                </a:solidFill>
                <a:uFillTx/>
                <a:latin typeface="Arial"/>
                <a:ea typeface="ＭＳ Ｐゴシック"/>
                <a:cs typeface="Arial"/>
              </a:rPr>
              <a:t>Assessment</a:t>
            </a:r>
            <a:r>
              <a:rPr lang="en-US" sz="3400" b="1" i="1" u="none" strike="noStrike" kern="1200" cap="none" spc="0" baseline="0">
                <a:solidFill>
                  <a:srgbClr val="8000FF"/>
                </a:solidFill>
                <a:uFillTx/>
                <a:latin typeface="Times New Roman"/>
                <a:ea typeface="ＭＳ Ｐゴシック"/>
                <a:cs typeface="Times New Roman"/>
              </a:rPr>
              <a:t>—</a:t>
            </a:r>
            <a:r>
              <a:rPr lang="en-US" sz="3400" b="1" i="1" u="none" strike="noStrike" kern="1200" cap="none" spc="0" baseline="0">
                <a:solidFill>
                  <a:srgbClr val="000000"/>
                </a:solidFill>
                <a:uFillTx/>
                <a:latin typeface="Times New Roman"/>
                <a:ea typeface="ＭＳ Ｐゴシック"/>
                <a:cs typeface="Times New Roman"/>
              </a:rPr>
              <a:t/>
            </a:r>
            <a:br>
              <a:rPr lang="en-US" sz="3400" b="1" i="1" u="none" strike="noStrike" kern="1200" cap="none" spc="0" baseline="0">
                <a:solidFill>
                  <a:srgbClr val="000000"/>
                </a:solidFill>
                <a:uFillTx/>
                <a:latin typeface="Times New Roman"/>
                <a:ea typeface="ＭＳ Ｐゴシック"/>
                <a:cs typeface="Times New Roman"/>
              </a:rPr>
            </a:br>
            <a:r>
              <a:rPr lang="en-US" sz="3200" b="1" i="0" u="none" strike="noStrike" kern="1200" cap="none" spc="0" baseline="0">
                <a:solidFill>
                  <a:srgbClr val="000000"/>
                </a:solidFill>
                <a:uFillTx/>
                <a:latin typeface="Arial"/>
                <a:ea typeface="ＭＳ Ｐゴシック"/>
                <a:cs typeface="ＭＳ Ｐゴシック"/>
              </a:rPr>
              <a:t>	How we assess learning.</a:t>
            </a:r>
          </a:p>
          <a:p>
            <a:pPr marL="1028700" marR="0" lvl="1" indent="-571500" algn="l" defTabSz="914400" rtl="0" fontAlgn="auto" hangingPunct="0">
              <a:lnSpc>
                <a:spcPct val="100000"/>
              </a:lnSpc>
              <a:spcBef>
                <a:spcPts val="0"/>
              </a:spcBef>
              <a:spcAft>
                <a:spcPts val="600"/>
              </a:spcAft>
              <a:buClr>
                <a:srgbClr val="808080"/>
              </a:buClr>
              <a:buSzPct val="75000"/>
              <a:buFont typeface="Arial"/>
              <a:buChar char="•"/>
              <a:tabLst>
                <a:tab pos="1371600" algn="l"/>
              </a:tabLst>
              <a:defRPr sz="1800" b="0" i="0" u="none" strike="noStrike" kern="0" cap="none" spc="0" baseline="0">
                <a:solidFill>
                  <a:srgbClr val="000000"/>
                </a:solidFill>
                <a:uFillTx/>
              </a:defRPr>
            </a:pPr>
            <a:r>
              <a:rPr lang="en-US" sz="4000" b="1" i="1" u="none" strike="noStrike" kern="1200" cap="none" spc="0" baseline="0">
                <a:solidFill>
                  <a:srgbClr val="8000FF"/>
                </a:solidFill>
                <a:uFillTx/>
                <a:latin typeface="Arial"/>
                <a:ea typeface="ＭＳ Ｐゴシック"/>
                <a:cs typeface="Arial"/>
              </a:rPr>
              <a:t>Environment</a:t>
            </a:r>
            <a:r>
              <a:rPr lang="en-US" sz="3400" b="1" i="1" u="none" strike="noStrike" kern="1200" cap="none" spc="0" baseline="0">
                <a:solidFill>
                  <a:srgbClr val="8000FF"/>
                </a:solidFill>
                <a:uFillTx/>
                <a:latin typeface="Times New Roman"/>
                <a:ea typeface="ＭＳ Ｐゴシック"/>
                <a:cs typeface="Times New Roman"/>
              </a:rPr>
              <a:t>—</a:t>
            </a:r>
            <a:r>
              <a:rPr lang="en-US" sz="3400" b="1" i="1" u="none" strike="noStrike" kern="1200" cap="none" spc="0" baseline="0">
                <a:solidFill>
                  <a:srgbClr val="000000"/>
                </a:solidFill>
                <a:uFillTx/>
                <a:latin typeface="Times New Roman"/>
                <a:ea typeface="ＭＳ Ｐゴシック"/>
                <a:cs typeface="Times New Roman"/>
              </a:rPr>
              <a:t/>
            </a:r>
            <a:br>
              <a:rPr lang="en-US" sz="3400" b="1" i="1" u="none" strike="noStrike" kern="1200" cap="none" spc="0" baseline="0">
                <a:solidFill>
                  <a:srgbClr val="000000"/>
                </a:solidFill>
                <a:uFillTx/>
                <a:latin typeface="Times New Roman"/>
                <a:ea typeface="ＭＳ Ｐゴシック"/>
                <a:cs typeface="Times New Roman"/>
              </a:rPr>
            </a:br>
            <a:r>
              <a:rPr lang="en-US" sz="3200" b="1" i="0" u="none" strike="noStrike" kern="1200" cap="none" spc="0" baseline="0">
                <a:solidFill>
                  <a:srgbClr val="000000"/>
                </a:solidFill>
                <a:uFillTx/>
                <a:latin typeface="Arial"/>
                <a:ea typeface="ＭＳ Ｐゴシック"/>
                <a:cs typeface="ＭＳ Ｐゴシック"/>
              </a:rPr>
              <a:t>	How each person treats every</a:t>
            </a:r>
            <a:br>
              <a:rPr lang="en-US" sz="3200" b="1" i="0" u="none" strike="noStrike" kern="1200" cap="none" spc="0" baseline="0">
                <a:solidFill>
                  <a:srgbClr val="000000"/>
                </a:solidFill>
                <a:uFillTx/>
                <a:latin typeface="Arial"/>
                <a:ea typeface="ＭＳ Ｐゴシック"/>
                <a:cs typeface="ＭＳ Ｐゴシック"/>
              </a:rPr>
            </a:br>
            <a:r>
              <a:rPr lang="en-US" sz="3200" b="1" i="0" u="none" strike="noStrike" kern="1200" cap="none" spc="0" baseline="0">
                <a:solidFill>
                  <a:srgbClr val="000000"/>
                </a:solidFill>
                <a:uFillTx/>
                <a:latin typeface="Arial"/>
                <a:ea typeface="ＭＳ Ｐゴシック"/>
                <a:cs typeface="ＭＳ Ｐゴシック"/>
              </a:rPr>
              <a:t>	other person.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0.xml><?xml version="1.0" encoding="utf-8"?>
<p:sld xmlns:a="http://schemas.openxmlformats.org/drawingml/2006/main" xmlns:r="http://schemas.openxmlformats.org/officeDocument/2006/relationships" xmlns:p="http://schemas.openxmlformats.org/presentationml/2006/main">
  <p:cSld name="Slide1172">
    <p:spTree>
      <p:nvGrpSpPr>
        <p:cNvPr id="1" name=""/>
        <p:cNvGrpSpPr/>
        <p:nvPr/>
      </p:nvGrpSpPr>
      <p:grpSpPr>
        <a:xfrm>
          <a:off x="0" y="0"/>
          <a:ext cx="0" cy="0"/>
          <a:chOff x="0" y="0"/>
          <a:chExt cx="0" cy="0"/>
        </a:xfrm>
      </p:grpSpPr>
      <p:pic>
        <p:nvPicPr>
          <p:cNvPr id="2" name="Picture 1" descr="Fig.2.4 CIPlang_Schl.png"/>
          <p:cNvPicPr>
            <a:picLocks noChangeAspect="1"/>
          </p:cNvPicPr>
          <p:nvPr/>
        </p:nvPicPr>
        <p:blipFill>
          <a:blip r:embed="rId3"/>
          <a:srcRect/>
          <a:stretch>
            <a:fillRect/>
          </a:stretch>
        </p:blipFill>
        <p:spPr>
          <a:xfrm>
            <a:off x="1143000" y="0"/>
            <a:ext cx="5410203" cy="6858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1.xml><?xml version="1.0" encoding="utf-8"?>
<p:sld xmlns:a="http://schemas.openxmlformats.org/drawingml/2006/main" xmlns:r="http://schemas.openxmlformats.org/officeDocument/2006/relationships" xmlns:p="http://schemas.openxmlformats.org/presentationml/2006/main">
  <p:cSld name="Slide1173">
    <p:spTree>
      <p:nvGrpSpPr>
        <p:cNvPr id="1" name=""/>
        <p:cNvGrpSpPr/>
        <p:nvPr/>
      </p:nvGrpSpPr>
      <p:grpSpPr>
        <a:xfrm>
          <a:off x="0" y="0"/>
          <a:ext cx="0" cy="0"/>
          <a:chOff x="0" y="0"/>
          <a:chExt cx="0" cy="0"/>
        </a:xfrm>
      </p:grpSpPr>
      <p:grpSp>
        <p:nvGrpSpPr>
          <p:cNvPr id="2" name="Group 5"/>
          <p:cNvGrpSpPr/>
          <p:nvPr/>
        </p:nvGrpSpPr>
        <p:grpSpPr>
          <a:xfrm>
            <a:off x="223835" y="153984"/>
            <a:ext cx="8831267" cy="6537330"/>
            <a:chOff x="223835" y="153984"/>
            <a:chExt cx="8831267" cy="6537330"/>
          </a:xfrm>
        </p:grpSpPr>
        <p:sp>
          <p:nvSpPr>
            <p:cNvPr id="3" name="Text Box 3"/>
            <p:cNvSpPr txBox="1"/>
            <p:nvPr/>
          </p:nvSpPr>
          <p:spPr>
            <a:xfrm>
              <a:off x="4548189" y="5519739"/>
              <a:ext cx="4506913" cy="1171575"/>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1" compatLnSpc="1">
              <a:spAutoFit/>
            </a:bodyPr>
            <a:lstStyle/>
            <a:p>
              <a:pPr marL="0" marR="0" lvl="0" indent="0" algn="ctr" defTabSz="914400" rtl="0" fontAlgn="auto" hangingPunct="0">
                <a:lnSpc>
                  <a:spcPts val="4240"/>
                </a:lnSpc>
                <a:spcBef>
                  <a:spcPts val="12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ＭＳ Ｐゴシック"/>
                </a:rPr>
                <a:t>RANDOM ACTS OF IMPROVEMENT</a:t>
              </a:r>
              <a:endParaRPr lang="en-US" sz="3200" b="1" i="0" u="none" strike="noStrike" kern="1200" cap="none" spc="0" baseline="0">
                <a:solidFill>
                  <a:srgbClr val="808080"/>
                </a:solidFill>
                <a:uFillTx/>
                <a:latin typeface="Arial"/>
                <a:ea typeface="ＭＳ Ｐゴシック"/>
                <a:cs typeface="ＭＳ Ｐゴシック"/>
              </a:endParaRPr>
            </a:p>
          </p:txBody>
        </p:sp>
        <p:pic>
          <p:nvPicPr>
            <p:cNvPr id="4" name="Picture 3" descr="RandomActs.png"/>
            <p:cNvPicPr>
              <a:picLocks noChangeAspect="1"/>
            </p:cNvPicPr>
            <p:nvPr/>
          </p:nvPicPr>
          <p:blipFill>
            <a:blip r:embed="rId3"/>
            <a:srcRect/>
            <a:stretch>
              <a:fillRect/>
            </a:stretch>
          </p:blipFill>
          <p:spPr>
            <a:xfrm>
              <a:off x="223835" y="153984"/>
              <a:ext cx="6180447" cy="5944221"/>
            </a:xfrm>
            <a:prstGeom prst="rect">
              <a:avLst/>
            </a:prstGeom>
            <a:noFill/>
            <a:ln>
              <a:noFill/>
            </a:ln>
            <a:effectLst>
              <a:outerShdw dist="22997" dir="5400000" algn="tl">
                <a:srgbClr val="000000">
                  <a:alpha val="35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2.xml><?xml version="1.0" encoding="utf-8"?>
<p:sld xmlns:a="http://schemas.openxmlformats.org/drawingml/2006/main" xmlns:r="http://schemas.openxmlformats.org/officeDocument/2006/relationships" xmlns:p="http://schemas.openxmlformats.org/presentationml/2006/main">
  <p:cSld name="Slide1174">
    <p:spTree>
      <p:nvGrpSpPr>
        <p:cNvPr id="1" name=""/>
        <p:cNvGrpSpPr/>
        <p:nvPr/>
      </p:nvGrpSpPr>
      <p:grpSpPr>
        <a:xfrm>
          <a:off x="0" y="0"/>
          <a:ext cx="0" cy="0"/>
          <a:chOff x="0" y="0"/>
          <a:chExt cx="0" cy="0"/>
        </a:xfrm>
      </p:grpSpPr>
      <p:pic>
        <p:nvPicPr>
          <p:cNvPr id="2" name="Picture 1" descr="CIP_Slide1-2013.png"/>
          <p:cNvPicPr>
            <a:picLocks noChangeAspect="1"/>
          </p:cNvPicPr>
          <p:nvPr/>
        </p:nvPicPr>
        <p:blipFill>
          <a:blip r:embed="rId3"/>
          <a:srcRect/>
          <a:stretch>
            <a:fillRect/>
          </a:stretch>
        </p:blipFill>
        <p:spPr>
          <a:xfrm>
            <a:off x="1943100" y="0"/>
            <a:ext cx="5237161" cy="6858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3.xml><?xml version="1.0" encoding="utf-8"?>
<p:sld xmlns:a="http://schemas.openxmlformats.org/drawingml/2006/main" xmlns:r="http://schemas.openxmlformats.org/officeDocument/2006/relationships" xmlns:p="http://schemas.openxmlformats.org/presentationml/2006/main">
  <p:cSld name="Slide1175">
    <p:spTree>
      <p:nvGrpSpPr>
        <p:cNvPr id="1" name=""/>
        <p:cNvGrpSpPr/>
        <p:nvPr/>
      </p:nvGrpSpPr>
      <p:grpSpPr>
        <a:xfrm>
          <a:off x="0" y="0"/>
          <a:ext cx="0" cy="0"/>
          <a:chOff x="0" y="0"/>
          <a:chExt cx="0" cy="0"/>
        </a:xfrm>
      </p:grpSpPr>
      <p:grpSp>
        <p:nvGrpSpPr>
          <p:cNvPr id="2" name="Group 5"/>
          <p:cNvGrpSpPr/>
          <p:nvPr/>
        </p:nvGrpSpPr>
        <p:grpSpPr>
          <a:xfrm>
            <a:off x="119064" y="84133"/>
            <a:ext cx="8936038" cy="6607181"/>
            <a:chOff x="119064" y="84133"/>
            <a:chExt cx="8936038" cy="6607181"/>
          </a:xfrm>
        </p:grpSpPr>
        <p:sp>
          <p:nvSpPr>
            <p:cNvPr id="3" name="Text Box 3"/>
            <p:cNvSpPr txBox="1"/>
            <p:nvPr/>
          </p:nvSpPr>
          <p:spPr>
            <a:xfrm>
              <a:off x="4548189" y="5519739"/>
              <a:ext cx="4506913" cy="1171575"/>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1" compatLnSpc="1">
              <a:spAutoFit/>
            </a:bodyPr>
            <a:lstStyle/>
            <a:p>
              <a:pPr marL="0" marR="0" lvl="0" indent="0" algn="ctr" defTabSz="914400" rtl="0" fontAlgn="auto" hangingPunct="0">
                <a:lnSpc>
                  <a:spcPts val="4240"/>
                </a:lnSpc>
                <a:spcBef>
                  <a:spcPts val="12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ＭＳ Ｐゴシック"/>
                </a:rPr>
                <a:t>FOCUSED ACTS OF IMPROVEMENT</a:t>
              </a:r>
              <a:endParaRPr lang="en-US" sz="3200" b="1" i="0" u="none" strike="noStrike" kern="1200" cap="none" spc="0" baseline="0">
                <a:solidFill>
                  <a:srgbClr val="808080"/>
                </a:solidFill>
                <a:uFillTx/>
                <a:latin typeface="Arial"/>
                <a:ea typeface="ＭＳ Ｐゴシック"/>
                <a:cs typeface="ＭＳ Ｐゴシック"/>
              </a:endParaRPr>
            </a:p>
          </p:txBody>
        </p:sp>
        <p:pic>
          <p:nvPicPr>
            <p:cNvPr id="4" name="Picture 4" descr="FocusedActs.png"/>
            <p:cNvPicPr>
              <a:picLocks noChangeAspect="1"/>
            </p:cNvPicPr>
            <p:nvPr/>
          </p:nvPicPr>
          <p:blipFill>
            <a:blip r:embed="rId3"/>
            <a:srcRect/>
            <a:stretch>
              <a:fillRect/>
            </a:stretch>
          </p:blipFill>
          <p:spPr>
            <a:xfrm>
              <a:off x="119064" y="84133"/>
              <a:ext cx="6806016" cy="5943883"/>
            </a:xfrm>
            <a:prstGeom prst="rect">
              <a:avLst/>
            </a:prstGeom>
            <a:noFill/>
            <a:ln>
              <a:noFill/>
            </a:ln>
            <a:effectLst>
              <a:outerShdw dist="22997" dir="5400000" algn="tl">
                <a:srgbClr val="000000">
                  <a:alpha val="35000"/>
                </a:srgbClr>
              </a:outerShdw>
            </a:effectLst>
          </p:spPr>
        </p:pic>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4.xml><?xml version="1.0" encoding="utf-8"?>
<p:sld xmlns:a="http://schemas.openxmlformats.org/drawingml/2006/main" xmlns:r="http://schemas.openxmlformats.org/officeDocument/2006/relationships" xmlns:p="http://schemas.openxmlformats.org/presentationml/2006/main">
  <p:cSld name="Slide1171">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9139999">
            <a:off x="934672" y="2504456"/>
            <a:ext cx="6183383" cy="2215993"/>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3800" b="1" i="0" u="none" strike="noStrike" kern="1200" cap="none" spc="0" baseline="0">
                <a:solidFill>
                  <a:srgbClr val="DADADA"/>
                </a:solidFill>
                <a:uFillTx/>
                <a:latin typeface="Arial"/>
                <a:ea typeface="ＭＳ Ｐゴシック"/>
                <a:cs typeface="ＭＳ Ｐゴシック"/>
              </a:rPr>
              <a:t>VISION</a:t>
            </a:r>
          </a:p>
        </p:txBody>
      </p:sp>
      <p:sp>
        <p:nvSpPr>
          <p:cNvPr id="3" name="Rectangle 4"/>
          <p:cNvSpPr/>
          <p:nvPr/>
        </p:nvSpPr>
        <p:spPr>
          <a:xfrm>
            <a:off x="761996" y="1946272"/>
            <a:ext cx="7924803" cy="100797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50000"/>
              </a:lnSpc>
              <a:spcBef>
                <a:spcPts val="1300"/>
              </a:spcBef>
              <a:spcAft>
                <a:spcPts val="0"/>
              </a:spcAft>
              <a:buNone/>
              <a:tabLst/>
              <a:defRPr sz="1800" b="0" i="0" u="none" strike="noStrike" kern="0" cap="none" spc="0" baseline="0">
                <a:solidFill>
                  <a:srgbClr val="000000"/>
                </a:solidFill>
                <a:uFillTx/>
              </a:defRPr>
            </a:pPr>
            <a:endParaRPr lang="en-US" sz="4200" b="1" i="0" u="none" strike="noStrike" kern="1200" cap="none" spc="0" baseline="0">
              <a:solidFill>
                <a:srgbClr val="000000"/>
              </a:solidFill>
              <a:uFillTx/>
              <a:latin typeface="Arial"/>
              <a:ea typeface="ＭＳ Ｐゴシック"/>
              <a:cs typeface="ＭＳ Ｐゴシック"/>
            </a:endParaRPr>
          </a:p>
        </p:txBody>
      </p:sp>
      <p:sp>
        <p:nvSpPr>
          <p:cNvPr id="4" name="Rectangle 6"/>
          <p:cNvSpPr/>
          <p:nvPr/>
        </p:nvSpPr>
        <p:spPr>
          <a:xfrm>
            <a:off x="0" y="76196"/>
            <a:ext cx="9144000" cy="1066803"/>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THE CHANGE/IMPROVEMENT</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PROCESS</a:t>
            </a:r>
          </a:p>
        </p:txBody>
      </p:sp>
      <p:sp>
        <p:nvSpPr>
          <p:cNvPr id="5" name="TextBox 2"/>
          <p:cNvSpPr txBox="1"/>
          <p:nvPr/>
        </p:nvSpPr>
        <p:spPr>
          <a:xfrm>
            <a:off x="457200" y="1285582"/>
            <a:ext cx="8534396" cy="4548938"/>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Identify the change agents.</a:t>
            </a:r>
          </a:p>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Empower with data to identify need(s).</a:t>
            </a:r>
          </a:p>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Collaboratively prescribe change.</a:t>
            </a:r>
          </a:p>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Support through prof learning,</a:t>
            </a:r>
          </a:p>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leadership, partnerships.</a:t>
            </a:r>
          </a:p>
          <a:p>
            <a:pPr marL="742950" marR="0" lvl="0" indent="-742950" algn="l" defTabSz="914400" rtl="0" fontAlgn="auto" hangingPunct="0">
              <a:lnSpc>
                <a:spcPct val="130000"/>
              </a:lnSpc>
              <a:spcBef>
                <a:spcPts val="0"/>
              </a:spcBef>
              <a:spcAft>
                <a:spcPts val="0"/>
              </a:spcAft>
              <a:buSzPct val="100000"/>
              <a:buAutoNum type="arabicPeriod" startAt="5"/>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Evaluate to make sure it is making the</a:t>
            </a:r>
          </a:p>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intended difference.</a:t>
            </a:r>
          </a:p>
        </p:txBody>
      </p:sp>
    </p:spTree>
  </p:cSld>
  <p:clrMapOvr>
    <a:masterClrMapping/>
  </p:clrMapOvr>
  <p:transition>
    <p:random/>
  </p:transition>
  <p:timing>
    <p:tnLst>
      <p:par>
        <p:cTn id="1" dur="indefinite" restart="never" nodeType="tmRoot"/>
      </p:par>
    </p:tnLst>
  </p:timing>
</p:sld>
</file>

<file path=ppt/slides/slide255.xml><?xml version="1.0" encoding="utf-8"?>
<p:sld xmlns:a="http://schemas.openxmlformats.org/drawingml/2006/main" xmlns:r="http://schemas.openxmlformats.org/officeDocument/2006/relationships" xmlns:p="http://schemas.openxmlformats.org/presentationml/2006/main">
  <p:cSld name="Slide1133">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56.xml><?xml version="1.0" encoding="utf-8"?>
<p:sld xmlns:a="http://schemas.openxmlformats.org/drawingml/2006/main" xmlns:r="http://schemas.openxmlformats.org/officeDocument/2006/relationships" xmlns:p="http://schemas.openxmlformats.org/presentationml/2006/main" showMasterSp="0">
  <p:cSld name="Slide890">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3"/>
          <p:cNvSpPr/>
          <p:nvPr/>
        </p:nvSpPr>
        <p:spPr>
          <a:xfrm>
            <a:off x="0" y="1053242"/>
            <a:ext cx="9144000" cy="2451954"/>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210000"/>
              </a:lnSpc>
              <a:spcBef>
                <a:spcPts val="0"/>
              </a:spcBef>
              <a:spcAft>
                <a:spcPts val="0"/>
              </a:spcAft>
              <a:buNone/>
              <a:tabLst/>
              <a:defRPr sz="1800" b="0" i="0" u="none" strike="noStrike" kern="0" cap="none" spc="0" baseline="0">
                <a:solidFill>
                  <a:srgbClr val="000000"/>
                </a:solidFill>
                <a:uFillTx/>
              </a:defRPr>
            </a:pPr>
            <a:r>
              <a:rPr lang="en-US" sz="8000" b="1" i="0" u="none" strike="noStrike" kern="1200" cap="none" spc="0" baseline="0">
                <a:solidFill>
                  <a:srgbClr val="000000"/>
                </a:solidFill>
                <a:effectLst>
                  <a:outerShdw dist="38096" dir="2700000">
                    <a:srgbClr val="FFFFFF"/>
                  </a:outerShdw>
                </a:effectLst>
                <a:uFillTx/>
                <a:latin typeface="Arial"/>
                <a:ea typeface="ＭＳ Ｐゴシック"/>
                <a:cs typeface="Arial"/>
              </a:rPr>
              <a:t>THANK YOU!</a:t>
            </a:r>
          </a:p>
        </p:txBody>
      </p:sp>
      <p:sp>
        <p:nvSpPr>
          <p:cNvPr id="3" name="Rectangle 3"/>
          <p:cNvSpPr/>
          <p:nvPr/>
        </p:nvSpPr>
        <p:spPr>
          <a:xfrm>
            <a:off x="269876" y="5105396"/>
            <a:ext cx="8721720" cy="16002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5000"/>
              </a:lnSpc>
              <a:spcBef>
                <a:spcPts val="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ＭＳ Ｐゴシック"/>
              </a:rPr>
              <a:t>Bradley J. Geise</a:t>
            </a:r>
            <a:r>
              <a:rPr lang="en-US" sz="3800" b="1" i="0" u="none" strike="noStrike" kern="1200" cap="none" spc="0" baseline="0">
                <a:solidFill>
                  <a:srgbClr val="000000"/>
                </a:solidFill>
                <a:uFillTx/>
                <a:latin typeface="Arial"/>
                <a:ea typeface="ＭＳ Ｐゴシック"/>
                <a:cs typeface="ＭＳ Ｐゴシック"/>
              </a:rPr>
              <a:t/>
            </a:r>
            <a:br>
              <a:rPr lang="en-US" sz="3800" b="1" i="0" u="none" strike="noStrike" kern="1200" cap="none" spc="0" baseline="0">
                <a:solidFill>
                  <a:srgbClr val="000000"/>
                </a:solidFill>
                <a:uFillTx/>
                <a:latin typeface="Arial"/>
                <a:ea typeface="ＭＳ Ｐゴシック"/>
                <a:cs typeface="ＭＳ Ｐゴシック"/>
              </a:rPr>
            </a:br>
            <a:r>
              <a:rPr lang="en-US" sz="3000" b="1" i="1" u="none" strike="noStrike" kern="1200" cap="none" spc="0" baseline="0">
                <a:solidFill>
                  <a:srgbClr val="000000"/>
                </a:solidFill>
                <a:uFillTx/>
                <a:latin typeface="Times New Roman"/>
                <a:ea typeface="ＭＳ Ｐゴシック"/>
                <a:cs typeface="Times New Roman"/>
              </a:rPr>
              <a:t>bgeise@csuchico.edu</a:t>
            </a:r>
          </a:p>
          <a:p>
            <a:pPr marL="0" marR="0" lvl="0" indent="0" algn="ctr" defTabSz="914400" rtl="0" fontAlgn="auto" hangingPunct="0">
              <a:lnSpc>
                <a:spcPct val="105000"/>
              </a:lnSpc>
              <a:spcBef>
                <a:spcPts val="0"/>
              </a:spcBef>
              <a:spcAft>
                <a:spcPts val="0"/>
              </a:spcAft>
              <a:buNone/>
              <a:tabLst/>
              <a:defRPr sz="1800" b="0" i="0" u="none" strike="noStrike" kern="0" cap="none" spc="0" baseline="0">
                <a:solidFill>
                  <a:srgbClr val="000000"/>
                </a:solidFill>
                <a:uFillTx/>
              </a:defRPr>
            </a:pPr>
            <a:r>
              <a:rPr lang="en-US" sz="3000" b="1" i="1" u="none" strike="noStrike" kern="1200" cap="none" spc="0" baseline="0">
                <a:solidFill>
                  <a:srgbClr val="000000"/>
                </a:solidFill>
                <a:uFillTx/>
                <a:latin typeface="Times New Roman"/>
                <a:ea typeface="ＭＳ Ｐゴシック"/>
                <a:cs typeface="Times New Roman"/>
              </a:rPr>
              <a:t>http://eff.csuchico.edu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name="Slide1047">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198433" y="1219196"/>
            <a:ext cx="8716966" cy="482183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40000"/>
              </a:lnSpc>
              <a:spcBef>
                <a:spcPts val="0"/>
              </a:spcBef>
              <a:spcAft>
                <a:spcPts val="0"/>
              </a:spcAft>
              <a:buNone/>
              <a:tabLst>
                <a:tab pos="342900" algn="l"/>
              </a:tabLst>
              <a:defRPr sz="1800" b="0" i="0" u="none" strike="noStrike" kern="0" cap="none" spc="0" baseline="0">
                <a:solidFill>
                  <a:srgbClr val="000000"/>
                </a:solidFill>
                <a:uFillTx/>
              </a:defRPr>
            </a:pPr>
            <a:r>
              <a:rPr lang="en-US" sz="4000" b="1" i="1" u="none" strike="noStrike" kern="1200" cap="none" spc="0" baseline="0">
                <a:solidFill>
                  <a:srgbClr val="FF5008"/>
                </a:solidFill>
                <a:uFillTx/>
                <a:latin typeface="Arial"/>
                <a:ea typeface="ＭＳ Ｐゴシック"/>
                <a:cs typeface="Arial"/>
              </a:rPr>
              <a:t>MISSION</a:t>
            </a:r>
            <a:r>
              <a:rPr lang="en-US" sz="4000" b="1" i="0" u="none" strike="noStrike" kern="1200" cap="none" spc="0" baseline="0">
                <a:solidFill>
                  <a:srgbClr val="FF5008"/>
                </a:solidFill>
                <a:uFillTx/>
                <a:latin typeface="Arial"/>
                <a:ea typeface="ＭＳ Ｐゴシック"/>
                <a:cs typeface="Arial"/>
              </a:rPr>
              <a:t> </a:t>
            </a:r>
            <a:r>
              <a:rPr lang="en-US" sz="4000" b="1" i="0" u="none" strike="noStrike" kern="1200" cap="none" spc="0" baseline="0">
                <a:solidFill>
                  <a:srgbClr val="000000"/>
                </a:solidFill>
                <a:uFillTx/>
                <a:latin typeface="Arial"/>
                <a:ea typeface="ＭＳ Ｐゴシック"/>
                <a:cs typeface="Arial"/>
              </a:rPr>
              <a:t>succinctly defines the fundamental purpose of an organization or an enterprise, describing why they exist.</a:t>
            </a:r>
            <a:endPar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endParaRPr>
          </a:p>
          <a:p>
            <a:pPr marL="0" marR="0" lvl="0" indent="0" algn="ctr" defTabSz="914400" rtl="0" fontAlgn="auto" hangingPunct="0">
              <a:lnSpc>
                <a:spcPct val="140000"/>
              </a:lnSpc>
              <a:spcBef>
                <a:spcPts val="3600"/>
              </a:spcBef>
              <a:spcAft>
                <a:spcPts val="3600"/>
              </a:spcAft>
              <a:buNone/>
              <a:tabLst>
                <a:tab pos="342900" algn="l"/>
              </a:tabLst>
              <a:defRPr sz="1800" b="0" i="0" u="none" strike="noStrike" kern="0" cap="none" spc="0" baseline="0">
                <a:solidFill>
                  <a:srgbClr val="000000"/>
                </a:solidFill>
                <a:uFillTx/>
              </a:defRPr>
            </a:pPr>
            <a:endParaRPr lang="en-US" sz="4000" b="1" i="0" u="none" strike="noStrike" kern="1200" cap="none" spc="0" baseline="0">
              <a:solidFill>
                <a:srgbClr val="000000"/>
              </a:solidFill>
              <a:uFillTx/>
              <a:latin typeface="Arial"/>
              <a:ea typeface="ＭＳ Ｐゴシック"/>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name="Slide1048">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228600" y="1426564"/>
            <a:ext cx="8716966" cy="326243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30000"/>
              </a:lnSpc>
              <a:spcBef>
                <a:spcPts val="0"/>
              </a:spcBef>
              <a:spcAft>
                <a:spcPts val="1800"/>
              </a:spcAft>
              <a:buNone/>
              <a:tabLst>
                <a:tab pos="342900" algn="l"/>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Arial"/>
              </a:rPr>
              <a:t>Data Analysis for Continuous School Improvement Is About What You Are Evaluating Yourself Against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name="Slide1039">
    <p:spTree>
      <p:nvGrpSpPr>
        <p:cNvPr id="1" name=""/>
        <p:cNvGrpSpPr/>
        <p:nvPr/>
      </p:nvGrpSpPr>
      <p:grpSpPr>
        <a:xfrm>
          <a:off x="0" y="0"/>
          <a:ext cx="0" cy="0"/>
          <a:chOff x="0" y="0"/>
          <a:chExt cx="0" cy="0"/>
        </a:xfrm>
      </p:grpSpPr>
      <p:sp>
        <p:nvSpPr>
          <p:cNvPr id="2" name="Rectangle 3"/>
          <p:cNvSpPr txBox="1">
            <a:spLocks noGrp="1"/>
          </p:cNvSpPr>
          <p:nvPr>
            <p:ph type="title" idx="4294967295"/>
          </p:nvPr>
        </p:nvSpPr>
        <p:spPr>
          <a:xfrm>
            <a:off x="5257800" y="761996"/>
            <a:ext cx="3886200" cy="1828800"/>
          </a:xfrm>
        </p:spPr>
        <p:txBody>
          <a:bodyPr anchorCtr="1"/>
          <a:lstStyle/>
          <a:p>
            <a:pPr lvl="0" algn="ctr">
              <a:lnSpc>
                <a:spcPts val="4740"/>
              </a:lnSpc>
            </a:pPr>
            <a:r>
              <a:rPr lang="en-US" sz="3200" b="1">
                <a:solidFill>
                  <a:srgbClr val="000000"/>
                </a:solidFill>
                <a:latin typeface="Arial"/>
              </a:rPr>
              <a:t>COMPLIANCE VERSUS COMMITMENT</a:t>
            </a:r>
            <a:endParaRPr lang="en-US" sz="3200" b="1">
              <a:solidFill>
                <a:srgbClr val="000000"/>
              </a:solidFill>
              <a:latin typeface="Helvetica Neue"/>
            </a:endParaRPr>
          </a:p>
        </p:txBody>
      </p:sp>
      <p:sp>
        <p:nvSpPr>
          <p:cNvPr id="3" name="TextBox 4"/>
          <p:cNvSpPr txBox="1"/>
          <p:nvPr/>
        </p:nvSpPr>
        <p:spPr>
          <a:xfrm>
            <a:off x="5000515" y="5105396"/>
            <a:ext cx="3928454" cy="1569659"/>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Arial"/>
                <a:ea typeface="ＭＳ Ｐゴシック"/>
                <a:cs typeface="ＭＳ Ｐゴシック"/>
              </a:rPr>
              <a:t>Bernhardt, V.L. (2013). </a:t>
            </a:r>
            <a:br>
              <a:rPr lang="en-US" sz="1600" b="1" i="0" u="none" strike="noStrike" kern="1200" cap="none" spc="0" baseline="0">
                <a:solidFill>
                  <a:srgbClr val="000000"/>
                </a:solidFill>
                <a:uFillTx/>
                <a:latin typeface="Arial"/>
                <a:ea typeface="ＭＳ Ｐゴシック"/>
                <a:cs typeface="ＭＳ Ｐゴシック"/>
              </a:rPr>
            </a:br>
            <a:r>
              <a:rPr lang="en-US" sz="1600" b="1" i="1" u="none" strike="noStrike" kern="1200" cap="none" spc="0" baseline="0">
                <a:solidFill>
                  <a:srgbClr val="000000"/>
                </a:solidFill>
                <a:uFillTx/>
                <a:latin typeface="Arial"/>
                <a:ea typeface="ＭＳ Ｐゴシック"/>
                <a:cs typeface="ＭＳ Ｐゴシック"/>
              </a:rPr>
              <a:t>Data Analysis for </a:t>
            </a:r>
            <a:br>
              <a:rPr lang="en-US" sz="1600" b="1" i="1" u="none" strike="noStrike" kern="1200" cap="none" spc="0" baseline="0">
                <a:solidFill>
                  <a:srgbClr val="000000"/>
                </a:solidFill>
                <a:uFillTx/>
                <a:latin typeface="Arial"/>
                <a:ea typeface="ＭＳ Ｐゴシック"/>
                <a:cs typeface="ＭＳ Ｐゴシック"/>
              </a:rPr>
            </a:br>
            <a:r>
              <a:rPr lang="en-US" sz="1600" b="1" i="1" u="none" strike="noStrike" kern="1200" cap="none" spc="0" baseline="0">
                <a:solidFill>
                  <a:srgbClr val="000000"/>
                </a:solidFill>
                <a:uFillTx/>
                <a:latin typeface="Arial"/>
                <a:ea typeface="ＭＳ Ｐゴシック"/>
                <a:cs typeface="ＭＳ Ｐゴシック"/>
              </a:rPr>
              <a:t>Continuous School </a:t>
            </a:r>
            <a:br>
              <a:rPr lang="en-US" sz="1600" b="1" i="1" u="none" strike="noStrike" kern="1200" cap="none" spc="0" baseline="0">
                <a:solidFill>
                  <a:srgbClr val="000000"/>
                </a:solidFill>
                <a:uFillTx/>
                <a:latin typeface="Arial"/>
                <a:ea typeface="ＭＳ Ｐゴシック"/>
                <a:cs typeface="ＭＳ Ｐゴシック"/>
              </a:rPr>
            </a:br>
            <a:r>
              <a:rPr lang="en-US" sz="1600" b="1" i="1" u="none" strike="noStrike" kern="1200" cap="none" spc="0" baseline="0">
                <a:solidFill>
                  <a:srgbClr val="000000"/>
                </a:solidFill>
                <a:uFillTx/>
                <a:latin typeface="Arial"/>
                <a:ea typeface="ＭＳ Ｐゴシック"/>
                <a:cs typeface="ＭＳ Ｐゴシック"/>
              </a:rPr>
              <a:t>Improvement. </a:t>
            </a:r>
            <a:r>
              <a:rPr lang="en-US" sz="1600" b="1" i="0" u="none" strike="noStrike" kern="1200" cap="none" spc="0" baseline="0">
                <a:solidFill>
                  <a:srgbClr val="000000"/>
                </a:solidFill>
                <a:uFillTx/>
                <a:latin typeface="Arial"/>
                <a:ea typeface="ＭＳ Ｐゴシック"/>
                <a:cs typeface="ＭＳ Ｐゴシック"/>
              </a:rPr>
              <a:t>Third Edition. </a:t>
            </a:r>
            <a:br>
              <a:rPr lang="en-US" sz="1600" b="1" i="0" u="none" strike="noStrike" kern="1200" cap="none" spc="0" baseline="0">
                <a:solidFill>
                  <a:srgbClr val="000000"/>
                </a:solidFill>
                <a:uFillTx/>
                <a:latin typeface="Arial"/>
                <a:ea typeface="ＭＳ Ｐゴシック"/>
                <a:cs typeface="ＭＳ Ｐゴシック"/>
              </a:rPr>
            </a:br>
            <a:r>
              <a:rPr lang="en-US" sz="1600" b="1" i="0" u="none" strike="noStrike" kern="1200" cap="none" spc="0" baseline="0">
                <a:solidFill>
                  <a:srgbClr val="000000"/>
                </a:solidFill>
                <a:uFillTx/>
                <a:latin typeface="Arial"/>
                <a:ea typeface="ＭＳ Ｐゴシック"/>
                <a:cs typeface="ＭＳ Ｐゴシック"/>
              </a:rPr>
              <a:t>New York, NY: Routledge. </a:t>
            </a:r>
          </a:p>
          <a:p>
            <a:pPr marL="0" marR="0" lvl="0" indent="0" algn="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600" b="1" i="0" u="none" strike="noStrike" kern="1200" cap="none" spc="0" baseline="0">
                <a:solidFill>
                  <a:srgbClr val="000000"/>
                </a:solidFill>
                <a:uFillTx/>
                <a:latin typeface="Arial"/>
                <a:ea typeface="ＭＳ Ｐゴシック"/>
                <a:cs typeface="ＭＳ Ｐゴシック"/>
              </a:rPr>
              <a:t>Page 4. Reproducible.</a:t>
            </a:r>
          </a:p>
        </p:txBody>
      </p:sp>
      <p:pic>
        <p:nvPicPr>
          <p:cNvPr id="4" name="Picture 2" descr="Compliance vs Committment Tbl Fig.1_NO TITLE.pdf"/>
          <p:cNvPicPr>
            <a:picLocks noChangeAspect="1"/>
          </p:cNvPicPr>
          <p:nvPr/>
        </p:nvPicPr>
        <p:blipFill>
          <a:blip r:embed="rId3"/>
          <a:stretch>
            <a:fillRect/>
          </a:stretch>
        </p:blipFill>
        <p:spPr>
          <a:xfrm>
            <a:off x="0" y="0"/>
            <a:ext cx="5299359" cy="6858000"/>
          </a:xfrm>
          <a:prstGeom prst="rect">
            <a:avLst/>
          </a:prstGeom>
          <a:noFill/>
          <a:ln>
            <a:noFill/>
          </a:ln>
          <a:effectLst>
            <a:outerShdw dist="22997" dir="5400000" algn="tl">
              <a:srgbClr val="000000">
                <a:alpha val="35000"/>
              </a:srgbClr>
            </a:outerShdw>
          </a:effectLst>
        </p:spPr>
      </p:pic>
      <p:sp>
        <p:nvSpPr>
          <p:cNvPr id="5" name="Text Box 3"/>
          <p:cNvSpPr txBox="1"/>
          <p:nvPr/>
        </p:nvSpPr>
        <p:spPr>
          <a:xfrm>
            <a:off x="6172200" y="2819396"/>
            <a:ext cx="1904996"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4</a:t>
            </a:r>
            <a:endParaRPr lang="en-US" sz="2400" b="1" i="0" u="none" strike="noStrike" kern="1200" cap="none" spc="0" baseline="0">
              <a:solidFill>
                <a:srgbClr val="8000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name="Slide1051">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name="Slide927">
    <p:spTree>
      <p:nvGrpSpPr>
        <p:cNvPr id="1" name=""/>
        <p:cNvGrpSpPr/>
        <p:nvPr/>
      </p:nvGrpSpPr>
      <p:grpSpPr>
        <a:xfrm>
          <a:off x="0" y="0"/>
          <a:ext cx="0" cy="0"/>
          <a:chOff x="0" y="0"/>
          <a:chExt cx="0" cy="0"/>
        </a:xfrm>
      </p:grpSpPr>
      <p:pic>
        <p:nvPicPr>
          <p:cNvPr id="2" name="Picture 1" descr="Bernhardt-Books-Apr2013.jpg"/>
          <p:cNvPicPr>
            <a:picLocks noChangeAspect="1"/>
          </p:cNvPicPr>
          <p:nvPr/>
        </p:nvPicPr>
        <p:blipFill>
          <a:blip r:embed="rId3"/>
          <a:srcRect/>
          <a:stretch>
            <a:fillRect/>
          </a:stretch>
        </p:blipFill>
        <p:spPr>
          <a:xfrm>
            <a:off x="457200" y="0"/>
            <a:ext cx="8210553" cy="6858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name="Slide962">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198433" y="1799694"/>
            <a:ext cx="8716966" cy="353430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ctr" defTabSz="914400" rtl="0" fontAlgn="auto" hangingPunct="0">
              <a:lnSpc>
                <a:spcPct val="150000"/>
              </a:lnSpc>
              <a:spcBef>
                <a:spcPts val="4000"/>
              </a:spcBef>
              <a:spcAft>
                <a:spcPts val="4000"/>
              </a:spcAft>
              <a:buNone/>
              <a:tabLst>
                <a:tab pos="342900" algn="l"/>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	“Study the past if you would like to define the future.” </a:t>
            </a:r>
          </a:p>
          <a:p>
            <a:pPr marL="0" marR="0" lvl="0" indent="0" algn="l" defTabSz="914400" rtl="0" fontAlgn="auto" hangingPunct="0">
              <a:lnSpc>
                <a:spcPct val="50000"/>
              </a:lnSpc>
              <a:spcBef>
                <a:spcPts val="4000"/>
              </a:spcBef>
              <a:spcAft>
                <a:spcPts val="4000"/>
              </a:spcAft>
              <a:buNone/>
              <a:tabLst>
                <a:tab pos="342900" algn="l"/>
                <a:tab pos="7658100" algn="r"/>
              </a:tabLst>
              <a:defRPr sz="1800" b="0" i="0" u="none" strike="noStrike" kern="0" cap="none" spc="0" baseline="0">
                <a:solidFill>
                  <a:srgbClr val="000000"/>
                </a:solidFill>
                <a:uFillTx/>
              </a:defRPr>
            </a:pPr>
            <a:r>
              <a:rPr lang="en-US" sz="4400" b="1" i="0" u="none" strike="noStrike" kern="1200" cap="none" spc="0" baseline="0">
                <a:solidFill>
                  <a:srgbClr val="000000"/>
                </a:solidFill>
                <a:uFillTx/>
                <a:latin typeface="Arial"/>
                <a:ea typeface="ＭＳ Ｐゴシック"/>
                <a:cs typeface="ＭＳ Ｐゴシック"/>
              </a:rPr>
              <a:t>		</a:t>
            </a:r>
            <a:r>
              <a:rPr lang="en-US" sz="4200" b="1" i="1" u="none" strike="noStrike" kern="1200" cap="none" spc="0" baseline="0">
                <a:solidFill>
                  <a:srgbClr val="000000"/>
                </a:solidFill>
                <a:uFillTx/>
                <a:latin typeface="Arial"/>
                <a:ea typeface="ＭＳ Ｐゴシック"/>
                <a:cs typeface="ＭＳ Ｐゴシック"/>
              </a:rPr>
              <a:t>- Confucius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name="Slide514">
    <p:spTree>
      <p:nvGrpSpPr>
        <p:cNvPr id="1" name=""/>
        <p:cNvGrpSpPr/>
        <p:nvPr/>
      </p:nvGrpSpPr>
      <p:grpSpPr>
        <a:xfrm>
          <a:off x="0" y="0"/>
          <a:ext cx="0" cy="0"/>
          <a:chOff x="0" y="0"/>
          <a:chExt cx="0" cy="0"/>
        </a:xfrm>
      </p:grpSpPr>
      <p:pic>
        <p:nvPicPr>
          <p:cNvPr id="2" name="Picture 2" descr="CIP_Slide2-2013.png"/>
          <p:cNvPicPr>
            <a:picLocks noChangeAspect="1"/>
          </p:cNvPicPr>
          <p:nvPr/>
        </p:nvPicPr>
        <p:blipFill>
          <a:blip r:embed="rId3"/>
          <a:srcRect/>
          <a:stretch>
            <a:fillRect/>
          </a:stretch>
        </p:blipFill>
        <p:spPr>
          <a:xfrm>
            <a:off x="304796" y="609603"/>
            <a:ext cx="8572500" cy="54864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name="Slide517">
    <p:spTree>
      <p:nvGrpSpPr>
        <p:cNvPr id="1" name=""/>
        <p:cNvGrpSpPr/>
        <p:nvPr/>
      </p:nvGrpSpPr>
      <p:grpSpPr>
        <a:xfrm>
          <a:off x="0" y="0"/>
          <a:ext cx="0" cy="0"/>
          <a:chOff x="0" y="0"/>
          <a:chExt cx="0" cy="0"/>
        </a:xfrm>
      </p:grpSpPr>
      <p:pic>
        <p:nvPicPr>
          <p:cNvPr id="2" name="Picture 2" descr="MM of Data"/>
          <p:cNvPicPr>
            <a:picLocks noChangeAspect="1"/>
          </p:cNvPicPr>
          <p:nvPr/>
        </p:nvPicPr>
        <p:blipFill>
          <a:blip r:embed="rId3"/>
          <a:srcRect/>
          <a:stretch>
            <a:fillRect/>
          </a:stretch>
        </p:blipFill>
        <p:spPr>
          <a:xfrm>
            <a:off x="841376" y="153984"/>
            <a:ext cx="7997827" cy="6627808"/>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152403" y="76196"/>
            <a:ext cx="1904996"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17</a:t>
            </a:r>
            <a:endParaRPr lang="en-US" sz="2400" b="1" i="0" u="none" strike="noStrike" kern="1200" cap="none" spc="0" baseline="0">
              <a:solidFill>
                <a:srgbClr val="8000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name="Slide240">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3"/>
          <p:cNvSpPr txBox="1">
            <a:spLocks noGrp="1"/>
          </p:cNvSpPr>
          <p:nvPr>
            <p:ph type="body" idx="4294967295"/>
          </p:nvPr>
        </p:nvSpPr>
        <p:spPr>
          <a:xfrm>
            <a:off x="212726" y="1371600"/>
            <a:ext cx="8931273" cy="4757742"/>
          </a:xfrm>
        </p:spPr>
        <p:txBody>
          <a:bodyPr lIns="91430" tIns="45710" rIns="91430" bIns="45710"/>
          <a:lstStyle/>
          <a:p>
            <a:pPr lvl="0" hangingPunct="1">
              <a:lnSpc>
                <a:spcPct val="110000"/>
              </a:lnSpc>
              <a:spcBef>
                <a:spcPts val="1680"/>
              </a:spcBef>
              <a:buClr>
                <a:srgbClr val="000000"/>
              </a:buClr>
              <a:buSzPct val="75000"/>
              <a:buFont typeface="Wingdings"/>
              <a:buChar char="§"/>
            </a:pPr>
            <a:r>
              <a:rPr lang="en-US" sz="3600" b="1">
                <a:latin typeface="Arial"/>
              </a:rPr>
              <a:t>Describe the context of the school</a:t>
            </a:r>
            <a:br>
              <a:rPr lang="en-US" sz="3600" b="1">
                <a:latin typeface="Arial"/>
              </a:rPr>
            </a:br>
            <a:r>
              <a:rPr lang="en-US" sz="3600" b="1">
                <a:latin typeface="Arial"/>
              </a:rPr>
              <a:t>and school district.</a:t>
            </a:r>
          </a:p>
          <a:p>
            <a:pPr lvl="0" hangingPunct="1">
              <a:lnSpc>
                <a:spcPct val="110000"/>
              </a:lnSpc>
              <a:spcBef>
                <a:spcPts val="1680"/>
              </a:spcBef>
              <a:buClr>
                <a:srgbClr val="000000"/>
              </a:buClr>
              <a:buSzPct val="75000"/>
              <a:buFont typeface="Wingdings"/>
              <a:buChar char="§"/>
            </a:pPr>
            <a:r>
              <a:rPr lang="en-US" sz="3600" b="1">
                <a:latin typeface="Arial"/>
              </a:rPr>
              <a:t>Help us understand all other numbers.</a:t>
            </a:r>
          </a:p>
          <a:p>
            <a:pPr lvl="0" hangingPunct="1">
              <a:lnSpc>
                <a:spcPct val="110000"/>
              </a:lnSpc>
              <a:spcBef>
                <a:spcPts val="1680"/>
              </a:spcBef>
              <a:buClr>
                <a:srgbClr val="000000"/>
              </a:buClr>
              <a:buSzPct val="75000"/>
              <a:buFont typeface="Wingdings"/>
              <a:buChar char="§"/>
            </a:pPr>
            <a:r>
              <a:rPr lang="en-US" sz="3600" b="1">
                <a:latin typeface="Arial"/>
              </a:rPr>
              <a:t>Are used for disaggregating</a:t>
            </a:r>
            <a:br>
              <a:rPr lang="en-US" sz="3600" b="1">
                <a:latin typeface="Arial"/>
              </a:rPr>
            </a:br>
            <a:r>
              <a:rPr lang="en-US" sz="3600" b="1">
                <a:latin typeface="Arial"/>
              </a:rPr>
              <a:t>other types of data.</a:t>
            </a:r>
          </a:p>
          <a:p>
            <a:pPr lvl="0" hangingPunct="1">
              <a:lnSpc>
                <a:spcPct val="110000"/>
              </a:lnSpc>
              <a:spcBef>
                <a:spcPts val="1680"/>
              </a:spcBef>
              <a:buClr>
                <a:srgbClr val="000000"/>
              </a:buClr>
              <a:buSzPct val="75000"/>
              <a:buFont typeface="Wingdings"/>
              <a:buChar char="§"/>
            </a:pPr>
            <a:r>
              <a:rPr lang="en-US" sz="3600" b="1">
                <a:latin typeface="Arial"/>
              </a:rPr>
              <a:t>Describe our system and leadership.</a:t>
            </a:r>
          </a:p>
        </p:txBody>
      </p:sp>
      <p:sp>
        <p:nvSpPr>
          <p:cNvPr id="3" name="Rectangle 8"/>
          <p:cNvSpPr/>
          <p:nvPr/>
        </p:nvSpPr>
        <p:spPr>
          <a:xfrm>
            <a:off x="0" y="0"/>
            <a:ext cx="9144000" cy="10525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DEMOGRAPHICS ARE</a:t>
            </a:r>
            <a:br>
              <a:rPr lang="en-US" sz="3600" b="1" i="0" u="none" strike="noStrike" kern="1200" cap="none" spc="0" baseline="0">
                <a:solidFill>
                  <a:srgbClr val="FFFFFF"/>
                </a:solidFill>
                <a:uFillTx/>
                <a:latin typeface="Arial"/>
                <a:ea typeface="ＭＳ Ｐゴシック"/>
                <a:cs typeface="ＭＳ Ｐゴシック"/>
              </a:rPr>
            </a:br>
            <a:r>
              <a:rPr lang="en-US" sz="3600" b="1" i="0" u="none" strike="noStrike" kern="1200" cap="none" spc="0" baseline="0">
                <a:solidFill>
                  <a:srgbClr val="FFFFFF"/>
                </a:solidFill>
                <a:uFillTx/>
                <a:latin typeface="Arial"/>
                <a:ea typeface="ＭＳ Ｐゴシック"/>
                <a:cs typeface="ＭＳ Ｐゴシック"/>
              </a:rPr>
              <a:t>IMPORTANT DATA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name="Slide241">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p:nvPr/>
        </p:nvSpPr>
        <p:spPr>
          <a:xfrm>
            <a:off x="1219196" y="914400"/>
            <a:ext cx="6513508" cy="4953003"/>
          </a:xfrm>
          <a:prstGeom prst="rect">
            <a:avLst/>
          </a:prstGeom>
          <a:noFill/>
          <a:ln>
            <a:noFill/>
            <a:prstDash val="solid"/>
          </a:ln>
          <a:effectLst>
            <a:outerShdw dist="22997" dir="5400000" algn="tl">
              <a:srgbClr val="000000">
                <a:alpha val="35000"/>
              </a:srgbClr>
            </a:outerShdw>
          </a:effectLst>
        </p:spPr>
        <p:txBody>
          <a:bodyPr vert="horz" wrap="square" lIns="91430" tIns="45710" rIns="91430" bIns="45710" anchor="t" anchorCtr="0" compatLnSpc="1"/>
          <a:lstStyle/>
          <a:p>
            <a:pPr marL="401641" marR="0" lvl="0" indent="-401641" algn="l" defTabSz="820738" rtl="0" fontAlgn="auto" hangingPunct="0">
              <a:lnSpc>
                <a:spcPct val="110000"/>
              </a:lnSpc>
              <a:spcBef>
                <a:spcPts val="1800"/>
              </a:spcBef>
              <a:spcAft>
                <a:spcPts val="0"/>
              </a:spcAft>
              <a:buSzPct val="75000"/>
              <a:buFont typeface="Wingdings"/>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Enrollment</a:t>
            </a:r>
          </a:p>
          <a:p>
            <a:pPr marL="401641" marR="0" lvl="0" indent="-401641" algn="l" defTabSz="820738" rtl="0" fontAlgn="auto" hangingPunct="0">
              <a:lnSpc>
                <a:spcPct val="110000"/>
              </a:lnSpc>
              <a:spcBef>
                <a:spcPts val="1800"/>
              </a:spcBef>
              <a:spcAft>
                <a:spcPts val="0"/>
              </a:spcAft>
              <a:buSzPct val="75000"/>
              <a:buFont typeface="Wingdings"/>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Gender</a:t>
            </a:r>
          </a:p>
          <a:p>
            <a:pPr marL="401641" marR="0" lvl="0" indent="-401641" algn="l" defTabSz="820738" rtl="0" fontAlgn="auto" hangingPunct="0">
              <a:lnSpc>
                <a:spcPct val="110000"/>
              </a:lnSpc>
              <a:spcBef>
                <a:spcPts val="1800"/>
              </a:spcBef>
              <a:spcAft>
                <a:spcPts val="0"/>
              </a:spcAft>
              <a:buSzPct val="75000"/>
              <a:buFont typeface="Wingdings"/>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Ethnicity / Race</a:t>
            </a:r>
          </a:p>
          <a:p>
            <a:pPr marL="401641" marR="0" lvl="0" indent="-401641" algn="l" defTabSz="820738" rtl="0" fontAlgn="auto" hangingPunct="0">
              <a:lnSpc>
                <a:spcPct val="110000"/>
              </a:lnSpc>
              <a:spcBef>
                <a:spcPts val="1800"/>
              </a:spcBef>
              <a:spcAft>
                <a:spcPts val="0"/>
              </a:spcAft>
              <a:buSzPct val="75000"/>
              <a:buFont typeface="Wingdings"/>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Attendance </a:t>
            </a:r>
            <a:r>
              <a:rPr lang="en-US" sz="3600" b="1" i="0" u="none" strike="noStrike" kern="1200" cap="none" spc="0" baseline="0">
                <a:solidFill>
                  <a:srgbClr val="000000"/>
                </a:solidFill>
                <a:uFillTx/>
                <a:latin typeface="Arial"/>
                <a:ea typeface="ＭＳ Ｐゴシック"/>
                <a:cs typeface="ＭＳ Ｐゴシック"/>
              </a:rPr>
              <a:t>(Absences)</a:t>
            </a:r>
            <a:r>
              <a:rPr lang="en-US" sz="3800" b="1" i="0" u="none" strike="noStrike" kern="1200" cap="none" spc="0" baseline="0">
                <a:solidFill>
                  <a:srgbClr val="000000"/>
                </a:solidFill>
                <a:uFillTx/>
                <a:latin typeface="Arial"/>
                <a:ea typeface="ＭＳ Ｐゴシック"/>
                <a:cs typeface="ＭＳ Ｐゴシック"/>
              </a:rPr>
              <a:t> </a:t>
            </a:r>
          </a:p>
          <a:p>
            <a:pPr marL="401641" marR="0" lvl="0" indent="-401641" algn="l" defTabSz="820738" rtl="0" fontAlgn="auto" hangingPunct="0">
              <a:lnSpc>
                <a:spcPct val="110000"/>
              </a:lnSpc>
              <a:spcBef>
                <a:spcPts val="1800"/>
              </a:spcBef>
              <a:spcAft>
                <a:spcPts val="0"/>
              </a:spcAft>
              <a:buSzPct val="75000"/>
              <a:buFont typeface="Wingdings"/>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Expulsions</a:t>
            </a:r>
          </a:p>
          <a:p>
            <a:pPr marL="401641" marR="0" lvl="0" indent="-401641" algn="l" defTabSz="820738" rtl="0" fontAlgn="auto" hangingPunct="0">
              <a:lnSpc>
                <a:spcPct val="110000"/>
              </a:lnSpc>
              <a:spcBef>
                <a:spcPts val="1800"/>
              </a:spcBef>
              <a:spcAft>
                <a:spcPts val="0"/>
              </a:spcAft>
              <a:buSzPct val="75000"/>
              <a:buFont typeface="Wingdings"/>
              <a:buChar char="§"/>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Suspensions</a:t>
            </a:r>
          </a:p>
        </p:txBody>
      </p:sp>
      <p:sp>
        <p:nvSpPr>
          <p:cNvPr id="3" name="Rectangle 9"/>
          <p:cNvSpPr/>
          <p:nvPr/>
        </p:nvSpPr>
        <p:spPr>
          <a:xfrm>
            <a:off x="0" y="0"/>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DEMOGRAPHICS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name="Slide242">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p:nvPr/>
        </p:nvSpPr>
        <p:spPr>
          <a:xfrm>
            <a:off x="752478" y="990596"/>
            <a:ext cx="7732715" cy="5143499"/>
          </a:xfrm>
          <a:prstGeom prst="rect">
            <a:avLst/>
          </a:prstGeom>
          <a:noFill/>
          <a:ln>
            <a:noFill/>
            <a:prstDash val="solid"/>
          </a:ln>
          <a:effectLst>
            <a:outerShdw dist="22997" dir="5400000" algn="tl">
              <a:srgbClr val="000000">
                <a:alpha val="35000"/>
              </a:srgbClr>
            </a:outerShdw>
          </a:effectLst>
        </p:spPr>
        <p:txBody>
          <a:bodyPr vert="horz" wrap="square" lIns="91430" tIns="45710" rIns="91430" bIns="45710" anchor="t" anchorCtr="0" compatLnSpc="1"/>
          <a:lstStyle/>
          <a:p>
            <a:pPr marL="350836" marR="0" lvl="0" indent="-350836" algn="l" defTabSz="820738" rtl="0" fontAlgn="auto" hangingPunct="0">
              <a:lnSpc>
                <a:spcPct val="110000"/>
              </a:lnSpc>
              <a:spcBef>
                <a:spcPts val="17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Language Proficiency</a:t>
            </a:r>
          </a:p>
          <a:p>
            <a:pPr marL="350836" marR="0" lvl="0" indent="-350836" algn="l" defTabSz="820738" rtl="0" fontAlgn="auto" hangingPunct="0">
              <a:lnSpc>
                <a:spcPct val="110000"/>
              </a:lnSpc>
              <a:spcBef>
                <a:spcPts val="17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Indicators of Poverty</a:t>
            </a:r>
          </a:p>
          <a:p>
            <a:pPr marL="350836" marR="0" lvl="0" indent="-350836" algn="l" defTabSz="820738" rtl="0" fontAlgn="auto" hangingPunct="0">
              <a:lnSpc>
                <a:spcPct val="110000"/>
              </a:lnSpc>
              <a:spcBef>
                <a:spcPts val="17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Special Needs/Exceptionality</a:t>
            </a:r>
          </a:p>
          <a:p>
            <a:pPr marL="350836" marR="0" lvl="0" indent="-350836" algn="l" defTabSz="820738" rtl="0" fontAlgn="auto" hangingPunct="0">
              <a:lnSpc>
                <a:spcPct val="110000"/>
              </a:lnSpc>
              <a:spcBef>
                <a:spcPts val="17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IEP (Yes/No) </a:t>
            </a:r>
          </a:p>
          <a:p>
            <a:pPr marL="350836" marR="0" lvl="0" indent="-350836" algn="l" defTabSz="820738" rtl="0" fontAlgn="auto" hangingPunct="0">
              <a:lnSpc>
                <a:spcPct val="110000"/>
              </a:lnSpc>
              <a:spcBef>
                <a:spcPts val="17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Drop-Out/Graduation Rates</a:t>
            </a:r>
          </a:p>
          <a:p>
            <a:pPr marL="350836" marR="0" lvl="0" indent="-350836" algn="l" defTabSz="820738" rtl="0" fontAlgn="auto" hangingPunct="0">
              <a:lnSpc>
                <a:spcPct val="110000"/>
              </a:lnSpc>
              <a:spcBef>
                <a:spcPts val="17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Program Enrollment</a:t>
            </a:r>
          </a:p>
        </p:txBody>
      </p:sp>
      <p:sp>
        <p:nvSpPr>
          <p:cNvPr id="3" name="Rectangle 8"/>
          <p:cNvSpPr/>
          <p:nvPr/>
        </p:nvSpPr>
        <p:spPr>
          <a:xfrm>
            <a:off x="0" y="0"/>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DEMOGRAPHICS </a:t>
            </a:r>
            <a:r>
              <a:rPr lang="en-US" sz="3400" b="1" i="1" u="none" strike="noStrike" kern="1200" cap="none" spc="0" baseline="0">
                <a:solidFill>
                  <a:srgbClr val="FFFFFF"/>
                </a:solidFill>
                <a:uFillTx/>
                <a:latin typeface="Arial"/>
                <a:ea typeface="ＭＳ Ｐゴシック"/>
                <a:cs typeface="ＭＳ Ｐゴシック"/>
              </a:rPr>
              <a:t>(Continued)</a:t>
            </a:r>
            <a:r>
              <a:rPr lang="en-US" sz="3600" b="1" i="0" u="none" strike="noStrike" kern="1200" cap="none" spc="0" baseline="0">
                <a:solidFill>
                  <a:srgbClr val="FFFFFF"/>
                </a:solidFill>
                <a:uFillTx/>
                <a:latin typeface="Arial"/>
                <a:ea typeface="ＭＳ Ｐゴシック"/>
                <a:cs typeface="ＭＳ Ｐゴシック"/>
              </a:rPr>
              <a:t>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name="Slide243">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3"/>
          <p:cNvSpPr txBox="1">
            <a:spLocks noGrp="1"/>
          </p:cNvSpPr>
          <p:nvPr>
            <p:ph type="body" idx="4294967295"/>
          </p:nvPr>
        </p:nvSpPr>
        <p:spPr>
          <a:xfrm>
            <a:off x="533396" y="914400"/>
            <a:ext cx="8610603" cy="5257800"/>
          </a:xfrm>
        </p:spPr>
        <p:txBody>
          <a:bodyPr lIns="90489" tIns="44448" rIns="90489" bIns="44448"/>
          <a:lstStyle/>
          <a:p>
            <a:pPr lvl="0" hangingPunct="1">
              <a:lnSpc>
                <a:spcPct val="125000"/>
              </a:lnSpc>
              <a:spcBef>
                <a:spcPts val="1700"/>
              </a:spcBef>
              <a:buSzPct val="75000"/>
              <a:buFont typeface="Wingdings"/>
              <a:buChar char="§"/>
            </a:pPr>
            <a:r>
              <a:rPr lang="en-US" sz="3600" b="1">
                <a:latin typeface="Arial"/>
              </a:rPr>
              <a:t>School and Teaching Assignment</a:t>
            </a:r>
          </a:p>
          <a:p>
            <a:pPr lvl="0" hangingPunct="1">
              <a:lnSpc>
                <a:spcPct val="125000"/>
              </a:lnSpc>
              <a:spcBef>
                <a:spcPts val="1700"/>
              </a:spcBef>
              <a:buSzPct val="75000"/>
              <a:buFont typeface="Wingdings"/>
              <a:buChar char="§"/>
            </a:pPr>
            <a:r>
              <a:rPr lang="en-US" sz="3600" b="1">
                <a:latin typeface="Arial"/>
              </a:rPr>
              <a:t>Qualifications</a:t>
            </a:r>
          </a:p>
          <a:p>
            <a:pPr lvl="0" hangingPunct="1">
              <a:lnSpc>
                <a:spcPct val="125000"/>
              </a:lnSpc>
              <a:spcBef>
                <a:spcPts val="1700"/>
              </a:spcBef>
              <a:buSzPct val="75000"/>
              <a:buFont typeface="Wingdings"/>
              <a:buChar char="§"/>
            </a:pPr>
            <a:r>
              <a:rPr lang="en-US" sz="3600" b="1">
                <a:latin typeface="Arial"/>
              </a:rPr>
              <a:t>Years of Teaching/At this School</a:t>
            </a:r>
          </a:p>
          <a:p>
            <a:pPr lvl="0" hangingPunct="1">
              <a:lnSpc>
                <a:spcPct val="125000"/>
              </a:lnSpc>
              <a:spcBef>
                <a:spcPts val="1700"/>
              </a:spcBef>
              <a:buSzPct val="75000"/>
              <a:buFont typeface="Wingdings"/>
              <a:buChar char="§"/>
            </a:pPr>
            <a:r>
              <a:rPr lang="en-US" sz="3600" b="1">
                <a:latin typeface="Arial"/>
              </a:rPr>
              <a:t>Gender, Ethnicity</a:t>
            </a:r>
          </a:p>
          <a:p>
            <a:pPr lvl="0" hangingPunct="1">
              <a:lnSpc>
                <a:spcPct val="125000"/>
              </a:lnSpc>
              <a:spcBef>
                <a:spcPts val="1700"/>
              </a:spcBef>
              <a:buSzPct val="75000"/>
              <a:buFont typeface="Wingdings"/>
              <a:buChar char="§"/>
            </a:pPr>
            <a:r>
              <a:rPr lang="en-US" sz="3600" b="1">
                <a:latin typeface="Arial"/>
              </a:rPr>
              <a:t>Additional Professional</a:t>
            </a:r>
            <a:br>
              <a:rPr lang="en-US" sz="3600" b="1">
                <a:latin typeface="Arial"/>
              </a:rPr>
            </a:br>
            <a:r>
              <a:rPr lang="en-US" sz="3600" b="1">
                <a:latin typeface="Arial"/>
              </a:rPr>
              <a:t>Development</a:t>
            </a:r>
          </a:p>
        </p:txBody>
      </p:sp>
      <p:sp>
        <p:nvSpPr>
          <p:cNvPr id="3" name="Rectangle 10"/>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STAFF DEMOGRAPHICS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name="Slide521">
    <p:spTree>
      <p:nvGrpSpPr>
        <p:cNvPr id="1" name=""/>
        <p:cNvGrpSpPr/>
        <p:nvPr/>
      </p:nvGrpSpPr>
      <p:grpSpPr>
        <a:xfrm>
          <a:off x="0" y="0"/>
          <a:ext cx="0" cy="0"/>
          <a:chOff x="0" y="0"/>
          <a:chExt cx="0" cy="0"/>
        </a:xfrm>
      </p:grpSpPr>
      <p:pic>
        <p:nvPicPr>
          <p:cNvPr id="2" name="Picture 2" descr="MM of Data"/>
          <p:cNvPicPr>
            <a:picLocks noChangeAspect="1"/>
          </p:cNvPicPr>
          <p:nvPr/>
        </p:nvPicPr>
        <p:blipFill>
          <a:blip r:embed="rId3"/>
          <a:srcRect/>
          <a:stretch>
            <a:fillRect/>
          </a:stretch>
        </p:blipFill>
        <p:spPr>
          <a:xfrm>
            <a:off x="917572" y="153984"/>
            <a:ext cx="7997827" cy="6627808"/>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228600" y="76196"/>
            <a:ext cx="1904996"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17</a:t>
            </a:r>
            <a:endParaRPr lang="en-US" sz="2400" b="1" i="0" u="none" strike="noStrike" kern="1200" cap="none" spc="0" baseline="0">
              <a:solidFill>
                <a:srgbClr val="8000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name="Slide457">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3"/>
          <p:cNvSpPr txBox="1">
            <a:spLocks noGrp="1"/>
          </p:cNvSpPr>
          <p:nvPr>
            <p:ph type="body" idx="4294967295"/>
          </p:nvPr>
        </p:nvSpPr>
        <p:spPr>
          <a:xfrm>
            <a:off x="381003" y="990596"/>
            <a:ext cx="8762996" cy="5108579"/>
          </a:xfrm>
        </p:spPr>
        <p:txBody>
          <a:bodyPr lIns="91430" tIns="45710" rIns="91430" bIns="45710" anchor="ctr"/>
          <a:lstStyle/>
          <a:p>
            <a:pPr lvl="0" hangingPunct="1">
              <a:lnSpc>
                <a:spcPct val="115000"/>
              </a:lnSpc>
              <a:spcBef>
                <a:spcPts val="3145"/>
              </a:spcBef>
              <a:buClr>
                <a:srgbClr val="000000"/>
              </a:buClr>
              <a:buSzPct val="75000"/>
              <a:buFont typeface="Wingdings"/>
              <a:buChar char="§"/>
            </a:pPr>
            <a:r>
              <a:rPr lang="en-US" sz="3600" b="1">
                <a:latin typeface="Arial"/>
              </a:rPr>
              <a:t>Help us understand what</a:t>
            </a:r>
            <a:br>
              <a:rPr lang="en-US" sz="3600" b="1">
                <a:latin typeface="Arial"/>
              </a:rPr>
            </a:br>
            <a:r>
              <a:rPr lang="en-US" sz="3600" b="1">
                <a:latin typeface="Arial"/>
              </a:rPr>
              <a:t>students, staff, and parents are perceiving about the learning environment.</a:t>
            </a:r>
          </a:p>
          <a:p>
            <a:pPr lvl="0" hangingPunct="1">
              <a:lnSpc>
                <a:spcPct val="115000"/>
              </a:lnSpc>
              <a:spcBef>
                <a:spcPts val="3145"/>
              </a:spcBef>
              <a:buClr>
                <a:srgbClr val="000000"/>
              </a:buClr>
              <a:buSzPct val="75000"/>
              <a:buFont typeface="Wingdings"/>
              <a:buChar char="§"/>
            </a:pPr>
            <a:r>
              <a:rPr lang="en-US" sz="3600" b="1">
                <a:latin typeface="Arial"/>
              </a:rPr>
              <a:t>We cannot act different from </a:t>
            </a:r>
            <a:br>
              <a:rPr lang="en-US" sz="3600" b="1">
                <a:latin typeface="Arial"/>
              </a:rPr>
            </a:br>
            <a:r>
              <a:rPr lang="en-US" sz="3600" b="1">
                <a:latin typeface="Arial"/>
              </a:rPr>
              <a:t>what we value, believe, perceive.</a:t>
            </a:r>
          </a:p>
        </p:txBody>
      </p:sp>
      <p:sp>
        <p:nvSpPr>
          <p:cNvPr id="3" name="Rectangle 9"/>
          <p:cNvSpPr/>
          <p:nvPr/>
        </p:nvSpPr>
        <p:spPr>
          <a:xfrm>
            <a:off x="0" y="0"/>
            <a:ext cx="9144000" cy="10525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cs typeface="Arial"/>
              </a:rPr>
              <a:t>PERCEPTIONS ARE</a:t>
            </a:r>
            <a:br>
              <a:rPr lang="en-US" sz="3600" b="1" i="0" u="none" strike="noStrike" kern="1200" cap="none" spc="0" baseline="0">
                <a:solidFill>
                  <a:srgbClr val="FFFFFF"/>
                </a:solidFill>
                <a:uFillTx/>
                <a:latin typeface="Arial"/>
                <a:cs typeface="Arial"/>
              </a:rPr>
            </a:br>
            <a:r>
              <a:rPr lang="en-US" sz="3600" b="1" i="0" u="none" strike="noStrike" kern="1200" cap="none" spc="0" baseline="0">
                <a:solidFill>
                  <a:srgbClr val="FFFFFF"/>
                </a:solidFill>
                <a:uFillTx/>
                <a:latin typeface="Arial"/>
                <a:cs typeface="Arial"/>
              </a:rPr>
              <a:t>IMPORTANT DATA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MasterSp="0">
  <p:cSld name="Slide45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3"/>
          <p:cNvSpPr txBox="1">
            <a:spLocks noGrp="1"/>
          </p:cNvSpPr>
          <p:nvPr>
            <p:ph type="body" idx="4294967295"/>
          </p:nvPr>
        </p:nvSpPr>
        <p:spPr>
          <a:xfrm>
            <a:off x="844548" y="1219196"/>
            <a:ext cx="6927851" cy="4270376"/>
          </a:xfrm>
        </p:spPr>
        <p:txBody>
          <a:bodyPr lIns="91430" tIns="45710" rIns="91430" bIns="45710" anchor="ctr"/>
          <a:lstStyle/>
          <a:p>
            <a:pPr lvl="0" hangingPunct="1">
              <a:lnSpc>
                <a:spcPct val="110000"/>
              </a:lnSpc>
              <a:spcBef>
                <a:spcPts val="3800"/>
              </a:spcBef>
              <a:buClr>
                <a:srgbClr val="000000"/>
              </a:buClr>
              <a:buSzPct val="75000"/>
              <a:buFont typeface="Wingdings"/>
              <a:buChar char="§"/>
            </a:pPr>
            <a:r>
              <a:rPr lang="en-US" sz="4200" b="1">
                <a:latin typeface="Arial"/>
              </a:rPr>
              <a:t>Student, Staff, Parent,</a:t>
            </a:r>
            <a:br>
              <a:rPr lang="en-US" sz="4200" b="1">
                <a:latin typeface="Arial"/>
              </a:rPr>
            </a:br>
            <a:r>
              <a:rPr lang="en-US" sz="4200" b="1">
                <a:latin typeface="Arial"/>
              </a:rPr>
              <a:t>Alumni Questionnaires</a:t>
            </a:r>
          </a:p>
          <a:p>
            <a:pPr lvl="0" hangingPunct="1">
              <a:lnSpc>
                <a:spcPct val="110000"/>
              </a:lnSpc>
              <a:spcBef>
                <a:spcPts val="3800"/>
              </a:spcBef>
              <a:buClr>
                <a:srgbClr val="000000"/>
              </a:buClr>
              <a:buSzPct val="75000"/>
              <a:buFont typeface="Wingdings"/>
              <a:buChar char="§"/>
            </a:pPr>
            <a:r>
              <a:rPr lang="en-US" sz="4200" b="1">
                <a:latin typeface="Arial"/>
              </a:rPr>
              <a:t>Observations</a:t>
            </a:r>
          </a:p>
          <a:p>
            <a:pPr lvl="0" hangingPunct="1">
              <a:lnSpc>
                <a:spcPct val="110000"/>
              </a:lnSpc>
              <a:spcBef>
                <a:spcPts val="3800"/>
              </a:spcBef>
              <a:buClr>
                <a:srgbClr val="000000"/>
              </a:buClr>
              <a:buSzPct val="75000"/>
              <a:buFont typeface="Wingdings"/>
              <a:buChar char="§"/>
            </a:pPr>
            <a:r>
              <a:rPr lang="en-US" sz="4200" b="1">
                <a:latin typeface="Arial"/>
              </a:rPr>
              <a:t>Focus Groups</a:t>
            </a:r>
          </a:p>
        </p:txBody>
      </p:sp>
      <p:sp>
        <p:nvSpPr>
          <p:cNvPr id="3" name="Rectangle 8"/>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cs typeface="Arial"/>
              </a:rPr>
              <a:t>PERCEPTIONS INCLUDE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name="Slide1167">
    <p:spTree>
      <p:nvGrpSpPr>
        <p:cNvPr id="1" name=""/>
        <p:cNvGrpSpPr/>
        <p:nvPr/>
      </p:nvGrpSpPr>
      <p:grpSpPr>
        <a:xfrm>
          <a:off x="0" y="0"/>
          <a:ext cx="0" cy="0"/>
          <a:chOff x="0" y="0"/>
          <a:chExt cx="0" cy="0"/>
        </a:xfrm>
      </p:grpSpPr>
      <p:pic>
        <p:nvPicPr>
          <p:cNvPr id="2" name="Picture 1" descr="Screen Shot 2015-05-05 at 3.30.30 PM.png"/>
          <p:cNvPicPr>
            <a:picLocks noChangeAspect="1"/>
          </p:cNvPicPr>
          <p:nvPr/>
        </p:nvPicPr>
        <p:blipFill>
          <a:blip r:embed="rId3"/>
          <a:stretch>
            <a:fillRect/>
          </a:stretch>
        </p:blipFill>
        <p:spPr>
          <a:xfrm>
            <a:off x="1689097" y="0"/>
            <a:ext cx="5759202" cy="6858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name="Slide460">
    <p:bg>
      <p:bgPr>
        <a:blipFill>
          <a:blip r:embed="rId4"/>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152403" y="393704"/>
            <a:ext cx="3124203" cy="5883277"/>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1">
              <a:lnSpc>
                <a:spcPct val="140000"/>
              </a:lnSpc>
              <a:spcBef>
                <a:spcPts val="2200"/>
              </a:spcBef>
              <a:spcAft>
                <a:spcPts val="1100"/>
              </a:spcAft>
              <a:buNone/>
              <a:tabLst/>
              <a:defRPr sz="1800" b="0" i="0" u="none" strike="noStrike" kern="0" cap="none" spc="0" baseline="0">
                <a:solidFill>
                  <a:srgbClr val="000000"/>
                </a:solidFill>
                <a:uFillTx/>
              </a:defRPr>
            </a:pPr>
            <a:r>
              <a:rPr lang="en-US" sz="3600" b="1" i="0" u="none" strike="noStrike" kern="1200" cap="none" spc="0" baseline="0">
                <a:solidFill>
                  <a:srgbClr val="400080"/>
                </a:solidFill>
                <a:uFillTx/>
                <a:latin typeface="Arial"/>
                <a:ea typeface="ＭＳ Ｐゴシック"/>
                <a:cs typeface="ＭＳ Ｐゴシック"/>
              </a:rPr>
              <a:t>“I’ve got it, too, Omar….</a:t>
            </a:r>
          </a:p>
          <a:p>
            <a:pPr marL="0" marR="0" lvl="0" indent="0" algn="ctr" defTabSz="914400" rtl="0" fontAlgn="auto" hangingPunct="1">
              <a:lnSpc>
                <a:spcPct val="140000"/>
              </a:lnSpc>
              <a:spcBef>
                <a:spcPts val="220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400080"/>
                </a:solidFill>
                <a:uFillTx/>
                <a:latin typeface="Arial"/>
                <a:ea typeface="ＭＳ Ｐゴシック"/>
                <a:cs typeface="ＭＳ Ｐゴシック"/>
              </a:rPr>
              <a:t>a strange feeling like we’ve just been going in circles.”</a:t>
            </a:r>
          </a:p>
        </p:txBody>
      </p:sp>
      <p:grpSp>
        <p:nvGrpSpPr>
          <p:cNvPr id="3" name="Group 1"/>
          <p:cNvGrpSpPr/>
          <p:nvPr/>
        </p:nvGrpSpPr>
        <p:grpSpPr>
          <a:xfrm>
            <a:off x="3505196" y="323853"/>
            <a:ext cx="5418140" cy="5942008"/>
            <a:chOff x="3505196" y="323853"/>
            <a:chExt cx="5418140" cy="5942008"/>
          </a:xfrm>
        </p:grpSpPr>
        <p:graphicFrame>
          <p:nvGraphicFramePr>
            <p:cNvPr id="4" name="Object 4"/>
            <p:cNvGraphicFramePr/>
            <p:nvPr/>
          </p:nvGraphicFramePr>
          <p:xfrm>
            <a:off x="3581403" y="323853"/>
            <a:ext cx="5316541" cy="5942008"/>
          </p:xfrm>
          <a:graphic>
            <a:graphicData uri="http://schemas.openxmlformats.org/presentationml/2006/ole">
              <mc:AlternateContent xmlns:mc="http://schemas.openxmlformats.org/markup-compatibility/2006">
                <mc:Choice xmlns:v="urn:schemas-microsoft-com:vml" Requires="v">
                  <p:oleObj spid="_x0000_s1028" r:id="rId5" imgW="11422070" imgH="16333334" progId="">
                    <p:embed/>
                  </p:oleObj>
                </mc:Choice>
                <mc:Fallback>
                  <p:oleObj r:id="rId5" imgW="11422070" imgH="16333334" progId="">
                    <p:embed/>
                    <p:pic>
                      <p:nvPicPr>
                        <p:cNvPr id="0" name=""/>
                        <p:cNvPicPr/>
                        <p:nvPr/>
                      </p:nvPicPr>
                      <p:blipFill>
                        <a:blip r:embed="rId6"/>
                        <a:stretch>
                          <a:fillRect/>
                        </a:stretch>
                      </p:blipFill>
                      <p:spPr>
                        <a:xfrm>
                          <a:off x="3581403" y="323853"/>
                          <a:ext cx="5316541" cy="5942008"/>
                        </a:xfrm>
                        <a:prstGeom prst="rect">
                          <a:avLst/>
                        </a:prstGeom>
                        <a:noFill/>
                        <a:ln w="9528">
                          <a:solidFill>
                            <a:srgbClr val="000000"/>
                          </a:solidFill>
                          <a:prstDash val="solid"/>
                          <a:miter/>
                        </a:ln>
                        <a:effectLst>
                          <a:outerShdw dist="22997" dir="5400000" algn="tl">
                            <a:srgbClr val="000000">
                              <a:alpha val="35000"/>
                            </a:srgbClr>
                          </a:outerShdw>
                        </a:effectLst>
                      </p:spPr>
                    </p:pic>
                  </p:oleObj>
                </mc:Fallback>
              </mc:AlternateContent>
            </a:graphicData>
          </a:graphic>
        </p:graphicFrame>
        <p:sp>
          <p:nvSpPr>
            <p:cNvPr id="5" name="Rectangle 4"/>
            <p:cNvSpPr/>
            <p:nvPr/>
          </p:nvSpPr>
          <p:spPr>
            <a:xfrm>
              <a:off x="3505196" y="338135"/>
              <a:ext cx="5418140" cy="5902323"/>
            </a:xfrm>
            <a:prstGeom prst="rect">
              <a:avLst/>
            </a:prstGeom>
            <a:noFill/>
            <a:ln w="152403">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000000"/>
                </a:solidFill>
                <a:uFillTx/>
                <a:latin typeface="Arial"/>
                <a:ea typeface="ＭＳ Ｐゴシック"/>
                <a:cs typeface="ＭＳ Ｐゴシック"/>
              </a:endParaRPr>
            </a:p>
          </p:txBody>
        </p:sp>
      </p:gr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Sp="0">
  <p:cSld name="Slide618">
    <p:spTree>
      <p:nvGrpSpPr>
        <p:cNvPr id="1" name=""/>
        <p:cNvGrpSpPr/>
        <p:nvPr/>
      </p:nvGrpSpPr>
      <p:grpSpPr>
        <a:xfrm>
          <a:off x="0" y="0"/>
          <a:ext cx="0" cy="0"/>
          <a:chOff x="0" y="0"/>
          <a:chExt cx="0" cy="0"/>
        </a:xfrm>
      </p:grpSpPr>
      <p:pic>
        <p:nvPicPr>
          <p:cNvPr id="2" name="Picture 2" descr="MM of Data"/>
          <p:cNvPicPr>
            <a:picLocks noChangeAspect="1"/>
          </p:cNvPicPr>
          <p:nvPr/>
        </p:nvPicPr>
        <p:blipFill>
          <a:blip r:embed="rId3"/>
          <a:srcRect/>
          <a:stretch>
            <a:fillRect/>
          </a:stretch>
        </p:blipFill>
        <p:spPr>
          <a:xfrm>
            <a:off x="917572" y="153984"/>
            <a:ext cx="7997827" cy="6627808"/>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228600" y="76196"/>
            <a:ext cx="1904996"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17</a:t>
            </a:r>
            <a:endParaRPr lang="en-US" sz="2400" b="1" i="0" u="none" strike="noStrike" kern="1200" cap="none" spc="0" baseline="0">
              <a:solidFill>
                <a:srgbClr val="8000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MasterSp="0">
  <p:cSld name="Slide131">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txBox="1">
            <a:spLocks noGrp="1"/>
          </p:cNvSpPr>
          <p:nvPr>
            <p:ph type="body" idx="4294967295"/>
          </p:nvPr>
        </p:nvSpPr>
        <p:spPr>
          <a:xfrm>
            <a:off x="915991" y="1143000"/>
            <a:ext cx="8228008" cy="4978395"/>
          </a:xfrm>
        </p:spPr>
        <p:txBody>
          <a:bodyPr lIns="91430" tIns="45710" rIns="91430" bIns="45710" anchor="ctr"/>
          <a:lstStyle/>
          <a:p>
            <a:pPr lvl="0" hangingPunct="1">
              <a:lnSpc>
                <a:spcPct val="105000"/>
              </a:lnSpc>
              <a:spcBef>
                <a:spcPts val="1900"/>
              </a:spcBef>
              <a:buSzPct val="75000"/>
              <a:buFont typeface="Wingdings"/>
              <a:buChar char="§"/>
            </a:pPr>
            <a:r>
              <a:rPr lang="en-US" sz="4000" b="1">
                <a:latin typeface="Arial"/>
              </a:rPr>
              <a:t>Know what students are learning.</a:t>
            </a:r>
          </a:p>
          <a:p>
            <a:pPr lvl="0" hangingPunct="1">
              <a:lnSpc>
                <a:spcPct val="105000"/>
              </a:lnSpc>
              <a:spcBef>
                <a:spcPts val="1900"/>
              </a:spcBef>
              <a:buSzPct val="75000"/>
              <a:buFont typeface="Wingdings"/>
              <a:buChar char="§"/>
            </a:pPr>
            <a:r>
              <a:rPr lang="en-US" sz="4000" b="1">
                <a:latin typeface="Arial"/>
              </a:rPr>
              <a:t>Understand what we are teaching.</a:t>
            </a:r>
          </a:p>
          <a:p>
            <a:pPr lvl="0" hangingPunct="1">
              <a:lnSpc>
                <a:spcPct val="105000"/>
              </a:lnSpc>
              <a:spcBef>
                <a:spcPts val="1900"/>
              </a:spcBef>
              <a:buSzPct val="75000"/>
              <a:buFont typeface="Wingdings"/>
              <a:buChar char="§"/>
            </a:pPr>
            <a:r>
              <a:rPr lang="en-US" sz="4000" b="1">
                <a:latin typeface="Arial"/>
              </a:rPr>
              <a:t>Determine which students</a:t>
            </a:r>
            <a:br>
              <a:rPr lang="en-US" sz="4000" b="1">
                <a:latin typeface="Arial"/>
              </a:rPr>
            </a:br>
            <a:r>
              <a:rPr lang="en-US" sz="4000" b="1">
                <a:latin typeface="Arial"/>
              </a:rPr>
              <a:t>need extra help.</a:t>
            </a:r>
          </a:p>
        </p:txBody>
      </p:sp>
      <p:sp>
        <p:nvSpPr>
          <p:cNvPr id="3" name="Rectangle 10"/>
          <p:cNvSpPr/>
          <p:nvPr/>
        </p:nvSpPr>
        <p:spPr>
          <a:xfrm>
            <a:off x="0" y="0"/>
            <a:ext cx="9144000" cy="10525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STUDENT LEARNING ARE</a:t>
            </a:r>
            <a:br>
              <a:rPr lang="en-US" sz="3600" b="1" i="0" u="none" strike="noStrike" kern="1200" cap="none" spc="0" baseline="0">
                <a:solidFill>
                  <a:srgbClr val="FFFFFF"/>
                </a:solidFill>
                <a:uFillTx/>
                <a:latin typeface="Arial"/>
                <a:ea typeface="ＭＳ Ｐゴシック"/>
                <a:cs typeface="ＭＳ Ｐゴシック"/>
              </a:rPr>
            </a:br>
            <a:r>
              <a:rPr lang="en-US" sz="3600" b="1" i="0" u="none" strike="noStrike" kern="1200" cap="none" spc="0" baseline="0">
                <a:solidFill>
                  <a:srgbClr val="FFFFFF"/>
                </a:solidFill>
                <a:uFillTx/>
                <a:latin typeface="Arial"/>
                <a:ea typeface="ＭＳ Ｐゴシック"/>
                <a:cs typeface="ＭＳ Ｐゴシック"/>
              </a:rPr>
              <a:t>IMPORTANT DATA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name="Slide519">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3"/>
          <p:cNvSpPr txBox="1">
            <a:spLocks noGrp="1"/>
          </p:cNvSpPr>
          <p:nvPr>
            <p:ph type="title" idx="4294967295"/>
          </p:nvPr>
        </p:nvSpPr>
        <p:spPr>
          <a:xfrm>
            <a:off x="0" y="0"/>
            <a:ext cx="9144000" cy="1143000"/>
          </a:xfrm>
        </p:spPr>
        <p:txBody>
          <a:bodyPr lIns="91430" tIns="45710" rIns="91430" bIns="45710" anchorCtr="1"/>
          <a:lstStyle/>
          <a:p>
            <a:pPr lvl="0" algn="ctr"/>
            <a:r>
              <a:rPr lang="en-US" sz="3600" b="1">
                <a:solidFill>
                  <a:srgbClr val="FFFFFF"/>
                </a:solidFill>
                <a:latin typeface="Arial"/>
              </a:rPr>
              <a:t>STUDENT LEARNING</a:t>
            </a:r>
            <a:br>
              <a:rPr lang="en-US" sz="3600" b="1">
                <a:solidFill>
                  <a:srgbClr val="FFFFFF"/>
                </a:solidFill>
                <a:latin typeface="Arial"/>
              </a:rPr>
            </a:br>
            <a:r>
              <a:rPr lang="en-US" sz="3600" b="1">
                <a:solidFill>
                  <a:srgbClr val="FFFFFF"/>
                </a:solidFill>
                <a:latin typeface="Arial"/>
              </a:rPr>
              <a:t>DATA INCLUDE</a:t>
            </a:r>
            <a:endParaRPr lang="en-US" b="1">
              <a:solidFill>
                <a:srgbClr val="FFFFFF"/>
              </a:solidFill>
              <a:latin typeface="Arial"/>
            </a:endParaRPr>
          </a:p>
        </p:txBody>
      </p:sp>
      <p:sp>
        <p:nvSpPr>
          <p:cNvPr id="3" name="Rectangle 4"/>
          <p:cNvSpPr/>
          <p:nvPr/>
        </p:nvSpPr>
        <p:spPr>
          <a:xfrm>
            <a:off x="457200" y="1295403"/>
            <a:ext cx="8382003" cy="4648196"/>
          </a:xfrm>
          <a:prstGeom prst="rect">
            <a:avLst/>
          </a:prstGeom>
          <a:noFill/>
          <a:ln>
            <a:noFill/>
            <a:prstDash val="solid"/>
          </a:ln>
          <a:effectLst>
            <a:outerShdw dist="22997" dir="5400000" algn="tl">
              <a:srgbClr val="000000">
                <a:alpha val="35000"/>
              </a:srgbClr>
            </a:outerShdw>
          </a:effectLst>
        </p:spPr>
        <p:txBody>
          <a:bodyPr vert="horz" wrap="square" lIns="91430" tIns="45710" rIns="91430" bIns="45710" anchor="t" anchorCtr="0" compatLnSpc="1"/>
          <a:lstStyle/>
          <a:p>
            <a:pPr marL="342900" marR="0" lvl="0" indent="-342900" algn="l" defTabSz="914400" rtl="0" fontAlgn="auto" hangingPunct="0">
              <a:lnSpc>
                <a:spcPct val="110000"/>
              </a:lnSpc>
              <a:spcBef>
                <a:spcPts val="13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Diagnostic Assessments</a:t>
            </a:r>
            <a:br>
              <a:rPr lang="en-US" sz="3600" b="1" i="0" u="none" strike="noStrike" kern="1200" cap="none" spc="0" baseline="0">
                <a:solidFill>
                  <a:srgbClr val="000000"/>
                </a:solidFill>
                <a:uFillTx/>
                <a:latin typeface="Arial"/>
                <a:ea typeface="ＭＳ Ｐゴシック"/>
                <a:cs typeface="ＭＳ Ｐゴシック"/>
              </a:rPr>
            </a:br>
            <a:r>
              <a:rPr lang="en-US" sz="3200" b="1" i="0" u="none" strike="noStrike" kern="1200" cap="none" spc="0" baseline="0">
                <a:solidFill>
                  <a:srgbClr val="000000"/>
                </a:solidFill>
                <a:uFillTx/>
                <a:latin typeface="Arial"/>
                <a:ea typeface="ＭＳ Ｐゴシック"/>
                <a:cs typeface="ＭＳ Ｐゴシック"/>
              </a:rPr>
              <a:t>(Universal Screeners)</a:t>
            </a:r>
            <a:endParaRPr lang="en-US" sz="3600" b="1" i="0" u="none" strike="noStrike" kern="1200" cap="none" spc="0" baseline="0">
              <a:solidFill>
                <a:srgbClr val="000000"/>
              </a:solidFill>
              <a:uFillTx/>
              <a:latin typeface="Arial"/>
              <a:ea typeface="ＭＳ Ｐゴシック"/>
              <a:cs typeface="ＭＳ Ｐゴシック"/>
            </a:endParaRPr>
          </a:p>
          <a:p>
            <a:pPr marL="342900" marR="0" lvl="0" indent="-342900" algn="l" defTabSz="914400" rtl="0" fontAlgn="auto" hangingPunct="0">
              <a:lnSpc>
                <a:spcPct val="110000"/>
              </a:lnSpc>
              <a:spcBef>
                <a:spcPts val="13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Classroom Assessments</a:t>
            </a:r>
          </a:p>
          <a:p>
            <a:pPr marL="342900" marR="0" lvl="0" indent="-342900" algn="l" defTabSz="914400" rtl="0" fontAlgn="auto" hangingPunct="0">
              <a:lnSpc>
                <a:spcPct val="110000"/>
              </a:lnSpc>
              <a:spcBef>
                <a:spcPts val="13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Formative Assessments</a:t>
            </a:r>
            <a:br>
              <a:rPr lang="en-US" sz="3600" b="1" i="0" u="none" strike="noStrike" kern="1200" cap="none" spc="0" baseline="0">
                <a:solidFill>
                  <a:srgbClr val="000000"/>
                </a:solidFill>
                <a:uFillTx/>
                <a:latin typeface="Arial"/>
                <a:ea typeface="ＭＳ Ｐゴシック"/>
                <a:cs typeface="ＭＳ Ｐゴシック"/>
              </a:rPr>
            </a:br>
            <a:r>
              <a:rPr lang="en-US" sz="3200" b="1" i="0" u="none" strike="noStrike" kern="1200" cap="none" spc="0" baseline="0">
                <a:solidFill>
                  <a:srgbClr val="000000"/>
                </a:solidFill>
                <a:uFillTx/>
                <a:latin typeface="Arial"/>
                <a:ea typeface="ＭＳ Ｐゴシック"/>
                <a:cs typeface="ＭＳ Ｐゴシック"/>
              </a:rPr>
              <a:t>(Progress Monitoring)</a:t>
            </a:r>
            <a:endParaRPr lang="en-US" sz="3600" b="1" i="0" u="none" strike="noStrike" kern="1200" cap="none" spc="0" baseline="0">
              <a:solidFill>
                <a:srgbClr val="000000"/>
              </a:solidFill>
              <a:uFillTx/>
              <a:latin typeface="Arial"/>
              <a:ea typeface="ＭＳ Ｐゴシック"/>
              <a:cs typeface="ＭＳ Ｐゴシック"/>
            </a:endParaRPr>
          </a:p>
          <a:p>
            <a:pPr marL="342900" marR="0" lvl="0" indent="-342900" algn="l" defTabSz="914400" rtl="0" fontAlgn="auto" hangingPunct="0">
              <a:lnSpc>
                <a:spcPct val="110000"/>
              </a:lnSpc>
              <a:spcBef>
                <a:spcPts val="1300"/>
              </a:spcBef>
              <a:spcAft>
                <a:spcPts val="0"/>
              </a:spcAft>
              <a:buSzPct val="75000"/>
              <a:buFont typeface="Wingdings"/>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ＭＳ Ｐゴシック"/>
              </a:rPr>
              <a:t>Summative Assessments</a:t>
            </a:r>
            <a:br>
              <a:rPr lang="en-US" sz="3600" b="1" i="0" u="none" strike="noStrike" kern="1200" cap="none" spc="0" baseline="0">
                <a:solidFill>
                  <a:srgbClr val="000000"/>
                </a:solidFill>
                <a:uFillTx/>
                <a:latin typeface="Arial"/>
                <a:ea typeface="ＭＳ Ｐゴシック"/>
                <a:cs typeface="ＭＳ Ｐゴシック"/>
              </a:rPr>
            </a:br>
            <a:r>
              <a:rPr lang="en-US" sz="3200" b="1" i="0" u="none" strike="noStrike" kern="1200" cap="none" spc="0" baseline="0">
                <a:solidFill>
                  <a:srgbClr val="000000"/>
                </a:solidFill>
                <a:uFillTx/>
                <a:latin typeface="Arial"/>
                <a:ea typeface="ＭＳ Ｐゴシック"/>
                <a:cs typeface="ＭＳ Ｐゴシック"/>
              </a:rPr>
              <a:t>(High Stakes Tests, End of Course)</a:t>
            </a:r>
            <a:endParaRPr lang="en-US" sz="3600" b="1" i="0" u="none" strike="noStrike" kern="1200" cap="none" spc="0" baseline="0">
              <a:solidFill>
                <a:srgbClr val="000000"/>
              </a:solidFill>
              <a:uFillTx/>
              <a:latin typeface="Arial"/>
              <a:ea typeface="ＭＳ Ｐゴシック"/>
              <a:cs typeface="ＭＳ Ｐゴシック"/>
            </a:endParaRPr>
          </a:p>
        </p:txBody>
      </p:sp>
      <p:sp>
        <p:nvSpPr>
          <p:cNvPr id="4" name="Rectangle 3"/>
          <p:cNvSpPr/>
          <p:nvPr/>
        </p:nvSpPr>
        <p:spPr>
          <a:xfrm>
            <a:off x="6615062" y="1828800"/>
            <a:ext cx="2448754" cy="2315507"/>
          </a:xfrm>
          <a:prstGeom prst="rect">
            <a:avLst/>
          </a:prstGeom>
          <a:noFill/>
          <a:ln>
            <a:noFill/>
            <a:prstDash val="solid"/>
          </a:ln>
          <a:effectLst>
            <a:outerShdw dist="22997" dir="5400000" algn="tl">
              <a:srgbClr val="000000">
                <a:alpha val="35000"/>
              </a:srgbClr>
            </a:outerShdw>
          </a:effectLst>
        </p:spPr>
        <p:txBody>
          <a:bodyPr vert="horz" wrap="none" lIns="91440" tIns="45720" rIns="91440" bIns="45720" anchor="t" anchorCtr="1" compatLnSpc="1">
            <a:spAutoFit/>
          </a:bodyPr>
          <a:lstStyle/>
          <a:p>
            <a:pPr marL="0" marR="0" lvl="0" indent="0" algn="ctr" defTabSz="914400" rtl="0" fontAlgn="auto" hangingPunct="0">
              <a:lnSpc>
                <a:spcPct val="110000"/>
              </a:lnSpc>
              <a:spcBef>
                <a:spcPts val="1600"/>
              </a:spcBef>
              <a:spcAft>
                <a:spcPts val="0"/>
              </a:spcAft>
              <a:buNone/>
              <a:tabLst/>
              <a:defRPr sz="1800" b="0" i="0" u="none" strike="noStrike" kern="0" cap="none" spc="0" baseline="0">
                <a:solidFill>
                  <a:srgbClr val="000000"/>
                </a:solidFill>
                <a:uFillTx/>
              </a:defRPr>
            </a:pPr>
            <a:r>
              <a:rPr lang="en-US" sz="4400" b="1" i="1" u="none" strike="noStrike" kern="1200" cap="none" spc="0" baseline="0">
                <a:solidFill>
                  <a:srgbClr val="7B00E4"/>
                </a:solidFill>
                <a:uFillTx/>
                <a:latin typeface="Times"/>
                <a:ea typeface="ＭＳ Ｐゴシック"/>
                <a:cs typeface="Times"/>
              </a:rPr>
              <a:t>Defined:</a:t>
            </a:r>
            <a:br>
              <a:rPr lang="en-US" sz="4400" b="1" i="1" u="none" strike="noStrike" kern="1200" cap="none" spc="0" baseline="0">
                <a:solidFill>
                  <a:srgbClr val="7B00E4"/>
                </a:solidFill>
                <a:uFillTx/>
                <a:latin typeface="Times"/>
                <a:ea typeface="ＭＳ Ｐゴシック"/>
                <a:cs typeface="Times"/>
              </a:rPr>
            </a:br>
            <a:r>
              <a:rPr lang="en-US" sz="4200" b="1" i="0" u="none" strike="noStrike" kern="1200" cap="none" spc="0" baseline="0">
                <a:solidFill>
                  <a:srgbClr val="7B00E4"/>
                </a:solidFill>
                <a:uFillTx/>
                <a:latin typeface="Arial"/>
                <a:ea typeface="ＭＳ Ｐゴシック"/>
                <a:cs typeface="ＭＳ Ｐゴシック"/>
              </a:rPr>
              <a:t>Pages</a:t>
            </a:r>
            <a:br>
              <a:rPr lang="en-US" sz="4200" b="1" i="0" u="none" strike="noStrike" kern="1200" cap="none" spc="0" baseline="0">
                <a:solidFill>
                  <a:srgbClr val="7B00E4"/>
                </a:solidFill>
                <a:uFillTx/>
                <a:latin typeface="Arial"/>
                <a:ea typeface="ＭＳ Ｐゴシック"/>
                <a:cs typeface="ＭＳ Ｐゴシック"/>
              </a:rPr>
            </a:br>
            <a:r>
              <a:rPr lang="en-US" sz="4200" b="1" i="0" u="none" strike="noStrike" kern="1200" cap="none" spc="0" baseline="0">
                <a:solidFill>
                  <a:srgbClr val="7B00E4"/>
                </a:solidFill>
                <a:uFillTx/>
                <a:latin typeface="Arial"/>
                <a:ea typeface="ＭＳ Ｐゴシック"/>
                <a:cs typeface="ＭＳ Ｐゴシック"/>
              </a:rPr>
              <a:t>54-57</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name="Slide355">
    <p:spTree>
      <p:nvGrpSpPr>
        <p:cNvPr id="1" name=""/>
        <p:cNvGrpSpPr/>
        <p:nvPr/>
      </p:nvGrpSpPr>
      <p:grpSpPr>
        <a:xfrm>
          <a:off x="0" y="0"/>
          <a:ext cx="0" cy="0"/>
          <a:chOff x="0" y="0"/>
          <a:chExt cx="0" cy="0"/>
        </a:xfrm>
      </p:grpSpPr>
      <p:pic>
        <p:nvPicPr>
          <p:cNvPr id="2" name="Picture 8" descr="DDDM Model Flow"/>
          <p:cNvPicPr>
            <a:picLocks noChangeAspect="1"/>
          </p:cNvPicPr>
          <p:nvPr/>
        </p:nvPicPr>
        <p:blipFill>
          <a:blip r:embed="rId3"/>
          <a:srcRect/>
          <a:stretch>
            <a:fillRect/>
          </a:stretch>
        </p:blipFill>
        <p:spPr>
          <a:xfrm>
            <a:off x="304796" y="230191"/>
            <a:ext cx="8710610" cy="6399208"/>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name="Slide1061">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txBox="1">
            <a:spLocks noGrp="1"/>
          </p:cNvSpPr>
          <p:nvPr>
            <p:ph type="body" idx="4294967295"/>
          </p:nvPr>
        </p:nvSpPr>
        <p:spPr>
          <a:xfrm>
            <a:off x="458791" y="914400"/>
            <a:ext cx="8228008" cy="4978395"/>
          </a:xfrm>
        </p:spPr>
        <p:txBody>
          <a:bodyPr lIns="91430" tIns="45710" rIns="91430" bIns="45710" anchor="ctr" anchorCtr="1"/>
          <a:lstStyle/>
          <a:p>
            <a:pPr marL="0" lvl="0" indent="0" algn="ctr" defTabSz="820738">
              <a:lnSpc>
                <a:spcPct val="140000"/>
              </a:lnSpc>
              <a:spcBef>
                <a:spcPts val="1700"/>
              </a:spcBef>
              <a:buNone/>
            </a:pPr>
            <a:r>
              <a:rPr lang="en-US" sz="4000" b="1">
                <a:latin typeface="Arial"/>
                <a:cs typeface="Arial"/>
              </a:rPr>
              <a:t>What happens when learning organizations react solely to the measures used for compliance and accountability?</a:t>
            </a:r>
          </a:p>
        </p:txBody>
      </p:sp>
      <p:sp>
        <p:nvSpPr>
          <p:cNvPr id="3" name="Rectangle 10"/>
          <p:cNvSpPr/>
          <p:nvPr/>
        </p:nvSpPr>
        <p:spPr>
          <a:xfrm>
            <a:off x="0" y="0"/>
            <a:ext cx="9144000" cy="10525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STUDENT LEARNING ARE</a:t>
            </a:r>
            <a:br>
              <a:rPr lang="en-US" sz="3600" b="1" i="0" u="none" strike="noStrike" kern="1200" cap="none" spc="0" baseline="0">
                <a:solidFill>
                  <a:srgbClr val="FFFFFF"/>
                </a:solidFill>
                <a:uFillTx/>
                <a:latin typeface="Arial"/>
                <a:ea typeface="ＭＳ Ｐゴシック"/>
                <a:cs typeface="ＭＳ Ｐゴシック"/>
              </a:rPr>
            </a:br>
            <a:r>
              <a:rPr lang="en-US" sz="3600" b="1" i="0" u="none" strike="noStrike" kern="1200" cap="none" spc="0" baseline="0">
                <a:solidFill>
                  <a:srgbClr val="FFFFFF"/>
                </a:solidFill>
                <a:uFillTx/>
                <a:latin typeface="Arial"/>
                <a:ea typeface="ＭＳ Ｐゴシック"/>
                <a:cs typeface="ＭＳ Ｐゴシック"/>
              </a:rPr>
              <a:t>IMPORTANT DATA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showMasterSp="0">
  <p:cSld name="Slide619">
    <p:spTree>
      <p:nvGrpSpPr>
        <p:cNvPr id="1" name=""/>
        <p:cNvGrpSpPr/>
        <p:nvPr/>
      </p:nvGrpSpPr>
      <p:grpSpPr>
        <a:xfrm>
          <a:off x="0" y="0"/>
          <a:ext cx="0" cy="0"/>
          <a:chOff x="0" y="0"/>
          <a:chExt cx="0" cy="0"/>
        </a:xfrm>
      </p:grpSpPr>
      <p:pic>
        <p:nvPicPr>
          <p:cNvPr id="2" name="Picture 2" descr="MM of Data"/>
          <p:cNvPicPr>
            <a:picLocks noChangeAspect="1"/>
          </p:cNvPicPr>
          <p:nvPr/>
        </p:nvPicPr>
        <p:blipFill>
          <a:blip r:embed="rId3"/>
          <a:srcRect/>
          <a:stretch>
            <a:fillRect/>
          </a:stretch>
        </p:blipFill>
        <p:spPr>
          <a:xfrm>
            <a:off x="917572" y="153984"/>
            <a:ext cx="7997827" cy="6627808"/>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228600" y="76196"/>
            <a:ext cx="1904996"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17</a:t>
            </a:r>
            <a:endParaRPr lang="en-US" sz="2400" b="1" i="0" u="none" strike="noStrike" kern="1200" cap="none" spc="0" baseline="0">
              <a:solidFill>
                <a:srgbClr val="8000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Sp="0">
  <p:cSld name="Slide629">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0" y="990596"/>
            <a:ext cx="8915400" cy="4873623"/>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457200" marR="0" lvl="1" indent="0" algn="ctr" defTabSz="914400" rtl="0" fontAlgn="auto" hangingPunct="0">
              <a:lnSpc>
                <a:spcPct val="145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rPr>
              <a:t>Schools are perfectly designed to</a:t>
            </a:r>
            <a:br>
              <a:rPr lang="en-US" sz="3600" b="1" i="0" u="none" strike="noStrike" kern="1200" cap="none" spc="0" baseline="0">
                <a:solidFill>
                  <a:srgbClr val="000000"/>
                </a:solidFill>
                <a:uFillTx/>
                <a:latin typeface="Arial"/>
                <a:ea typeface="ＭＳ Ｐゴシック"/>
              </a:rPr>
            </a:br>
            <a:r>
              <a:rPr lang="en-US" sz="3600" b="1" i="0" u="none" strike="noStrike" kern="1200" cap="none" spc="0" baseline="0">
                <a:solidFill>
                  <a:srgbClr val="000000"/>
                </a:solidFill>
                <a:uFillTx/>
                <a:latin typeface="Arial"/>
                <a:ea typeface="ＭＳ Ｐゴシック"/>
              </a:rPr>
              <a:t>get the results they are getting now.</a:t>
            </a:r>
            <a:br>
              <a:rPr lang="en-US" sz="3600" b="1" i="0" u="none" strike="noStrike" kern="1200" cap="none" spc="0" baseline="0">
                <a:solidFill>
                  <a:srgbClr val="000000"/>
                </a:solidFill>
                <a:uFillTx/>
                <a:latin typeface="Arial"/>
                <a:ea typeface="ＭＳ Ｐゴシック"/>
              </a:rPr>
            </a:br>
            <a:r>
              <a:rPr lang="en-US" sz="3600" b="1" i="0" u="none" strike="noStrike" kern="1200" cap="none" spc="0" baseline="0">
                <a:solidFill>
                  <a:srgbClr val="000000"/>
                </a:solidFill>
                <a:uFillTx/>
                <a:latin typeface="Arial"/>
                <a:ea typeface="ＭＳ Ｐゴシック"/>
              </a:rPr>
              <a:t>If schools want different results,</a:t>
            </a:r>
            <a:br>
              <a:rPr lang="en-US" sz="3600" b="1" i="0" u="none" strike="noStrike" kern="1200" cap="none" spc="0" baseline="0">
                <a:solidFill>
                  <a:srgbClr val="000000"/>
                </a:solidFill>
                <a:uFillTx/>
                <a:latin typeface="Arial"/>
                <a:ea typeface="ＭＳ Ｐゴシック"/>
              </a:rPr>
            </a:br>
            <a:r>
              <a:rPr lang="en-US" sz="3600" b="1" i="0" u="none" strike="noStrike" kern="1200" cap="none" spc="0" baseline="0">
                <a:solidFill>
                  <a:srgbClr val="000000"/>
                </a:solidFill>
                <a:uFillTx/>
                <a:latin typeface="Arial"/>
                <a:ea typeface="ＭＳ Ｐゴシック"/>
              </a:rPr>
              <a:t>they must measure and then change</a:t>
            </a:r>
            <a:br>
              <a:rPr lang="en-US" sz="3600" b="1" i="0" u="none" strike="noStrike" kern="1200" cap="none" spc="0" baseline="0">
                <a:solidFill>
                  <a:srgbClr val="000000"/>
                </a:solidFill>
                <a:uFillTx/>
                <a:latin typeface="Arial"/>
                <a:ea typeface="ＭＳ Ｐゴシック"/>
              </a:rPr>
            </a:br>
            <a:r>
              <a:rPr lang="en-US" sz="3600" b="1" i="0" u="none" strike="noStrike" kern="1200" cap="none" spc="0" baseline="0">
                <a:solidFill>
                  <a:srgbClr val="000000"/>
                </a:solidFill>
                <a:uFillTx/>
                <a:latin typeface="Arial"/>
                <a:ea typeface="ＭＳ Ｐゴシック"/>
              </a:rPr>
              <a:t>their processes to create the</a:t>
            </a:r>
            <a:br>
              <a:rPr lang="en-US" sz="3600" b="1" i="0" u="none" strike="noStrike" kern="1200" cap="none" spc="0" baseline="0">
                <a:solidFill>
                  <a:srgbClr val="000000"/>
                </a:solidFill>
                <a:uFillTx/>
                <a:latin typeface="Arial"/>
                <a:ea typeface="ＭＳ Ｐゴシック"/>
              </a:rPr>
            </a:br>
            <a:r>
              <a:rPr lang="en-US" sz="3600" b="1" i="0" u="none" strike="noStrike" kern="1200" cap="none" spc="0" baseline="0">
                <a:solidFill>
                  <a:srgbClr val="000000"/>
                </a:solidFill>
                <a:uFillTx/>
                <a:latin typeface="Arial"/>
                <a:ea typeface="ＭＳ Ｐゴシック"/>
              </a:rPr>
              <a:t>results they really want.</a:t>
            </a:r>
            <a:endParaRPr lang="en-US" sz="3500" b="1" i="0" u="none" strike="noStrike" kern="1200" cap="none" spc="0" baseline="0">
              <a:solidFill>
                <a:srgbClr val="000000"/>
              </a:solidFill>
              <a:uFillTx/>
              <a:latin typeface="Arial"/>
              <a:ea typeface="ＭＳ Ｐゴシック"/>
            </a:endParaRPr>
          </a:p>
        </p:txBody>
      </p:sp>
      <p:sp>
        <p:nvSpPr>
          <p:cNvPr id="3" name="Rectangle 3"/>
          <p:cNvSpPr/>
          <p:nvPr/>
        </p:nvSpPr>
        <p:spPr>
          <a:xfrm>
            <a:off x="0" y="90489"/>
            <a:ext cx="9144000" cy="67151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SCHOOL PROCESSES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name="Slide1062">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3"/>
          <p:cNvSpPr/>
          <p:nvPr/>
        </p:nvSpPr>
        <p:spPr>
          <a:xfrm>
            <a:off x="0" y="90489"/>
            <a:ext cx="9144000" cy="671517"/>
          </a:xfrm>
          <a:prstGeom prst="rect">
            <a:avLst/>
          </a:prstGeom>
          <a:noFill/>
          <a:ln>
            <a:noFill/>
            <a:prstDash val="solid"/>
          </a:ln>
          <a:effectLst>
            <a:outerShdw dist="38096" dir="2700000" algn="tl">
              <a:srgbClr val="000000"/>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SCHOOL PROCESSES</a:t>
            </a:r>
          </a:p>
        </p:txBody>
      </p:sp>
      <p:sp>
        <p:nvSpPr>
          <p:cNvPr id="3" name="Rectangle 16"/>
          <p:cNvSpPr/>
          <p:nvPr/>
        </p:nvSpPr>
        <p:spPr>
          <a:xfrm>
            <a:off x="228600" y="1066803"/>
            <a:ext cx="7391396" cy="609603"/>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lstStyle/>
          <a:p>
            <a:pPr marL="0" marR="0" lvl="0" indent="0" algn="l" defTabSz="914400" rtl="0" fontAlgn="auto" hangingPunct="1">
              <a:lnSpc>
                <a:spcPct val="100000"/>
              </a:lnSpc>
              <a:spcBef>
                <a:spcPts val="900"/>
              </a:spcBef>
              <a:spcAft>
                <a:spcPts val="0"/>
              </a:spcAft>
              <a:buNone/>
              <a:tabLst/>
              <a:defRPr sz="1800" b="0" i="0" u="none" strike="noStrike" kern="0" cap="none" spc="0" baseline="0">
                <a:solidFill>
                  <a:srgbClr val="000000"/>
                </a:solidFill>
                <a:uFillTx/>
              </a:defRPr>
            </a:pPr>
            <a:r>
              <a:rPr lang="en-US" sz="3600" b="1" i="1" u="none" strike="noStrike" kern="1200" cap="none" spc="0" baseline="0">
                <a:solidFill>
                  <a:srgbClr val="000000"/>
                </a:solidFill>
                <a:uFillTx/>
                <a:latin typeface="Arial"/>
                <a:ea typeface="ＭＳ Ｐゴシック"/>
                <a:cs typeface="Arial"/>
              </a:rPr>
              <a:t>Processes include…</a:t>
            </a:r>
          </a:p>
        </p:txBody>
      </p:sp>
      <p:sp>
        <p:nvSpPr>
          <p:cNvPr id="4" name="Rectangle 17"/>
          <p:cNvSpPr/>
          <p:nvPr/>
        </p:nvSpPr>
        <p:spPr>
          <a:xfrm>
            <a:off x="304796" y="1828800"/>
            <a:ext cx="8305796" cy="1200332"/>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00000"/>
              </a:lnSpc>
              <a:spcBef>
                <a:spcPts val="0"/>
              </a:spcBef>
              <a:spcAft>
                <a:spcPts val="0"/>
              </a:spcAft>
              <a:buSzPct val="100000"/>
              <a:buFont typeface="Wingdings" pitchFamily="17"/>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	Actions, changes, functions that bring about a desired result </a:t>
            </a:r>
          </a:p>
        </p:txBody>
      </p:sp>
      <p:sp>
        <p:nvSpPr>
          <p:cNvPr id="5" name="Rectangle 18"/>
          <p:cNvSpPr/>
          <p:nvPr/>
        </p:nvSpPr>
        <p:spPr>
          <a:xfrm>
            <a:off x="304796" y="3163668"/>
            <a:ext cx="8305796" cy="1754331"/>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00000"/>
              </a:lnSpc>
              <a:spcBef>
                <a:spcPts val="0"/>
              </a:spcBef>
              <a:spcAft>
                <a:spcPts val="0"/>
              </a:spcAft>
              <a:buSzPct val="100000"/>
              <a:buFont typeface="Wingdings" pitchFamily="17"/>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	Curriculum, instructional strategies, assessment, programs, interventions … </a:t>
            </a:r>
          </a:p>
        </p:txBody>
      </p:sp>
      <p:sp>
        <p:nvSpPr>
          <p:cNvPr id="6" name="Rectangle 19"/>
          <p:cNvSpPr/>
          <p:nvPr/>
        </p:nvSpPr>
        <p:spPr>
          <a:xfrm>
            <a:off x="304796" y="5068665"/>
            <a:ext cx="8077196" cy="646334"/>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00000"/>
              </a:lnSpc>
              <a:spcBef>
                <a:spcPts val="0"/>
              </a:spcBef>
              <a:spcAft>
                <a:spcPts val="0"/>
              </a:spcAft>
              <a:buSzPct val="100000"/>
              <a:buFont typeface="Wingdings" pitchFamily="17"/>
              <a:buChar char="§"/>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	The way we work.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Sp="0">
  <p:cSld name="Slide133">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txBox="1">
            <a:spLocks noGrp="1"/>
          </p:cNvSpPr>
          <p:nvPr>
            <p:ph type="body" idx="4294967295"/>
          </p:nvPr>
        </p:nvSpPr>
        <p:spPr>
          <a:xfrm>
            <a:off x="998533" y="1046165"/>
            <a:ext cx="8145466" cy="5126034"/>
          </a:xfrm>
        </p:spPr>
        <p:txBody>
          <a:bodyPr lIns="91430" tIns="45710" rIns="91430" bIns="45710" anchor="ctr"/>
          <a:lstStyle/>
          <a:p>
            <a:pPr lvl="0" hangingPunct="1">
              <a:lnSpc>
                <a:spcPct val="105000"/>
              </a:lnSpc>
              <a:spcBef>
                <a:spcPts val="2400"/>
              </a:spcBef>
              <a:buSzPct val="75000"/>
              <a:buFont typeface="Wingdings"/>
              <a:buChar char="§"/>
            </a:pPr>
            <a:r>
              <a:rPr lang="en-US" sz="4000" b="1">
                <a:latin typeface="Arial"/>
              </a:rPr>
              <a:t>Tell us about the way</a:t>
            </a:r>
            <a:br>
              <a:rPr lang="en-US" sz="4000" b="1">
                <a:latin typeface="Arial"/>
              </a:rPr>
            </a:br>
            <a:r>
              <a:rPr lang="en-US" sz="4000" b="1">
                <a:latin typeface="Arial"/>
              </a:rPr>
              <a:t>we work.</a:t>
            </a:r>
          </a:p>
          <a:p>
            <a:pPr lvl="0" hangingPunct="1">
              <a:lnSpc>
                <a:spcPct val="105000"/>
              </a:lnSpc>
              <a:spcBef>
                <a:spcPts val="2400"/>
              </a:spcBef>
              <a:buSzPct val="75000"/>
              <a:buFont typeface="Wingdings"/>
              <a:buChar char="§"/>
            </a:pPr>
            <a:r>
              <a:rPr lang="en-US" sz="4000" b="1">
                <a:latin typeface="Arial"/>
              </a:rPr>
              <a:t>Tell us how we get the</a:t>
            </a:r>
            <a:br>
              <a:rPr lang="en-US" sz="4000" b="1">
                <a:latin typeface="Arial"/>
              </a:rPr>
            </a:br>
            <a:r>
              <a:rPr lang="en-US" sz="4000" b="1">
                <a:latin typeface="Arial"/>
              </a:rPr>
              <a:t>results we are getting.</a:t>
            </a:r>
          </a:p>
          <a:p>
            <a:pPr lvl="0" hangingPunct="1">
              <a:lnSpc>
                <a:spcPct val="105000"/>
              </a:lnSpc>
              <a:spcBef>
                <a:spcPts val="2400"/>
              </a:spcBef>
              <a:buSzPct val="75000"/>
              <a:buFont typeface="Wingdings"/>
              <a:buChar char="§"/>
            </a:pPr>
            <a:r>
              <a:rPr lang="en-US" sz="4000" b="1">
                <a:latin typeface="Arial"/>
              </a:rPr>
              <a:t>Help us know if we have instructional coherence.</a:t>
            </a:r>
          </a:p>
        </p:txBody>
      </p:sp>
      <p:sp>
        <p:nvSpPr>
          <p:cNvPr id="3" name="Rectangle 9"/>
          <p:cNvSpPr/>
          <p:nvPr/>
        </p:nvSpPr>
        <p:spPr>
          <a:xfrm>
            <a:off x="0" y="0"/>
            <a:ext cx="9144000" cy="10525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cs typeface="Arial"/>
              </a:rPr>
              <a:t>SCHOOL PROCESSES ARE</a:t>
            </a:r>
            <a:br>
              <a:rPr lang="en-US" sz="3600" b="1" i="0" u="none" strike="noStrike" kern="1200" cap="none" spc="0" baseline="0">
                <a:solidFill>
                  <a:srgbClr val="FFFFFF"/>
                </a:solidFill>
                <a:uFillTx/>
                <a:latin typeface="Arial"/>
                <a:cs typeface="Arial"/>
              </a:rPr>
            </a:br>
            <a:r>
              <a:rPr lang="en-US" sz="3600" b="1" i="0" u="none" strike="noStrike" kern="1200" cap="none" spc="0" baseline="0">
                <a:solidFill>
                  <a:srgbClr val="FFFFFF"/>
                </a:solidFill>
                <a:uFillTx/>
                <a:latin typeface="Arial"/>
                <a:cs typeface="Arial"/>
              </a:rPr>
              <a:t>IMPORTANT DATA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Slide939">
    <p:spTree>
      <p:nvGrpSpPr>
        <p:cNvPr id="1" name=""/>
        <p:cNvGrpSpPr/>
        <p:nvPr/>
      </p:nvGrpSpPr>
      <p:grpSpPr>
        <a:xfrm>
          <a:off x="0" y="0"/>
          <a:ext cx="0" cy="0"/>
          <a:chOff x="0" y="0"/>
          <a:chExt cx="0" cy="0"/>
        </a:xfrm>
      </p:grpSpPr>
      <p:pic>
        <p:nvPicPr>
          <p:cNvPr id="2" name="Picture 2" descr="DA-3rdEd-Front-Cover.jpg"/>
          <p:cNvPicPr>
            <a:picLocks noChangeAspect="1"/>
          </p:cNvPicPr>
          <p:nvPr/>
        </p:nvPicPr>
        <p:blipFill>
          <a:blip r:embed="rId2"/>
          <a:srcRect/>
          <a:stretch>
            <a:fillRect/>
          </a:stretch>
        </p:blipFill>
        <p:spPr>
          <a:xfrm>
            <a:off x="0" y="4617"/>
            <a:ext cx="5333996" cy="6858000"/>
          </a:xfrm>
          <a:prstGeom prst="rect">
            <a:avLst/>
          </a:prstGeom>
          <a:noFill/>
          <a:ln>
            <a:noFill/>
          </a:ln>
          <a:effectLst>
            <a:outerShdw dist="22997" dir="5400000" algn="tl">
              <a:srgbClr val="000000">
                <a:alpha val="35000"/>
              </a:srgbClr>
            </a:outerShdw>
          </a:effectLst>
        </p:spPr>
      </p:pic>
      <p:sp>
        <p:nvSpPr>
          <p:cNvPr id="3" name="Rectangle 1"/>
          <p:cNvSpPr/>
          <p:nvPr/>
        </p:nvSpPr>
        <p:spPr>
          <a:xfrm>
            <a:off x="5562596" y="477838"/>
            <a:ext cx="3276596" cy="5694361"/>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240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Osaka"/>
                <a:cs typeface="Osaka"/>
              </a:rPr>
              <a:t>Bernhardt, V.L. (2013)</a:t>
            </a:r>
          </a:p>
          <a:p>
            <a:pPr marL="0" marR="0" lvl="0" indent="0" algn="ctr" defTabSz="914400" rtl="0" fontAlgn="auto" hangingPunct="0">
              <a:lnSpc>
                <a:spcPct val="100000"/>
              </a:lnSpc>
              <a:spcBef>
                <a:spcPts val="0"/>
              </a:spcBef>
              <a:spcAft>
                <a:spcPts val="2400"/>
              </a:spcAft>
              <a:buNone/>
              <a:tabLst/>
              <a:defRPr sz="1800" b="0" i="0" u="none" strike="noStrike" kern="0" cap="none" spc="0" baseline="0">
                <a:solidFill>
                  <a:srgbClr val="000000"/>
                </a:solidFill>
                <a:uFillTx/>
              </a:defRPr>
            </a:pPr>
            <a:r>
              <a:rPr lang="en-US" sz="3600" b="1" i="1" u="none" strike="noStrike" kern="1200" cap="none" spc="0" baseline="0">
                <a:solidFill>
                  <a:srgbClr val="000000"/>
                </a:solidFill>
                <a:uFillTx/>
                <a:latin typeface="Times"/>
                <a:ea typeface="Osaka"/>
                <a:cs typeface="ＭＳ Ｐゴシック"/>
              </a:rPr>
              <a:t>Data Analysis for Continuous School Improvement</a:t>
            </a:r>
          </a:p>
          <a:p>
            <a:pPr marL="0" marR="0" lvl="0" indent="0" algn="ctr" defTabSz="914400" rtl="0" fontAlgn="auto" hangingPunct="0">
              <a:lnSpc>
                <a:spcPct val="100000"/>
              </a:lnSpc>
              <a:spcBef>
                <a:spcPts val="0"/>
              </a:spcBef>
              <a:spcAft>
                <a:spcPts val="2400"/>
              </a:spcAft>
              <a:buNone/>
              <a:tabLst/>
              <a:defRPr sz="1800" b="0" i="0" u="none" strike="noStrike" kern="0" cap="none" spc="0" baseline="0">
                <a:solidFill>
                  <a:srgbClr val="000000"/>
                </a:solidFill>
                <a:uFillTx/>
              </a:defRPr>
            </a:pPr>
            <a:r>
              <a:rPr lang="en-US" sz="3000" b="1" i="0" u="none" strike="noStrike" kern="1200" cap="none" spc="0" baseline="0">
                <a:solidFill>
                  <a:srgbClr val="000000"/>
                </a:solidFill>
                <a:uFillTx/>
                <a:latin typeface="Arial"/>
                <a:ea typeface="Osaka"/>
                <a:cs typeface="Osaka"/>
              </a:rPr>
              <a:t>(Third Edition)</a:t>
            </a:r>
          </a:p>
          <a:p>
            <a:pPr marL="0" marR="0" lvl="0" indent="0" algn="ctr" defTabSz="914400" rtl="0" fontAlgn="auto" hangingPunct="0">
              <a:lnSpc>
                <a:spcPct val="100000"/>
              </a:lnSpc>
              <a:spcBef>
                <a:spcPts val="0"/>
              </a:spcBef>
              <a:spcAft>
                <a:spcPts val="2400"/>
              </a:spcAft>
              <a:buNone/>
              <a:tabLst/>
              <a:defRPr sz="1800" b="0" i="0" u="none" strike="noStrike" kern="0" cap="none" spc="0" baseline="0">
                <a:solidFill>
                  <a:srgbClr val="000000"/>
                </a:solidFill>
                <a:uFillTx/>
              </a:defRPr>
            </a:pPr>
            <a:r>
              <a:rPr lang="en-US" sz="3000" b="1" i="0" u="none" strike="noStrike" kern="1200" cap="none" spc="0" baseline="0">
                <a:solidFill>
                  <a:srgbClr val="000000"/>
                </a:solidFill>
                <a:uFillTx/>
                <a:latin typeface="Arial"/>
                <a:ea typeface="Osaka"/>
                <a:cs typeface="Osaka"/>
              </a:rPr>
              <a:t>New York, NY: Routledge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showMasterSp="0">
  <p:cSld name="Slide1057">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p:nvPr/>
        </p:nvSpPr>
        <p:spPr>
          <a:xfrm>
            <a:off x="0" y="0"/>
            <a:ext cx="9144000" cy="685800"/>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pitchFamily="1"/>
                <a:cs typeface="Arial"/>
              </a:rPr>
              <a:t>SCHOOL PROCESSES DEFINITIONS</a:t>
            </a:r>
            <a:endParaRPr lang="en-US" sz="3600" b="1" i="1" u="none" strike="noStrike" kern="1200" cap="none" spc="0" baseline="0">
              <a:solidFill>
                <a:srgbClr val="FFFFFF"/>
              </a:solidFill>
              <a:uFillTx/>
              <a:latin typeface="Arial"/>
              <a:ea typeface="ＭＳ Ｐゴシック" pitchFamily="1"/>
              <a:cs typeface="Arial"/>
            </a:endParaRPr>
          </a:p>
        </p:txBody>
      </p:sp>
      <p:sp>
        <p:nvSpPr>
          <p:cNvPr id="3" name="Rectangle 4"/>
          <p:cNvSpPr/>
          <p:nvPr/>
        </p:nvSpPr>
        <p:spPr>
          <a:xfrm>
            <a:off x="304796" y="1188802"/>
            <a:ext cx="8694627" cy="4526197"/>
          </a:xfrm>
          <a:prstGeom prst="rect">
            <a:avLst/>
          </a:prstGeom>
          <a:noFill/>
          <a:ln>
            <a:noFill/>
            <a:prstDash val="solid"/>
          </a:ln>
          <a:effectLst>
            <a:outerShdw dist="22997" dir="5400000" algn="tl">
              <a:srgbClr val="000000">
                <a:alpha val="35000"/>
              </a:srgbClr>
            </a:outerShdw>
          </a:effectLst>
        </p:spPr>
        <p:txBody>
          <a:bodyPr vert="horz" wrap="square" lIns="91430" tIns="45710" rIns="91430" bIns="45710" anchor="t" anchorCtr="0" compatLnSpc="1"/>
          <a:lstStyle/>
          <a:p>
            <a:pPr marL="342900" marR="0" lvl="0" indent="-342900" algn="l" defTabSz="914400" rtl="0" fontAlgn="auto" hangingPunct="0">
              <a:lnSpc>
                <a:spcPct val="114000"/>
              </a:lnSpc>
              <a:spcBef>
                <a:spcPts val="0"/>
              </a:spcBef>
              <a:spcAft>
                <a:spcPts val="5450"/>
              </a:spcAft>
              <a:buSzPct val="75000"/>
              <a:buFont typeface="Wingdings"/>
              <a:buChar char=""/>
              <a:tabLst/>
              <a:defRPr sz="1800" b="0" i="0" u="none" strike="noStrike" kern="0" cap="none" spc="0" baseline="0">
                <a:solidFill>
                  <a:srgbClr val="000000"/>
                </a:solidFill>
                <a:uFillTx/>
              </a:defRPr>
            </a:pPr>
            <a:r>
              <a:rPr lang="en-US" sz="3400" b="1" i="0" u="none" strike="noStrike" kern="1200" cap="none" spc="0" baseline="0">
                <a:solidFill>
                  <a:srgbClr val="8000FF"/>
                </a:solidFill>
                <a:uFillTx/>
                <a:latin typeface="Arial"/>
                <a:ea typeface="ＭＳ Ｐゴシック"/>
                <a:cs typeface="Arial"/>
              </a:rPr>
              <a:t>INSTRUCTIONAL</a:t>
            </a:r>
            <a:r>
              <a:rPr lang="en-US" sz="3400" b="1" i="0" u="none" strike="noStrike" kern="1200" cap="none" spc="0" baseline="0">
                <a:solidFill>
                  <a:srgbClr val="000000"/>
                </a:solidFill>
                <a:uFillTx/>
                <a:latin typeface="Arial"/>
                <a:ea typeface="ＭＳ Ｐゴシック"/>
                <a:cs typeface="Arial"/>
              </a:rPr>
              <a:t>: </a:t>
            </a:r>
            <a:r>
              <a:rPr lang="en-US" sz="3600" b="1" i="0" u="none" strike="noStrike" kern="1200" cap="none" spc="0" baseline="0">
                <a:solidFill>
                  <a:srgbClr val="000000"/>
                </a:solidFill>
                <a:uFillTx/>
                <a:latin typeface="Arial"/>
                <a:ea typeface="ＭＳ Ｐゴシック"/>
                <a:cs typeface="Arial"/>
              </a:rPr>
              <a:t>The techniques and strategies that teachers use in the learning environment.</a:t>
            </a:r>
          </a:p>
          <a:p>
            <a:pPr marL="342900" marR="0" lvl="0" indent="-342900" algn="l" defTabSz="914400" rtl="0" fontAlgn="auto" hangingPunct="0">
              <a:lnSpc>
                <a:spcPct val="114000"/>
              </a:lnSpc>
              <a:spcBef>
                <a:spcPts val="0"/>
              </a:spcBef>
              <a:spcAft>
                <a:spcPts val="5450"/>
              </a:spcAft>
              <a:buSzPct val="75000"/>
              <a:buFont typeface="Wingdings"/>
              <a:buChar char=""/>
              <a:tabLst/>
              <a:defRPr sz="1800" b="0" i="0" u="none" strike="noStrike" kern="0" cap="none" spc="0" baseline="0">
                <a:solidFill>
                  <a:srgbClr val="000000"/>
                </a:solidFill>
                <a:uFillTx/>
              </a:defRPr>
            </a:pPr>
            <a:r>
              <a:rPr lang="en-US" sz="3400" b="1" i="0" u="none" strike="noStrike" kern="1200" cap="none" spc="0" baseline="0">
                <a:solidFill>
                  <a:srgbClr val="8000FF"/>
                </a:solidFill>
                <a:uFillTx/>
                <a:latin typeface="Arial"/>
                <a:ea typeface="ＭＳ Ｐゴシック"/>
                <a:cs typeface="Arial"/>
              </a:rPr>
              <a:t>ORGANIZATIONAL</a:t>
            </a:r>
            <a:r>
              <a:rPr lang="en-US" sz="3400" b="1" i="0" u="none" strike="noStrike" kern="1200" cap="none" spc="0" baseline="0">
                <a:solidFill>
                  <a:srgbClr val="000000"/>
                </a:solidFill>
                <a:uFillTx/>
                <a:latin typeface="Arial"/>
                <a:ea typeface="ＭＳ Ｐゴシック"/>
                <a:cs typeface="Arial"/>
              </a:rPr>
              <a:t>: </a:t>
            </a:r>
            <a:r>
              <a:rPr lang="en-US" sz="3600" b="1" i="0" u="none" strike="noStrike" kern="1200" cap="none" spc="0" baseline="0">
                <a:solidFill>
                  <a:srgbClr val="000000"/>
                </a:solidFill>
                <a:uFillTx/>
                <a:latin typeface="Arial"/>
                <a:ea typeface="ＭＳ Ｐゴシック"/>
                <a:cs typeface="Arial"/>
              </a:rPr>
              <a:t>Those</a:t>
            </a:r>
            <a:br>
              <a:rPr lang="en-US" sz="3600" b="1" i="0" u="none" strike="noStrike" kern="1200" cap="none" spc="0" baseline="0">
                <a:solidFill>
                  <a:srgbClr val="000000"/>
                </a:solidFill>
                <a:uFillTx/>
                <a:latin typeface="Arial"/>
                <a:ea typeface="ＭＳ Ｐゴシック"/>
                <a:cs typeface="Arial"/>
              </a:rPr>
            </a:br>
            <a:r>
              <a:rPr lang="en-US" sz="3600" b="1" i="0" u="none" strike="noStrike" kern="1200" cap="none" spc="0" baseline="0">
                <a:solidFill>
                  <a:srgbClr val="000000"/>
                </a:solidFill>
                <a:uFillTx/>
                <a:latin typeface="Arial"/>
                <a:ea typeface="ＭＳ Ｐゴシック"/>
                <a:cs typeface="Arial"/>
              </a:rPr>
              <a:t>structures the school puts in place</a:t>
            </a:r>
            <a:br>
              <a:rPr lang="en-US" sz="3600" b="1" i="0" u="none" strike="noStrike" kern="1200" cap="none" spc="0" baseline="0">
                <a:solidFill>
                  <a:srgbClr val="000000"/>
                </a:solidFill>
                <a:uFillTx/>
                <a:latin typeface="Arial"/>
                <a:ea typeface="ＭＳ Ｐゴシック"/>
                <a:cs typeface="Arial"/>
              </a:rPr>
            </a:br>
            <a:r>
              <a:rPr lang="en-US" sz="3600" b="1" i="0" u="none" strike="noStrike" kern="1200" cap="none" spc="0" baseline="0">
                <a:solidFill>
                  <a:srgbClr val="000000"/>
                </a:solidFill>
                <a:uFillTx/>
                <a:latin typeface="Arial"/>
                <a:ea typeface="ＭＳ Ｐゴシック"/>
                <a:cs typeface="Arial"/>
              </a:rPr>
              <a:t>to implement the vision.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showMasterSp="0">
  <p:cSld name="Slide105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p:nvPr/>
        </p:nvSpPr>
        <p:spPr>
          <a:xfrm>
            <a:off x="76196" y="914400"/>
            <a:ext cx="9067803" cy="5486400"/>
          </a:xfrm>
          <a:prstGeom prst="rect">
            <a:avLst/>
          </a:prstGeom>
          <a:noFill/>
          <a:ln>
            <a:noFill/>
            <a:prstDash val="solid"/>
          </a:ln>
          <a:effectLst>
            <a:outerShdw dist="22997" dir="5400000" algn="tl">
              <a:srgbClr val="000000">
                <a:alpha val="35000"/>
              </a:srgbClr>
            </a:outerShdw>
          </a:effectLst>
        </p:spPr>
        <p:txBody>
          <a:bodyPr vert="horz" wrap="square" lIns="91430" tIns="45710" rIns="91430" bIns="45710" anchor="t" anchorCtr="0" compatLnSpc="1"/>
          <a:lstStyle/>
          <a:p>
            <a:pPr marL="342900" marR="0" lvl="0" indent="-342900" algn="l" defTabSz="914400" rtl="0" fontAlgn="auto" hangingPunct="0">
              <a:lnSpc>
                <a:spcPts val="3840"/>
              </a:lnSpc>
              <a:spcBef>
                <a:spcPts val="800"/>
              </a:spcBef>
              <a:spcAft>
                <a:spcPts val="600"/>
              </a:spcAft>
              <a:buSzPct val="75000"/>
              <a:buFont typeface="Wingdings"/>
              <a:buChar char=""/>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Arial"/>
              </a:rPr>
              <a:t>ADMINISTRATIVE</a:t>
            </a:r>
            <a:r>
              <a:rPr lang="en-US" sz="3200" b="1" i="0" u="none" strike="noStrike" kern="1200" cap="none" spc="0" baseline="0">
                <a:solidFill>
                  <a:srgbClr val="000000"/>
                </a:solidFill>
                <a:uFillTx/>
                <a:latin typeface="Arial"/>
                <a:ea typeface="ＭＳ Ｐゴシック"/>
                <a:cs typeface="Arial"/>
              </a:rPr>
              <a:t>: Elements about schooling that we count, such as class sizes.</a:t>
            </a:r>
          </a:p>
          <a:p>
            <a:pPr marL="342900" marR="0" lvl="0" indent="-342900" algn="l" defTabSz="914400" rtl="0" fontAlgn="auto" hangingPunct="0">
              <a:lnSpc>
                <a:spcPts val="3840"/>
              </a:lnSpc>
              <a:spcBef>
                <a:spcPts val="800"/>
              </a:spcBef>
              <a:spcAft>
                <a:spcPts val="600"/>
              </a:spcAft>
              <a:buSzPct val="75000"/>
              <a:buFont typeface="Wingdings"/>
              <a:buChar char=""/>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Arial"/>
              </a:rPr>
              <a:t>CONTINUOUS SCHOOL IMPROVEMENT</a:t>
            </a:r>
            <a:r>
              <a:rPr lang="en-US" sz="3200" b="1" i="0" u="none" strike="noStrike" kern="1200" cap="none" spc="0" baseline="0">
                <a:solidFill>
                  <a:srgbClr val="000000"/>
                </a:solidFill>
                <a:uFillTx/>
                <a:latin typeface="Arial"/>
                <a:ea typeface="ＭＳ Ｐゴシック"/>
                <a:cs typeface="Arial"/>
              </a:rPr>
              <a:t>: The structures and elements that help schools continuously improve their systems.</a:t>
            </a:r>
          </a:p>
          <a:p>
            <a:pPr marL="342900" marR="0" lvl="0" indent="-342900" algn="l" defTabSz="914400" rtl="0" fontAlgn="auto" hangingPunct="0">
              <a:lnSpc>
                <a:spcPts val="3840"/>
              </a:lnSpc>
              <a:spcBef>
                <a:spcPts val="800"/>
              </a:spcBef>
              <a:spcAft>
                <a:spcPts val="600"/>
              </a:spcAft>
              <a:buSzPct val="75000"/>
              <a:buFont typeface="Wingdings"/>
              <a:buChar char=""/>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Arial"/>
              </a:rPr>
              <a:t>PROGRAMS</a:t>
            </a:r>
            <a:r>
              <a:rPr lang="en-US" sz="3200" b="1" i="0" u="none" strike="noStrike" kern="1200" cap="none" spc="0" baseline="0">
                <a:solidFill>
                  <a:srgbClr val="000000"/>
                </a:solidFill>
                <a:uFillTx/>
                <a:latin typeface="Arial"/>
                <a:ea typeface="ＭＳ Ｐゴシック"/>
                <a:cs typeface="Arial"/>
              </a:rPr>
              <a:t>: Programs are planned series of activities and processes, with specific goals.</a:t>
            </a:r>
          </a:p>
        </p:txBody>
      </p:sp>
      <p:sp>
        <p:nvSpPr>
          <p:cNvPr id="3" name="Rectangle 4"/>
          <p:cNvSpPr/>
          <p:nvPr/>
        </p:nvSpPr>
        <p:spPr>
          <a:xfrm>
            <a:off x="0" y="0"/>
            <a:ext cx="9144000" cy="685800"/>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pitchFamily="1"/>
                <a:cs typeface="Arial"/>
              </a:rPr>
              <a:t>SCHOOL PROCESSES DEFINITIONS</a:t>
            </a:r>
            <a:endParaRPr lang="en-US" sz="3600" b="1" i="1" u="none" strike="noStrike" kern="1200" cap="none" spc="0" baseline="0">
              <a:solidFill>
                <a:srgbClr val="FFFFFF"/>
              </a:solidFill>
              <a:uFillTx/>
              <a:latin typeface="Arial"/>
              <a:ea typeface="ＭＳ Ｐゴシック" pitchFamily="1"/>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name="Slide1073">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showMasterSp="0">
  <p:cSld name="Slide1068">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txBox="1">
            <a:spLocks noGrp="1"/>
          </p:cNvSpPr>
          <p:nvPr>
            <p:ph type="body" idx="4294967295"/>
          </p:nvPr>
        </p:nvSpPr>
        <p:spPr>
          <a:xfrm>
            <a:off x="609603" y="2667003"/>
            <a:ext cx="7848596" cy="2362196"/>
          </a:xfrm>
        </p:spPr>
        <p:txBody>
          <a:bodyPr lIns="91430" tIns="45710" rIns="91430" bIns="45710" anchorCtr="1"/>
          <a:lstStyle/>
          <a:p>
            <a:pPr marL="0" lvl="0" indent="0" algn="ctr">
              <a:lnSpc>
                <a:spcPct val="120000"/>
              </a:lnSpc>
              <a:spcBef>
                <a:spcPts val="3480"/>
              </a:spcBef>
              <a:buNone/>
            </a:pPr>
            <a:r>
              <a:rPr lang="en-US" sz="4400" b="1">
                <a:latin typeface="Arial"/>
              </a:rPr>
              <a:t>Data Inventories</a:t>
            </a:r>
          </a:p>
        </p:txBody>
      </p:sp>
      <p:sp>
        <p:nvSpPr>
          <p:cNvPr id="3" name="Rectangle 2"/>
          <p:cNvSpPr/>
          <p:nvPr/>
        </p:nvSpPr>
        <p:spPr>
          <a:xfrm>
            <a:off x="0" y="-76196"/>
            <a:ext cx="9144000" cy="761996"/>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ENGAGEMENT</a:t>
            </a:r>
            <a:endParaRPr lang="en-US" sz="3600" b="1" i="1"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name="Slide1098">
    <p:spTree>
      <p:nvGrpSpPr>
        <p:cNvPr id="1" name=""/>
        <p:cNvGrpSpPr/>
        <p:nvPr/>
      </p:nvGrpSpPr>
      <p:grpSpPr>
        <a:xfrm>
          <a:off x="0" y="0"/>
          <a:ext cx="0" cy="0"/>
          <a:chOff x="0" y="0"/>
          <a:chExt cx="0" cy="0"/>
        </a:xfrm>
      </p:grpSpPr>
      <p:pic>
        <p:nvPicPr>
          <p:cNvPr id="2" name="Picture 1" descr="Screen Shot 2013-09-11 at 3.13.38 PM.png"/>
          <p:cNvPicPr>
            <a:picLocks noChangeAspect="1"/>
          </p:cNvPicPr>
          <p:nvPr/>
        </p:nvPicPr>
        <p:blipFill>
          <a:blip r:embed="rId3"/>
          <a:stretch>
            <a:fillRect/>
          </a:stretch>
        </p:blipFill>
        <p:spPr>
          <a:xfrm>
            <a:off x="1917697" y="0"/>
            <a:ext cx="5287774" cy="6858000"/>
          </a:xfrm>
          <a:prstGeom prst="rect">
            <a:avLst/>
          </a:prstGeom>
          <a:noFill/>
          <a:ln>
            <a:noFill/>
          </a:ln>
          <a:effectLst>
            <a:outerShdw dist="22997" dir="5400000" algn="tl">
              <a:srgbClr val="000000">
                <a:alpha val="35000"/>
              </a:srgbClr>
            </a:outerShdw>
          </a:effectLst>
        </p:spPr>
      </p:pic>
      <p:sp>
        <p:nvSpPr>
          <p:cNvPr id="3" name="Rectangle 4"/>
          <p:cNvSpPr/>
          <p:nvPr/>
        </p:nvSpPr>
        <p:spPr>
          <a:xfrm>
            <a:off x="7086600" y="990596"/>
            <a:ext cx="2057400"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206-208</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name="Slide532">
    <p:spTree>
      <p:nvGrpSpPr>
        <p:cNvPr id="1" name=""/>
        <p:cNvGrpSpPr/>
        <p:nvPr/>
      </p:nvGrpSpPr>
      <p:grpSpPr>
        <a:xfrm>
          <a:off x="0" y="0"/>
          <a:ext cx="0" cy="0"/>
          <a:chOff x="0" y="0"/>
          <a:chExt cx="0" cy="0"/>
        </a:xfrm>
      </p:grpSpPr>
      <p:pic>
        <p:nvPicPr>
          <p:cNvPr id="2" name="Picture 7" descr="Perceptns Data Inventory.png"/>
          <p:cNvPicPr>
            <a:picLocks noChangeAspect="1"/>
          </p:cNvPicPr>
          <p:nvPr/>
        </p:nvPicPr>
        <p:blipFill>
          <a:blip r:embed="rId2"/>
          <a:srcRect/>
          <a:stretch>
            <a:fillRect/>
          </a:stretch>
        </p:blipFill>
        <p:spPr>
          <a:xfrm>
            <a:off x="0" y="152403"/>
            <a:ext cx="9144000" cy="6675440"/>
          </a:xfrm>
          <a:prstGeom prst="rect">
            <a:avLst/>
          </a:prstGeom>
          <a:noFill/>
          <a:ln>
            <a:noFill/>
          </a:ln>
          <a:effectLst>
            <a:outerShdw dist="22997" dir="5400000" algn="tl">
              <a:srgbClr val="000000">
                <a:alpha val="35000"/>
              </a:srgbClr>
            </a:outerShdw>
          </a:effectLst>
        </p:spPr>
      </p:pic>
      <p:sp>
        <p:nvSpPr>
          <p:cNvPr id="3" name="Rectangle 4"/>
          <p:cNvSpPr/>
          <p:nvPr/>
        </p:nvSpPr>
        <p:spPr>
          <a:xfrm>
            <a:off x="5105396" y="1524003"/>
            <a:ext cx="3886200"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 210</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Sp="0">
  <p:cSld name="Slide536">
    <p:spTree>
      <p:nvGrpSpPr>
        <p:cNvPr id="1" name=""/>
        <p:cNvGrpSpPr/>
        <p:nvPr/>
      </p:nvGrpSpPr>
      <p:grpSpPr>
        <a:xfrm>
          <a:off x="0" y="0"/>
          <a:ext cx="0" cy="0"/>
          <a:chOff x="0" y="0"/>
          <a:chExt cx="0" cy="0"/>
        </a:xfrm>
      </p:grpSpPr>
      <p:pic>
        <p:nvPicPr>
          <p:cNvPr id="2" name="Picture 1" descr="SL Data Inventory.png"/>
          <p:cNvPicPr>
            <a:picLocks noChangeAspect="1"/>
          </p:cNvPicPr>
          <p:nvPr/>
        </p:nvPicPr>
        <p:blipFill>
          <a:blip r:embed="rId2"/>
          <a:srcRect/>
          <a:stretch>
            <a:fillRect/>
          </a:stretch>
        </p:blipFill>
        <p:spPr>
          <a:xfrm>
            <a:off x="0" y="76196"/>
            <a:ext cx="9144000" cy="6589715"/>
          </a:xfrm>
          <a:prstGeom prst="rect">
            <a:avLst/>
          </a:prstGeom>
          <a:noFill/>
          <a:ln>
            <a:noFill/>
          </a:ln>
          <a:effectLst>
            <a:outerShdw dist="22997" dir="5400000" algn="tl">
              <a:srgbClr val="000000">
                <a:alpha val="35000"/>
              </a:srgbClr>
            </a:outerShdw>
          </a:effectLst>
        </p:spPr>
      </p:pic>
      <p:sp>
        <p:nvSpPr>
          <p:cNvPr id="3" name="Rectangle 4"/>
          <p:cNvSpPr/>
          <p:nvPr/>
        </p:nvSpPr>
        <p:spPr>
          <a:xfrm>
            <a:off x="5105396" y="1981203"/>
            <a:ext cx="3886200"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 213</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showMasterSp="0">
  <p:cSld name="Slide614">
    <p:spTree>
      <p:nvGrpSpPr>
        <p:cNvPr id="1" name=""/>
        <p:cNvGrpSpPr/>
        <p:nvPr/>
      </p:nvGrpSpPr>
      <p:grpSpPr>
        <a:xfrm>
          <a:off x="0" y="0"/>
          <a:ext cx="0" cy="0"/>
          <a:chOff x="0" y="0"/>
          <a:chExt cx="0" cy="0"/>
        </a:xfrm>
      </p:grpSpPr>
      <p:pic>
        <p:nvPicPr>
          <p:cNvPr id="2" name="Picture 3" descr="Example School Processes.png"/>
          <p:cNvPicPr>
            <a:picLocks noChangeAspect="1"/>
          </p:cNvPicPr>
          <p:nvPr/>
        </p:nvPicPr>
        <p:blipFill>
          <a:blip r:embed="rId2"/>
          <a:srcRect/>
          <a:stretch>
            <a:fillRect/>
          </a:stretch>
        </p:blipFill>
        <p:spPr>
          <a:xfrm>
            <a:off x="0" y="285750"/>
            <a:ext cx="9144000" cy="6572249"/>
          </a:xfrm>
          <a:prstGeom prst="rect">
            <a:avLst/>
          </a:prstGeom>
          <a:noFill/>
          <a:ln>
            <a:noFill/>
          </a:ln>
          <a:effectLst>
            <a:outerShdw dist="22997" dir="5400000" algn="tl">
              <a:srgbClr val="000000">
                <a:alpha val="35000"/>
              </a:srgbClr>
            </a:outerShdw>
          </a:effectLst>
        </p:spPr>
      </p:pic>
      <p:sp>
        <p:nvSpPr>
          <p:cNvPr id="3" name="Subtitle 2"/>
          <p:cNvSpPr txBox="1"/>
          <p:nvPr/>
        </p:nvSpPr>
        <p:spPr>
          <a:xfrm>
            <a:off x="7162796" y="76196"/>
            <a:ext cx="1976585" cy="685800"/>
          </a:xfrm>
          <a:prstGeom prst="rect">
            <a:avLst/>
          </a:prstGeom>
          <a:solidFill>
            <a:srgbClr val="FFFFFF"/>
          </a:solidFill>
          <a:ln>
            <a:noFill/>
          </a:ln>
          <a:effectLst>
            <a:outerShdw dist="22997" dir="5400000" algn="tl">
              <a:srgbClr val="000000">
                <a:alpha val="35000"/>
              </a:srgbClr>
            </a:outerShdw>
          </a:effectLst>
        </p:spPr>
        <p:txBody>
          <a:bodyPr vert="horz" wrap="square" lIns="90489" tIns="44448" rIns="90489" bIns="44448" anchor="t" anchorCtr="1" compatLnSpc="1"/>
          <a:lstStyle/>
          <a:p>
            <a:pPr marL="0" marR="0" lvl="0" indent="0" algn="ctr" defTabSz="914400" rtl="0" fontAlgn="auto" hangingPunct="0">
              <a:lnSpc>
                <a:spcPct val="100000"/>
              </a:lnSpc>
              <a:spcBef>
                <a:spcPts val="8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pitchFamily="17"/>
                <a:cs typeface="Arial"/>
              </a:rPr>
              <a:t>Page 215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Sp="0">
  <p:cSld name="Slide546">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p:nvPr/>
        </p:nvSpPr>
        <p:spPr>
          <a:xfrm>
            <a:off x="0" y="0"/>
            <a:ext cx="9144000" cy="685800"/>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pitchFamily="1"/>
                <a:cs typeface="Arial"/>
              </a:rPr>
              <a:t>SCHOOL PROCESSES DEFINITIONS</a:t>
            </a:r>
            <a:endParaRPr lang="en-US" sz="3600" b="1" i="1" u="none" strike="noStrike" kern="1200" cap="none" spc="0" baseline="0">
              <a:solidFill>
                <a:srgbClr val="FFFFFF"/>
              </a:solidFill>
              <a:uFillTx/>
              <a:latin typeface="Arial"/>
              <a:ea typeface="ＭＳ Ｐゴシック" pitchFamily="1"/>
              <a:cs typeface="Arial"/>
            </a:endParaRPr>
          </a:p>
        </p:txBody>
      </p:sp>
      <p:sp>
        <p:nvSpPr>
          <p:cNvPr id="3" name="Rectangle 4"/>
          <p:cNvSpPr/>
          <p:nvPr/>
        </p:nvSpPr>
        <p:spPr>
          <a:xfrm>
            <a:off x="304796" y="1188802"/>
            <a:ext cx="8694627" cy="4526197"/>
          </a:xfrm>
          <a:prstGeom prst="rect">
            <a:avLst/>
          </a:prstGeom>
          <a:noFill/>
          <a:ln>
            <a:noFill/>
            <a:prstDash val="solid"/>
          </a:ln>
          <a:effectLst>
            <a:outerShdw dist="22997" dir="5400000" algn="tl">
              <a:srgbClr val="000000">
                <a:alpha val="35000"/>
              </a:srgbClr>
            </a:outerShdw>
          </a:effectLst>
        </p:spPr>
        <p:txBody>
          <a:bodyPr vert="horz" wrap="square" lIns="91430" tIns="45710" rIns="91430" bIns="45710" anchor="t" anchorCtr="0" compatLnSpc="1"/>
          <a:lstStyle/>
          <a:p>
            <a:pPr marL="342900" marR="0" lvl="0" indent="-342900" algn="l" defTabSz="914400" rtl="0" fontAlgn="auto" hangingPunct="0">
              <a:lnSpc>
                <a:spcPct val="114000"/>
              </a:lnSpc>
              <a:spcBef>
                <a:spcPts val="0"/>
              </a:spcBef>
              <a:spcAft>
                <a:spcPts val="5450"/>
              </a:spcAft>
              <a:buSzPct val="75000"/>
              <a:buFont typeface="Wingdings"/>
              <a:buChar char=""/>
              <a:tabLst/>
              <a:defRPr sz="1800" b="0" i="0" u="none" strike="noStrike" kern="0" cap="none" spc="0" baseline="0">
                <a:solidFill>
                  <a:srgbClr val="000000"/>
                </a:solidFill>
                <a:uFillTx/>
              </a:defRPr>
            </a:pPr>
            <a:r>
              <a:rPr lang="en-US" sz="3400" b="1" i="0" u="none" strike="noStrike" kern="1200" cap="none" spc="0" baseline="0">
                <a:solidFill>
                  <a:srgbClr val="8000FF"/>
                </a:solidFill>
                <a:uFillTx/>
                <a:latin typeface="Arial"/>
                <a:ea typeface="ＭＳ Ｐゴシック"/>
                <a:cs typeface="Arial"/>
              </a:rPr>
              <a:t>INSTRUCTIONAL</a:t>
            </a:r>
            <a:r>
              <a:rPr lang="en-US" sz="3400" b="1" i="0" u="none" strike="noStrike" kern="1200" cap="none" spc="0" baseline="0">
                <a:solidFill>
                  <a:srgbClr val="000000"/>
                </a:solidFill>
                <a:uFillTx/>
                <a:latin typeface="Arial"/>
                <a:ea typeface="ＭＳ Ｐゴシック"/>
                <a:cs typeface="Arial"/>
              </a:rPr>
              <a:t>: </a:t>
            </a:r>
            <a:r>
              <a:rPr lang="en-US" sz="3600" b="1" i="0" u="none" strike="noStrike" kern="1200" cap="none" spc="0" baseline="0">
                <a:solidFill>
                  <a:srgbClr val="000000"/>
                </a:solidFill>
                <a:uFillTx/>
                <a:latin typeface="Arial"/>
                <a:ea typeface="ＭＳ Ｐゴシック"/>
                <a:cs typeface="Arial"/>
              </a:rPr>
              <a:t>The techniques and strategies that teachers use in the learning environment.</a:t>
            </a:r>
          </a:p>
          <a:p>
            <a:pPr marL="342900" marR="0" lvl="0" indent="-342900" algn="l" defTabSz="914400" rtl="0" fontAlgn="auto" hangingPunct="0">
              <a:lnSpc>
                <a:spcPct val="114000"/>
              </a:lnSpc>
              <a:spcBef>
                <a:spcPts val="0"/>
              </a:spcBef>
              <a:spcAft>
                <a:spcPts val="5450"/>
              </a:spcAft>
              <a:buSzPct val="75000"/>
              <a:buFont typeface="Wingdings"/>
              <a:buChar char=""/>
              <a:tabLst/>
              <a:defRPr sz="1800" b="0" i="0" u="none" strike="noStrike" kern="0" cap="none" spc="0" baseline="0">
                <a:solidFill>
                  <a:srgbClr val="000000"/>
                </a:solidFill>
                <a:uFillTx/>
              </a:defRPr>
            </a:pPr>
            <a:r>
              <a:rPr lang="en-US" sz="3400" b="1" i="0" u="none" strike="noStrike" kern="1200" cap="none" spc="0" baseline="0">
                <a:solidFill>
                  <a:srgbClr val="8000FF"/>
                </a:solidFill>
                <a:uFillTx/>
                <a:latin typeface="Arial"/>
                <a:ea typeface="ＭＳ Ｐゴシック"/>
                <a:cs typeface="Arial"/>
              </a:rPr>
              <a:t>ORGANIZATIONAL</a:t>
            </a:r>
            <a:r>
              <a:rPr lang="en-US" sz="3400" b="1" i="0" u="none" strike="noStrike" kern="1200" cap="none" spc="0" baseline="0">
                <a:solidFill>
                  <a:srgbClr val="000000"/>
                </a:solidFill>
                <a:uFillTx/>
                <a:latin typeface="Arial"/>
                <a:ea typeface="ＭＳ Ｐゴシック"/>
                <a:cs typeface="Arial"/>
              </a:rPr>
              <a:t>: </a:t>
            </a:r>
            <a:r>
              <a:rPr lang="en-US" sz="3600" b="1" i="0" u="none" strike="noStrike" kern="1200" cap="none" spc="0" baseline="0">
                <a:solidFill>
                  <a:srgbClr val="000000"/>
                </a:solidFill>
                <a:uFillTx/>
                <a:latin typeface="Arial"/>
                <a:ea typeface="ＭＳ Ｐゴシック"/>
                <a:cs typeface="Arial"/>
              </a:rPr>
              <a:t>Those</a:t>
            </a:r>
            <a:br>
              <a:rPr lang="en-US" sz="3600" b="1" i="0" u="none" strike="noStrike" kern="1200" cap="none" spc="0" baseline="0">
                <a:solidFill>
                  <a:srgbClr val="000000"/>
                </a:solidFill>
                <a:uFillTx/>
                <a:latin typeface="Arial"/>
                <a:ea typeface="ＭＳ Ｐゴシック"/>
                <a:cs typeface="Arial"/>
              </a:rPr>
            </a:br>
            <a:r>
              <a:rPr lang="en-US" sz="3600" b="1" i="0" u="none" strike="noStrike" kern="1200" cap="none" spc="0" baseline="0">
                <a:solidFill>
                  <a:srgbClr val="000000"/>
                </a:solidFill>
                <a:uFillTx/>
                <a:latin typeface="Arial"/>
                <a:ea typeface="ＭＳ Ｐゴシック"/>
                <a:cs typeface="Arial"/>
              </a:rPr>
              <a:t>structures the school puts in place</a:t>
            </a:r>
            <a:br>
              <a:rPr lang="en-US" sz="3600" b="1" i="0" u="none" strike="noStrike" kern="1200" cap="none" spc="0" baseline="0">
                <a:solidFill>
                  <a:srgbClr val="000000"/>
                </a:solidFill>
                <a:uFillTx/>
                <a:latin typeface="Arial"/>
                <a:ea typeface="ＭＳ Ｐゴシック"/>
                <a:cs typeface="Arial"/>
              </a:rPr>
            </a:br>
            <a:r>
              <a:rPr lang="en-US" sz="3600" b="1" i="0" u="none" strike="noStrike" kern="1200" cap="none" spc="0" baseline="0">
                <a:solidFill>
                  <a:srgbClr val="000000"/>
                </a:solidFill>
                <a:uFillTx/>
                <a:latin typeface="Arial"/>
                <a:ea typeface="ＭＳ Ｐゴシック"/>
                <a:cs typeface="Arial"/>
              </a:rPr>
              <a:t>to implement the vision.</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name="Slide547">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p:nvPr/>
        </p:nvSpPr>
        <p:spPr>
          <a:xfrm>
            <a:off x="76196" y="914400"/>
            <a:ext cx="9067803" cy="5486400"/>
          </a:xfrm>
          <a:prstGeom prst="rect">
            <a:avLst/>
          </a:prstGeom>
          <a:noFill/>
          <a:ln>
            <a:noFill/>
            <a:prstDash val="solid"/>
          </a:ln>
          <a:effectLst>
            <a:outerShdw dist="22997" dir="5400000" algn="tl">
              <a:srgbClr val="000000">
                <a:alpha val="35000"/>
              </a:srgbClr>
            </a:outerShdw>
          </a:effectLst>
        </p:spPr>
        <p:txBody>
          <a:bodyPr vert="horz" wrap="square" lIns="91430" tIns="45710" rIns="91430" bIns="45710" anchor="t" anchorCtr="0" compatLnSpc="1"/>
          <a:lstStyle/>
          <a:p>
            <a:pPr marL="342900" marR="0" lvl="0" indent="-342900" algn="l" defTabSz="914400" rtl="0" fontAlgn="auto" hangingPunct="0">
              <a:lnSpc>
                <a:spcPts val="3840"/>
              </a:lnSpc>
              <a:spcBef>
                <a:spcPts val="800"/>
              </a:spcBef>
              <a:spcAft>
                <a:spcPts val="600"/>
              </a:spcAft>
              <a:buSzPct val="75000"/>
              <a:buFont typeface="Wingdings"/>
              <a:buChar char=""/>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Arial"/>
              </a:rPr>
              <a:t>ADMINISTRATIVE</a:t>
            </a:r>
            <a:r>
              <a:rPr lang="en-US" sz="3200" b="1" i="0" u="none" strike="noStrike" kern="1200" cap="none" spc="0" baseline="0">
                <a:solidFill>
                  <a:srgbClr val="000000"/>
                </a:solidFill>
                <a:uFillTx/>
                <a:latin typeface="Arial"/>
                <a:ea typeface="ＭＳ Ｐゴシック"/>
                <a:cs typeface="Arial"/>
              </a:rPr>
              <a:t>: Elements about schooling that we count, such as class sizes.</a:t>
            </a:r>
          </a:p>
          <a:p>
            <a:pPr marL="342900" marR="0" lvl="0" indent="-342900" algn="l" defTabSz="914400" rtl="0" fontAlgn="auto" hangingPunct="0">
              <a:lnSpc>
                <a:spcPts val="3840"/>
              </a:lnSpc>
              <a:spcBef>
                <a:spcPts val="800"/>
              </a:spcBef>
              <a:spcAft>
                <a:spcPts val="600"/>
              </a:spcAft>
              <a:buSzPct val="75000"/>
              <a:buFont typeface="Wingdings"/>
              <a:buChar char=""/>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Arial"/>
              </a:rPr>
              <a:t>CONTINUOUS SCHOOL IMPROVEMENT</a:t>
            </a:r>
            <a:r>
              <a:rPr lang="en-US" sz="3200" b="1" i="0" u="none" strike="noStrike" kern="1200" cap="none" spc="0" baseline="0">
                <a:solidFill>
                  <a:srgbClr val="000000"/>
                </a:solidFill>
                <a:uFillTx/>
                <a:latin typeface="Arial"/>
                <a:ea typeface="ＭＳ Ｐゴシック"/>
                <a:cs typeface="Arial"/>
              </a:rPr>
              <a:t>: The structures and elements that help schools continuously improve their systems.</a:t>
            </a:r>
          </a:p>
          <a:p>
            <a:pPr marL="342900" marR="0" lvl="0" indent="-342900" algn="l" defTabSz="914400" rtl="0" fontAlgn="auto" hangingPunct="0">
              <a:lnSpc>
                <a:spcPts val="3840"/>
              </a:lnSpc>
              <a:spcBef>
                <a:spcPts val="800"/>
              </a:spcBef>
              <a:spcAft>
                <a:spcPts val="600"/>
              </a:spcAft>
              <a:buSzPct val="75000"/>
              <a:buFont typeface="Wingdings"/>
              <a:buChar char=""/>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Arial"/>
              </a:rPr>
              <a:t>PROGRAMS</a:t>
            </a:r>
            <a:r>
              <a:rPr lang="en-US" sz="3200" b="1" i="0" u="none" strike="noStrike" kern="1200" cap="none" spc="0" baseline="0">
                <a:solidFill>
                  <a:srgbClr val="000000"/>
                </a:solidFill>
                <a:uFillTx/>
                <a:latin typeface="Arial"/>
                <a:ea typeface="ＭＳ Ｐゴシック"/>
                <a:cs typeface="Arial"/>
              </a:rPr>
              <a:t>: Programs are planned series of activities and processes, with specific goals.</a:t>
            </a:r>
          </a:p>
        </p:txBody>
      </p:sp>
      <p:sp>
        <p:nvSpPr>
          <p:cNvPr id="3" name="Rectangle 4"/>
          <p:cNvSpPr/>
          <p:nvPr/>
        </p:nvSpPr>
        <p:spPr>
          <a:xfrm>
            <a:off x="0" y="0"/>
            <a:ext cx="9144000" cy="685800"/>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pitchFamily="1"/>
                <a:cs typeface="Arial"/>
              </a:rPr>
              <a:t>SCHOOL PROCESSES DEFINITIONS</a:t>
            </a:r>
            <a:endParaRPr lang="en-US" sz="3600" b="1" i="1" u="none" strike="noStrike" kern="1200" cap="none" spc="0" baseline="0">
              <a:solidFill>
                <a:srgbClr val="FFFFFF"/>
              </a:solidFill>
              <a:uFillTx/>
              <a:latin typeface="Arial"/>
              <a:ea typeface="ＭＳ Ｐゴシック" pitchFamily="1"/>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Slide1049">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showMasterSp="0">
  <p:cSld name="Slide1102">
    <p:bg>
      <p:bgPr>
        <a:blipFill>
          <a:blip r:embed="rId2"/>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533396" y="381003"/>
            <a:ext cx="8305796" cy="5257800"/>
          </a:xfrm>
          <a:prstGeom prst="rect">
            <a:avLst/>
          </a:prstGeom>
          <a:noFill/>
          <a:ln>
            <a:noFill/>
            <a:prstDash val="solid"/>
          </a:ln>
          <a:effectLst>
            <a:outerShdw dist="22997" dir="5400000" algn="tl">
              <a:srgbClr val="000000">
                <a:alpha val="35000"/>
              </a:srgbClr>
            </a:outerShdw>
          </a:effectLst>
        </p:spPr>
        <p:txBody>
          <a:bodyPr vert="horz" wrap="square" lIns="101882" tIns="50941" rIns="101882" bIns="50941" anchor="ctr" anchorCtr="0" compatLnSpc="1"/>
          <a:lstStyle/>
          <a:p>
            <a:pPr marL="0" marR="0" lvl="0" indent="0" algn="l" defTabSz="1019171" rtl="0" fontAlgn="auto" hangingPunct="0">
              <a:lnSpc>
                <a:spcPct val="100000"/>
              </a:lnSpc>
              <a:spcBef>
                <a:spcPts val="0"/>
              </a:spcBef>
              <a:spcAft>
                <a:spcPts val="300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What are the benefits of completing a data inventory?</a:t>
            </a:r>
          </a:p>
          <a:p>
            <a:pPr marL="1028700" marR="0" lvl="1" indent="-571500" algn="l" defTabSz="1019171" rtl="0" fontAlgn="auto" hangingPunct="0">
              <a:lnSpc>
                <a:spcPct val="100000"/>
              </a:lnSpc>
              <a:spcBef>
                <a:spcPts val="0"/>
              </a:spcBef>
              <a:spcAft>
                <a:spcPts val="300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Demographics</a:t>
            </a:r>
          </a:p>
          <a:p>
            <a:pPr marL="1028700" marR="0" lvl="1" indent="-571500" algn="l" defTabSz="1019171" rtl="0" fontAlgn="auto" hangingPunct="0">
              <a:lnSpc>
                <a:spcPct val="100000"/>
              </a:lnSpc>
              <a:spcBef>
                <a:spcPts val="0"/>
              </a:spcBef>
              <a:spcAft>
                <a:spcPts val="300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Perceptions</a:t>
            </a:r>
          </a:p>
          <a:p>
            <a:pPr marL="1028700" marR="0" lvl="1" indent="-571500" algn="l" defTabSz="1019171" rtl="0" fontAlgn="auto" hangingPunct="0">
              <a:lnSpc>
                <a:spcPct val="100000"/>
              </a:lnSpc>
              <a:spcBef>
                <a:spcPts val="0"/>
              </a:spcBef>
              <a:spcAft>
                <a:spcPts val="300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Student Learning</a:t>
            </a:r>
          </a:p>
          <a:p>
            <a:pPr marL="1028700" marR="0" lvl="1" indent="-571500" algn="l" defTabSz="1019171" rtl="0" fontAlgn="auto" hangingPunct="0">
              <a:lnSpc>
                <a:spcPct val="100000"/>
              </a:lnSpc>
              <a:spcBef>
                <a:spcPts val="0"/>
              </a:spcBef>
              <a:spcAft>
                <a:spcPts val="3000"/>
              </a:spcAft>
              <a:buSzPct val="100000"/>
              <a:buFont typeface="Arial"/>
              <a:buChar char="•"/>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ＭＳ Ｐゴシック"/>
              </a:rPr>
              <a:t>School Processes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name="Slide1099">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9"/>
          <p:cNvSpPr/>
          <p:nvPr/>
        </p:nvSpPr>
        <p:spPr>
          <a:xfrm>
            <a:off x="0" y="-152403"/>
            <a:ext cx="9144000"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tab pos="3886200" algn="l"/>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3" name="Rectangle 4"/>
          <p:cNvSpPr/>
          <p:nvPr/>
        </p:nvSpPr>
        <p:spPr>
          <a:xfrm>
            <a:off x="5257800" y="914400"/>
            <a:ext cx="3886200"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 205-208</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grpSp>
        <p:nvGrpSpPr>
          <p:cNvPr id="4" name="Group 3"/>
          <p:cNvGrpSpPr/>
          <p:nvPr/>
        </p:nvGrpSpPr>
        <p:grpSpPr>
          <a:xfrm>
            <a:off x="457200" y="990596"/>
            <a:ext cx="4724403" cy="5486400"/>
            <a:chOff x="457200" y="990596"/>
            <a:chExt cx="4724403" cy="5486400"/>
          </a:xfrm>
        </p:grpSpPr>
        <p:pic>
          <p:nvPicPr>
            <p:cNvPr id="5" name="Picture 1" descr="Screen shot 2013-04-05 at 1.48.37 PM.png"/>
            <p:cNvPicPr>
              <a:picLocks noChangeAspect="1"/>
            </p:cNvPicPr>
            <p:nvPr/>
          </p:nvPicPr>
          <p:blipFill>
            <a:blip r:embed="rId4"/>
            <a:stretch>
              <a:fillRect/>
            </a:stretch>
          </p:blipFill>
          <p:spPr>
            <a:xfrm>
              <a:off x="533396" y="990596"/>
              <a:ext cx="4625446" cy="5437406"/>
            </a:xfrm>
            <a:prstGeom prst="rect">
              <a:avLst/>
            </a:prstGeom>
            <a:noFill/>
            <a:ln>
              <a:noFill/>
            </a:ln>
            <a:effectLst>
              <a:outerShdw dist="22997" dir="5400000" algn="tl">
                <a:srgbClr val="000000">
                  <a:alpha val="35000"/>
                </a:srgbClr>
              </a:outerShdw>
            </a:effectLst>
          </p:spPr>
        </p:pic>
        <p:sp>
          <p:nvSpPr>
            <p:cNvPr id="6" name="Rectangle 8"/>
            <p:cNvSpPr/>
            <p:nvPr/>
          </p:nvSpPr>
          <p:spPr>
            <a:xfrm>
              <a:off x="457200" y="990596"/>
              <a:ext cx="4724403" cy="5486400"/>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grpSp>
      <p:pic>
        <p:nvPicPr>
          <p:cNvPr id="7" name="Picture 7" descr="DA-3rdEd-Front-Cover.jpg"/>
          <p:cNvPicPr>
            <a:picLocks noChangeAspect="1"/>
          </p:cNvPicPr>
          <p:nvPr/>
        </p:nvPicPr>
        <p:blipFill>
          <a:blip r:embed="rId5"/>
          <a:stretch>
            <a:fillRect/>
          </a:stretch>
        </p:blipFill>
        <p:spPr>
          <a:xfrm>
            <a:off x="5410203" y="1828800"/>
            <a:ext cx="3555543" cy="4572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Sp="0">
  <p:cSld name="Slide490">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1" descr="Screen shot 2013-04-05 at 2.35.32 PM.png"/>
          <p:cNvPicPr>
            <a:picLocks noChangeAspect="1"/>
          </p:cNvPicPr>
          <p:nvPr/>
        </p:nvPicPr>
        <p:blipFill>
          <a:blip r:embed="rId4"/>
          <a:stretch>
            <a:fillRect/>
          </a:stretch>
        </p:blipFill>
        <p:spPr>
          <a:xfrm>
            <a:off x="356021" y="914400"/>
            <a:ext cx="4825581" cy="5715000"/>
          </a:xfrm>
          <a:prstGeom prst="rect">
            <a:avLst/>
          </a:prstGeom>
          <a:noFill/>
          <a:ln>
            <a:noFill/>
          </a:ln>
          <a:effectLst>
            <a:outerShdw dist="22997" dir="5400000" algn="tl">
              <a:srgbClr val="000000">
                <a:alpha val="35000"/>
              </a:srgbClr>
            </a:outerShdw>
          </a:effectLst>
        </p:spPr>
      </p:pic>
      <p:sp>
        <p:nvSpPr>
          <p:cNvPr id="3" name="Rectangle 8"/>
          <p:cNvSpPr/>
          <p:nvPr/>
        </p:nvSpPr>
        <p:spPr>
          <a:xfrm>
            <a:off x="304796" y="914400"/>
            <a:ext cx="4875498" cy="5791196"/>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sp>
        <p:nvSpPr>
          <p:cNvPr id="4" name="Rectangle 9"/>
          <p:cNvSpPr/>
          <p:nvPr/>
        </p:nvSpPr>
        <p:spPr>
          <a:xfrm>
            <a:off x="114300" y="-55558"/>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5" name="Rectangle 4"/>
          <p:cNvSpPr/>
          <p:nvPr/>
        </p:nvSpPr>
        <p:spPr>
          <a:xfrm>
            <a:off x="5257800" y="914400"/>
            <a:ext cx="3886200"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209-210</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pic>
        <p:nvPicPr>
          <p:cNvPr id="6" name="Picture 10" descr="DA-3rdEd-Front-Cover.jpg"/>
          <p:cNvPicPr>
            <a:picLocks noChangeAspect="1"/>
          </p:cNvPicPr>
          <p:nvPr/>
        </p:nvPicPr>
        <p:blipFill>
          <a:blip r:embed="rId5"/>
          <a:stretch>
            <a:fillRect/>
          </a:stretch>
        </p:blipFill>
        <p:spPr>
          <a:xfrm>
            <a:off x="5410203" y="1752603"/>
            <a:ext cx="3555543" cy="4572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showMasterSp="0">
  <p:cSld name="Slide492">
    <p:bg>
      <p:bgPr>
        <a:blipFill>
          <a:blip r:embed="rId3"/>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609603" y="990596"/>
            <a:ext cx="4419596" cy="5562596"/>
            <a:chOff x="609603" y="990596"/>
            <a:chExt cx="4419596" cy="5562596"/>
          </a:xfrm>
        </p:grpSpPr>
        <p:pic>
          <p:nvPicPr>
            <p:cNvPr id="3" name="Picture 1" descr="Screen shot 2013-04-05 at 2.48.37 PM.png"/>
            <p:cNvPicPr>
              <a:picLocks noChangeAspect="1"/>
            </p:cNvPicPr>
            <p:nvPr/>
          </p:nvPicPr>
          <p:blipFill>
            <a:blip r:embed="rId4"/>
            <a:stretch>
              <a:fillRect/>
            </a:stretch>
          </p:blipFill>
          <p:spPr>
            <a:xfrm>
              <a:off x="685800" y="990596"/>
              <a:ext cx="4311962" cy="5486400"/>
            </a:xfrm>
            <a:prstGeom prst="rect">
              <a:avLst/>
            </a:prstGeom>
            <a:noFill/>
            <a:ln>
              <a:noFill/>
            </a:ln>
            <a:effectLst>
              <a:outerShdw dist="22997" dir="5400000" algn="tl">
                <a:srgbClr val="000000">
                  <a:alpha val="35000"/>
                </a:srgbClr>
              </a:outerShdw>
            </a:effectLst>
          </p:spPr>
        </p:pic>
        <p:sp>
          <p:nvSpPr>
            <p:cNvPr id="4" name="Rectangle 8"/>
            <p:cNvSpPr/>
            <p:nvPr/>
          </p:nvSpPr>
          <p:spPr>
            <a:xfrm>
              <a:off x="609603" y="990596"/>
              <a:ext cx="4419596" cy="5562596"/>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Arial"/>
              </a:endParaRPr>
            </a:p>
          </p:txBody>
        </p:sp>
      </p:grpSp>
      <p:sp>
        <p:nvSpPr>
          <p:cNvPr id="5" name="Rectangle 9"/>
          <p:cNvSpPr/>
          <p:nvPr/>
        </p:nvSpPr>
        <p:spPr>
          <a:xfrm>
            <a:off x="114300" y="-55558"/>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6" name="Rectangle 4"/>
          <p:cNvSpPr/>
          <p:nvPr/>
        </p:nvSpPr>
        <p:spPr>
          <a:xfrm>
            <a:off x="5105396" y="990596"/>
            <a:ext cx="4038603"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211-213</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pic>
        <p:nvPicPr>
          <p:cNvPr id="7" name="Picture 11" descr="DA-3rdEd-Front-Cover.jpg"/>
          <p:cNvPicPr>
            <a:picLocks noChangeAspect="1"/>
          </p:cNvPicPr>
          <p:nvPr/>
        </p:nvPicPr>
        <p:blipFill>
          <a:blip r:embed="rId5"/>
          <a:stretch>
            <a:fillRect/>
          </a:stretch>
        </p:blipFill>
        <p:spPr>
          <a:xfrm>
            <a:off x="5333996" y="1828800"/>
            <a:ext cx="3555543" cy="4572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showMasterSp="0">
  <p:cSld name="Slide495">
    <p:bg>
      <p:bgPr>
        <a:blipFill>
          <a:blip r:embed="rId3"/>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152403" y="914400"/>
            <a:ext cx="5410203" cy="5562596"/>
            <a:chOff x="152403" y="914400"/>
            <a:chExt cx="5410203" cy="5562596"/>
          </a:xfrm>
        </p:grpSpPr>
        <p:pic>
          <p:nvPicPr>
            <p:cNvPr id="3" name="Picture 1" descr="Screen shot 2013-04-05 at 3.07.12 PM.png"/>
            <p:cNvPicPr>
              <a:picLocks noChangeAspect="1"/>
            </p:cNvPicPr>
            <p:nvPr/>
          </p:nvPicPr>
          <p:blipFill>
            <a:blip r:embed="rId4"/>
            <a:stretch>
              <a:fillRect/>
            </a:stretch>
          </p:blipFill>
          <p:spPr>
            <a:xfrm>
              <a:off x="152403" y="914400"/>
              <a:ext cx="5410203" cy="5486400"/>
            </a:xfrm>
            <a:prstGeom prst="rect">
              <a:avLst/>
            </a:prstGeom>
            <a:noFill/>
            <a:ln>
              <a:noFill/>
            </a:ln>
            <a:effectLst>
              <a:outerShdw dist="22997" dir="5400000" algn="tl">
                <a:srgbClr val="000000">
                  <a:alpha val="35000"/>
                </a:srgbClr>
              </a:outerShdw>
            </a:effectLst>
          </p:spPr>
        </p:pic>
        <p:sp>
          <p:nvSpPr>
            <p:cNvPr id="4" name="Rectangle 8"/>
            <p:cNvSpPr/>
            <p:nvPr/>
          </p:nvSpPr>
          <p:spPr>
            <a:xfrm>
              <a:off x="152403" y="914400"/>
              <a:ext cx="5358576" cy="5562596"/>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Arial"/>
              </a:endParaRPr>
            </a:p>
          </p:txBody>
        </p:sp>
      </p:grpSp>
      <p:sp>
        <p:nvSpPr>
          <p:cNvPr id="5" name="Rectangle 9"/>
          <p:cNvSpPr/>
          <p:nvPr/>
        </p:nvSpPr>
        <p:spPr>
          <a:xfrm>
            <a:off x="114300" y="-55558"/>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6" name="Rectangle 4"/>
          <p:cNvSpPr/>
          <p:nvPr/>
        </p:nvSpPr>
        <p:spPr>
          <a:xfrm>
            <a:off x="5562596" y="1066803"/>
            <a:ext cx="3581403"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214-217</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pic>
        <p:nvPicPr>
          <p:cNvPr id="7" name="Picture 11" descr="DA-3rdEd-Front-Cover.jpg"/>
          <p:cNvPicPr>
            <a:picLocks noChangeAspect="1"/>
          </p:cNvPicPr>
          <p:nvPr/>
        </p:nvPicPr>
        <p:blipFill>
          <a:blip r:embed="rId5"/>
          <a:stretch>
            <a:fillRect/>
          </a:stretch>
        </p:blipFill>
        <p:spPr>
          <a:xfrm>
            <a:off x="5638803" y="1950716"/>
            <a:ext cx="3342214" cy="429768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name="Slide1056">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name="Slide1059">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274640" y="2362196"/>
            <a:ext cx="8716966" cy="1015660"/>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30000"/>
              </a:lnSpc>
              <a:spcBef>
                <a:spcPts val="0"/>
              </a:spcBef>
              <a:spcAft>
                <a:spcPts val="1800"/>
              </a:spcAft>
              <a:buNone/>
              <a:tabLst>
                <a:tab pos="342900" algn="l"/>
              </a:tabLst>
              <a:defRPr sz="1800" b="0" i="0" u="none" strike="noStrike" kern="0" cap="none" spc="0" baseline="0">
                <a:solidFill>
                  <a:srgbClr val="000000"/>
                </a:solidFill>
                <a:uFillTx/>
              </a:defRPr>
            </a:pPr>
            <a:r>
              <a:rPr lang="en-US" sz="4800" b="1" i="0" u="none" strike="noStrike" kern="1200" cap="none" spc="0" baseline="0">
                <a:solidFill>
                  <a:srgbClr val="000000"/>
                </a:solidFill>
                <a:uFillTx/>
                <a:latin typeface="Arial"/>
                <a:ea typeface="ＭＳ Ｐゴシック"/>
                <a:cs typeface="Arial"/>
              </a:rPr>
              <a:t>Exploring The Intersections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showMasterSp="0">
  <p:cSld name="Slide1322">
    <p:spTree>
      <p:nvGrpSpPr>
        <p:cNvPr id="1" name=""/>
        <p:cNvGrpSpPr/>
        <p:nvPr/>
      </p:nvGrpSpPr>
      <p:grpSpPr>
        <a:xfrm>
          <a:off x="0" y="0"/>
          <a:ext cx="0" cy="0"/>
          <a:chOff x="0" y="0"/>
          <a:chExt cx="0" cy="0"/>
        </a:xfrm>
      </p:grpSpPr>
      <p:pic>
        <p:nvPicPr>
          <p:cNvPr id="2" name="Picture 2" descr="MM of Data"/>
          <p:cNvPicPr>
            <a:picLocks noChangeAspect="1"/>
          </p:cNvPicPr>
          <p:nvPr/>
        </p:nvPicPr>
        <p:blipFill>
          <a:blip r:embed="rId3"/>
          <a:srcRect/>
          <a:stretch>
            <a:fillRect/>
          </a:stretch>
        </p:blipFill>
        <p:spPr>
          <a:xfrm>
            <a:off x="917572" y="153984"/>
            <a:ext cx="7997827" cy="6627808"/>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228600" y="76196"/>
            <a:ext cx="1904996"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17</a:t>
            </a:r>
            <a:endParaRPr lang="en-US" sz="2400" b="1" i="0" u="none" strike="noStrike" kern="1200" cap="none" spc="0" baseline="0">
              <a:solidFill>
                <a:srgbClr val="8000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showMasterSp="0">
  <p:cSld name="Slide311">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7"/>
          <p:cNvSpPr/>
          <p:nvPr/>
        </p:nvSpPr>
        <p:spPr>
          <a:xfrm>
            <a:off x="0" y="0"/>
            <a:ext cx="9144000" cy="685800"/>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INTERSECTIONS</a:t>
            </a:r>
          </a:p>
        </p:txBody>
      </p:sp>
      <p:sp>
        <p:nvSpPr>
          <p:cNvPr id="3" name="Rectangle 1"/>
          <p:cNvSpPr/>
          <p:nvPr/>
        </p:nvSpPr>
        <p:spPr>
          <a:xfrm>
            <a:off x="4495803" y="2295939"/>
            <a:ext cx="4343400" cy="2123657"/>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4400" b="1" i="0" u="none" strike="noStrike" kern="1200" cap="none" spc="0" baseline="0">
                <a:solidFill>
                  <a:srgbClr val="8000FF"/>
                </a:solidFill>
                <a:uFillTx/>
                <a:latin typeface="Arial"/>
                <a:ea typeface="ＭＳ Ｐゴシック"/>
                <a:cs typeface="ＭＳ Ｐゴシック"/>
              </a:rPr>
              <a:t>Independently, read through Pgs. 102-105</a:t>
            </a:r>
            <a:endParaRPr lang="en-US" sz="4400" b="1" i="0" u="none" strike="noStrike" kern="1200" cap="none" spc="0" baseline="0">
              <a:solidFill>
                <a:srgbClr val="000000"/>
              </a:solidFill>
              <a:uFillTx/>
              <a:latin typeface="Arial"/>
              <a:ea typeface="ＭＳ Ｐゴシック"/>
              <a:cs typeface="ＭＳ Ｐゴシック"/>
            </a:endParaRPr>
          </a:p>
        </p:txBody>
      </p:sp>
      <p:pic>
        <p:nvPicPr>
          <p:cNvPr id="4" name="Picture 2" descr="Screen Shot 2015-05-03 at 11.01.47 AM.png"/>
          <p:cNvPicPr>
            <a:picLocks noChangeAspect="1"/>
          </p:cNvPicPr>
          <p:nvPr/>
        </p:nvPicPr>
        <p:blipFill>
          <a:blip r:embed="rId4"/>
          <a:stretch>
            <a:fillRect/>
          </a:stretch>
        </p:blipFill>
        <p:spPr>
          <a:xfrm>
            <a:off x="457200" y="914400"/>
            <a:ext cx="3783284" cy="5105396"/>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showMasterSp="0">
  <p:cSld name="Slide1327">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7"/>
          <p:cNvSpPr/>
          <p:nvPr/>
        </p:nvSpPr>
        <p:spPr>
          <a:xfrm>
            <a:off x="0" y="0"/>
            <a:ext cx="9144000" cy="685800"/>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INTERSECTIONS</a:t>
            </a:r>
          </a:p>
        </p:txBody>
      </p:sp>
      <p:sp>
        <p:nvSpPr>
          <p:cNvPr id="3" name="Rectangle 1"/>
          <p:cNvSpPr/>
          <p:nvPr/>
        </p:nvSpPr>
        <p:spPr>
          <a:xfrm>
            <a:off x="4724403" y="1501673"/>
            <a:ext cx="3962396" cy="230832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ＭＳ Ｐゴシック"/>
              </a:rPr>
              <a:t>What is the greatest benefit of intersections analysis?</a:t>
            </a:r>
            <a:endParaRPr lang="en-US" sz="3600" b="1" i="0" u="none" strike="noStrike" kern="1200" cap="none" spc="0" baseline="0">
              <a:solidFill>
                <a:srgbClr val="000000"/>
              </a:solidFill>
              <a:uFillTx/>
              <a:latin typeface="Arial"/>
              <a:ea typeface="ＭＳ Ｐゴシック"/>
              <a:cs typeface="ＭＳ Ｐゴシック"/>
            </a:endParaRPr>
          </a:p>
        </p:txBody>
      </p:sp>
      <p:pic>
        <p:nvPicPr>
          <p:cNvPr id="4" name="Picture 2" descr="Screen Shot 2015-05-03 at 11.01.47 AM.png"/>
          <p:cNvPicPr>
            <a:picLocks noChangeAspect="1"/>
          </p:cNvPicPr>
          <p:nvPr/>
        </p:nvPicPr>
        <p:blipFill>
          <a:blip r:embed="rId4"/>
          <a:stretch>
            <a:fillRect/>
          </a:stretch>
        </p:blipFill>
        <p:spPr>
          <a:xfrm>
            <a:off x="712518" y="914400"/>
            <a:ext cx="3783284" cy="5105396"/>
          </a:xfrm>
          <a:prstGeom prst="rect">
            <a:avLst/>
          </a:prstGeom>
          <a:noFill/>
          <a:ln>
            <a:noFill/>
          </a:ln>
          <a:effectLst>
            <a:outerShdw dist="22997" dir="5400000" algn="tl">
              <a:srgbClr val="000000">
                <a:alpha val="35000"/>
              </a:srgbClr>
            </a:outerShdw>
          </a:effectLst>
        </p:spPr>
      </p:pic>
      <p:sp>
        <p:nvSpPr>
          <p:cNvPr id="5" name="Rectangle 4"/>
          <p:cNvSpPr/>
          <p:nvPr/>
        </p:nvSpPr>
        <p:spPr>
          <a:xfrm>
            <a:off x="4724403" y="4057467"/>
            <a:ext cx="3810003" cy="1200332"/>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ＭＳ Ｐゴシック"/>
              </a:rPr>
              <a:t>What are the challenges?</a:t>
            </a:r>
            <a:endParaRPr lang="en-US" sz="3600" b="1" i="0" u="none" strike="noStrike" kern="1200" cap="none" spc="0" baseline="0">
              <a:solidFill>
                <a:srgbClr val="000000"/>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Slide1092">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228600" y="2145776"/>
            <a:ext cx="8716966" cy="1892826"/>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30000"/>
              </a:lnSpc>
              <a:spcBef>
                <a:spcPts val="0"/>
              </a:spcBef>
              <a:spcAft>
                <a:spcPts val="1800"/>
              </a:spcAft>
              <a:buNone/>
              <a:tabLst>
                <a:tab pos="342900" algn="l"/>
              </a:tabLst>
              <a:defRPr sz="1800" b="0" i="0" u="none" strike="noStrike" kern="0" cap="none" spc="0" baseline="0">
                <a:solidFill>
                  <a:srgbClr val="000000"/>
                </a:solidFill>
                <a:uFillTx/>
              </a:defRPr>
            </a:pPr>
            <a:r>
              <a:rPr lang="en-US" sz="4000" b="1" i="1" u="none" strike="noStrike" kern="1200" cap="none" spc="0" baseline="0">
                <a:solidFill>
                  <a:srgbClr val="000000"/>
                </a:solidFill>
                <a:uFillTx/>
                <a:latin typeface="Arial"/>
                <a:ea typeface="ＭＳ Ｐゴシック"/>
                <a:cs typeface="Arial"/>
              </a:rPr>
              <a:t>WHY</a:t>
            </a:r>
            <a:r>
              <a:rPr lang="en-US" sz="4000" b="1" i="0" u="none" strike="noStrike" kern="1200" cap="none" spc="0" baseline="0">
                <a:solidFill>
                  <a:srgbClr val="000000"/>
                </a:solidFill>
                <a:uFillTx/>
                <a:latin typeface="Arial"/>
                <a:ea typeface="ＭＳ Ｐゴシック"/>
                <a:cs typeface="Arial"/>
              </a:rPr>
              <a:t> Data Analysis/Continuous</a:t>
            </a:r>
          </a:p>
          <a:p>
            <a:pPr marL="0" marR="0" lvl="0" indent="0" algn="ctr" defTabSz="914400" rtl="0" fontAlgn="auto" hangingPunct="0">
              <a:lnSpc>
                <a:spcPct val="130000"/>
              </a:lnSpc>
              <a:spcBef>
                <a:spcPts val="0"/>
              </a:spcBef>
              <a:spcAft>
                <a:spcPts val="1800"/>
              </a:spcAft>
              <a:buNone/>
              <a:tabLst>
                <a:tab pos="342900" algn="l"/>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Arial"/>
              </a:rPr>
              <a:t>School Improvement?</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name="Slide1242">
    <p:bg>
      <p:bgPr>
        <a:blipFill>
          <a:blip r:embed="rId3"/>
          <a:stretch>
            <a:fillRect/>
          </a:stretch>
        </a:blipFill>
        <a:effectLst/>
      </p:bgPr>
    </p:bg>
    <p:spTree>
      <p:nvGrpSpPr>
        <p:cNvPr id="1" name=""/>
        <p:cNvGrpSpPr/>
        <p:nvPr/>
      </p:nvGrpSpPr>
      <p:grpSpPr>
        <a:xfrm>
          <a:off x="0" y="0"/>
          <a:ext cx="0" cy="0"/>
          <a:chOff x="0" y="0"/>
          <a:chExt cx="0" cy="0"/>
        </a:xfrm>
      </p:grpSpPr>
      <p:sp>
        <p:nvSpPr>
          <p:cNvPr id="2" name="TextBox 1"/>
          <p:cNvSpPr txBox="1"/>
          <p:nvPr/>
        </p:nvSpPr>
        <p:spPr>
          <a:xfrm rot="19139999">
            <a:off x="934672" y="2975737"/>
            <a:ext cx="6183383" cy="2215993"/>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13800" b="1" i="0" u="none" strike="noStrike" kern="1200" cap="none" spc="0" baseline="0">
                <a:solidFill>
                  <a:srgbClr val="DADADA"/>
                </a:solidFill>
                <a:uFillTx/>
                <a:latin typeface="Arial"/>
                <a:ea typeface="ＭＳ Ｐゴシック"/>
                <a:cs typeface="ＭＳ Ｐゴシック"/>
              </a:rPr>
              <a:t>VISION</a:t>
            </a:r>
          </a:p>
        </p:txBody>
      </p:sp>
      <p:sp>
        <p:nvSpPr>
          <p:cNvPr id="3" name="Rectangle 4"/>
          <p:cNvSpPr/>
          <p:nvPr/>
        </p:nvSpPr>
        <p:spPr>
          <a:xfrm>
            <a:off x="761996" y="1946272"/>
            <a:ext cx="7924803" cy="100797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1" indent="0" algn="l" defTabSz="914400" rtl="0" fontAlgn="auto" hangingPunct="0">
              <a:lnSpc>
                <a:spcPct val="150000"/>
              </a:lnSpc>
              <a:spcBef>
                <a:spcPts val="1300"/>
              </a:spcBef>
              <a:spcAft>
                <a:spcPts val="0"/>
              </a:spcAft>
              <a:buNone/>
              <a:tabLst/>
              <a:defRPr sz="1800" b="0" i="0" u="none" strike="noStrike" kern="0" cap="none" spc="0" baseline="0">
                <a:solidFill>
                  <a:srgbClr val="000000"/>
                </a:solidFill>
                <a:uFillTx/>
              </a:defRPr>
            </a:pPr>
            <a:endParaRPr lang="en-US" sz="4200" b="1" i="0" u="none" strike="noStrike" kern="1200" cap="none" spc="0" baseline="0">
              <a:solidFill>
                <a:srgbClr val="000000"/>
              </a:solidFill>
              <a:uFillTx/>
              <a:latin typeface="Arial"/>
              <a:ea typeface="ＭＳ Ｐゴシック"/>
              <a:cs typeface="ＭＳ Ｐゴシック"/>
            </a:endParaRPr>
          </a:p>
        </p:txBody>
      </p:sp>
      <p:sp>
        <p:nvSpPr>
          <p:cNvPr id="4" name="Rectangle 6"/>
          <p:cNvSpPr/>
          <p:nvPr/>
        </p:nvSpPr>
        <p:spPr>
          <a:xfrm>
            <a:off x="0" y="76196"/>
            <a:ext cx="9144000" cy="1066803"/>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THE CHANGE/IMPROVEMENT</a:t>
            </a:r>
          </a:p>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PROCESS</a:t>
            </a:r>
          </a:p>
        </p:txBody>
      </p:sp>
      <p:sp>
        <p:nvSpPr>
          <p:cNvPr id="5" name="TextBox 2"/>
          <p:cNvSpPr txBox="1"/>
          <p:nvPr/>
        </p:nvSpPr>
        <p:spPr>
          <a:xfrm>
            <a:off x="457200" y="1676396"/>
            <a:ext cx="8534396" cy="4548938"/>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Identify the agents of improvement.</a:t>
            </a:r>
          </a:p>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Empower with data to identify need(s).</a:t>
            </a:r>
          </a:p>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Collaboratively prescribe change.</a:t>
            </a:r>
          </a:p>
          <a:p>
            <a:pPr marL="742950" marR="0" lvl="0" indent="-742950" algn="l" defTabSz="914400" rtl="0" fontAlgn="auto" hangingPunct="0">
              <a:lnSpc>
                <a:spcPct val="130000"/>
              </a:lnSpc>
              <a:spcBef>
                <a:spcPts val="0"/>
              </a:spcBef>
              <a:spcAft>
                <a:spcPts val="0"/>
              </a:spcAft>
              <a:buSzPct val="100000"/>
              <a:buAutoNum type="arabicPeriod"/>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Support through prof learning,</a:t>
            </a:r>
          </a:p>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leadership, partnerships.</a:t>
            </a:r>
          </a:p>
          <a:p>
            <a:pPr marL="742950" marR="0" lvl="0" indent="-742950" algn="l" defTabSz="914400" rtl="0" fontAlgn="auto" hangingPunct="0">
              <a:lnSpc>
                <a:spcPct val="130000"/>
              </a:lnSpc>
              <a:spcBef>
                <a:spcPts val="0"/>
              </a:spcBef>
              <a:spcAft>
                <a:spcPts val="0"/>
              </a:spcAft>
              <a:buSzPct val="100000"/>
              <a:buAutoNum type="arabicPeriod" startAt="5"/>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Evaluate to make sure it is making the</a:t>
            </a:r>
          </a:p>
          <a:p>
            <a:pPr marL="0" marR="0" lvl="0" indent="0" algn="l" defTabSz="914400" rtl="0" fontAlgn="auto" hangingPunct="0">
              <a:lnSpc>
                <a:spcPct val="13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effectLst>
                  <a:outerShdw dist="38096" dir="2700000">
                    <a:srgbClr val="000000"/>
                  </a:outerShdw>
                </a:effectLst>
                <a:uFillTx/>
                <a:latin typeface="Arial"/>
                <a:ea typeface="ＭＳ Ｐゴシック"/>
                <a:cs typeface="Arial"/>
              </a:rPr>
              <a:t>intended difference.</a:t>
            </a:r>
          </a:p>
        </p:txBody>
      </p:sp>
      <p:sp>
        <p:nvSpPr>
          <p:cNvPr id="6" name="TextBox 3"/>
          <p:cNvSpPr txBox="1"/>
          <p:nvPr/>
        </p:nvSpPr>
        <p:spPr>
          <a:xfrm>
            <a:off x="152403" y="1143000"/>
            <a:ext cx="7718038" cy="584777"/>
          </a:xfrm>
          <a:prstGeom prst="rect">
            <a:avLst/>
          </a:prstGeom>
          <a:noFill/>
          <a:ln>
            <a:noFill/>
          </a:ln>
          <a:effectLst>
            <a:outerShdw dist="22997" dir="5400000" algn="tl">
              <a:srgbClr val="000000">
                <a:alpha val="35000"/>
              </a:srgbClr>
            </a:outerShdw>
          </a:effectLst>
        </p:spPr>
        <p:txBody>
          <a:bodyPr vert="horz" wrap="non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1" u="none" strike="noStrike" kern="1200" cap="none" spc="0" baseline="0">
                <a:solidFill>
                  <a:srgbClr val="000000"/>
                </a:solidFill>
                <a:effectLst>
                  <a:outerShdw dist="38096" dir="2700000">
                    <a:srgbClr val="000000"/>
                  </a:outerShdw>
                </a:effectLst>
                <a:uFillTx/>
                <a:latin typeface="Arial"/>
                <a:ea typeface="ＭＳ Ｐゴシック"/>
                <a:cs typeface="Arial"/>
              </a:rPr>
              <a:t>Closing the loop on a cycle of inquiry:</a:t>
            </a:r>
          </a:p>
        </p:txBody>
      </p:sp>
    </p:spTree>
  </p:cSld>
  <p:clrMapOvr>
    <a:masterClrMapping/>
  </p:clrMapOvr>
  <p:transition>
    <p:random/>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name="Slide1319">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name="Slide1320">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228600" y="2209803"/>
            <a:ext cx="8716966" cy="1975926"/>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30000"/>
              </a:lnSpc>
              <a:spcBef>
                <a:spcPts val="0"/>
              </a:spcBef>
              <a:spcAft>
                <a:spcPts val="1800"/>
              </a:spcAft>
              <a:buNone/>
              <a:tabLst>
                <a:tab pos="342900" algn="l"/>
              </a:tabLst>
              <a:defRPr sz="1800" b="0" i="0" u="none" strike="noStrike" kern="0" cap="none" spc="0" baseline="0">
                <a:solidFill>
                  <a:srgbClr val="000000"/>
                </a:solidFill>
                <a:uFillTx/>
              </a:defRPr>
            </a:pPr>
            <a:r>
              <a:rPr lang="en-US" sz="4800" b="1" i="0" u="none" strike="noStrike" kern="1200" cap="none" spc="0" baseline="0">
                <a:solidFill>
                  <a:srgbClr val="000000"/>
                </a:solidFill>
                <a:uFillTx/>
                <a:latin typeface="Arial"/>
                <a:ea typeface="ＭＳ Ｐゴシック"/>
                <a:cs typeface="Arial"/>
              </a:rPr>
              <a:t>Facilitating the Intersections of Multiple Measures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showMasterSp="0">
  <p:cSld name="Slide1072">
    <p:spTree>
      <p:nvGrpSpPr>
        <p:cNvPr id="1" name=""/>
        <p:cNvGrpSpPr/>
        <p:nvPr/>
      </p:nvGrpSpPr>
      <p:grpSpPr>
        <a:xfrm>
          <a:off x="0" y="0"/>
          <a:ext cx="0" cy="0"/>
          <a:chOff x="0" y="0"/>
          <a:chExt cx="0" cy="0"/>
        </a:xfrm>
      </p:grpSpPr>
      <p:pic>
        <p:nvPicPr>
          <p:cNvPr id="2" name="Picture 2" descr="CIP_Slide2-2013.png"/>
          <p:cNvPicPr>
            <a:picLocks noChangeAspect="1"/>
          </p:cNvPicPr>
          <p:nvPr/>
        </p:nvPicPr>
        <p:blipFill>
          <a:blip r:embed="rId3"/>
          <a:srcRect/>
          <a:stretch>
            <a:fillRect/>
          </a:stretch>
        </p:blipFill>
        <p:spPr>
          <a:xfrm>
            <a:off x="304796" y="609603"/>
            <a:ext cx="8572500" cy="54864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showMasterSp="0">
  <p:cSld name="Slide1069">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4"/>
          <p:cNvSpPr txBox="1">
            <a:spLocks noGrp="1"/>
          </p:cNvSpPr>
          <p:nvPr>
            <p:ph type="body" idx="4294967295"/>
          </p:nvPr>
        </p:nvSpPr>
        <p:spPr>
          <a:xfrm>
            <a:off x="609603" y="2667003"/>
            <a:ext cx="7848596" cy="2362196"/>
          </a:xfrm>
        </p:spPr>
        <p:txBody>
          <a:bodyPr lIns="91430" tIns="45710" rIns="91430" bIns="45710" anchorCtr="1"/>
          <a:lstStyle/>
          <a:p>
            <a:pPr marL="0" lvl="0" indent="0" algn="ctr">
              <a:lnSpc>
                <a:spcPct val="120000"/>
              </a:lnSpc>
              <a:spcBef>
                <a:spcPts val="3480"/>
              </a:spcBef>
              <a:buNone/>
            </a:pPr>
            <a:r>
              <a:rPr lang="en-US" sz="4400" b="1">
                <a:latin typeface="Arial"/>
              </a:rPr>
              <a:t>Data Profile</a:t>
            </a:r>
          </a:p>
        </p:txBody>
      </p:sp>
      <p:sp>
        <p:nvSpPr>
          <p:cNvPr id="3" name="Rectangle 2"/>
          <p:cNvSpPr/>
          <p:nvPr/>
        </p:nvSpPr>
        <p:spPr>
          <a:xfrm>
            <a:off x="0" y="-76196"/>
            <a:ext cx="9144000" cy="761996"/>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ENGAGEMENT</a:t>
            </a:r>
            <a:endParaRPr lang="en-US" sz="3600" b="1" i="1"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name="Slide1063">
    <p:spTree>
      <p:nvGrpSpPr>
        <p:cNvPr id="1" name=""/>
        <p:cNvGrpSpPr/>
        <p:nvPr/>
      </p:nvGrpSpPr>
      <p:grpSpPr>
        <a:xfrm>
          <a:off x="0" y="0"/>
          <a:ext cx="0" cy="0"/>
          <a:chOff x="0" y="0"/>
          <a:chExt cx="0" cy="0"/>
        </a:xfrm>
      </p:grpSpPr>
      <p:pic>
        <p:nvPicPr>
          <p:cNvPr id="2" name="Picture 2" descr="CIP_Slide2-2013.png"/>
          <p:cNvPicPr>
            <a:picLocks noChangeAspect="1"/>
          </p:cNvPicPr>
          <p:nvPr/>
        </p:nvPicPr>
        <p:blipFill>
          <a:blip r:embed="rId3"/>
          <a:srcRect/>
          <a:stretch>
            <a:fillRect/>
          </a:stretch>
        </p:blipFill>
        <p:spPr>
          <a:xfrm>
            <a:off x="304796" y="609603"/>
            <a:ext cx="8572500" cy="54864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showMasterSp="0">
  <p:cSld name="Slide1139">
    <p:spTree>
      <p:nvGrpSpPr>
        <p:cNvPr id="1" name=""/>
        <p:cNvGrpSpPr/>
        <p:nvPr/>
      </p:nvGrpSpPr>
      <p:grpSpPr>
        <a:xfrm>
          <a:off x="0" y="0"/>
          <a:ext cx="0" cy="0"/>
          <a:chOff x="0" y="0"/>
          <a:chExt cx="0" cy="0"/>
        </a:xfrm>
      </p:grpSpPr>
      <p:pic>
        <p:nvPicPr>
          <p:cNvPr id="2" name="Picture 2" descr="MM of Data"/>
          <p:cNvPicPr>
            <a:picLocks noChangeAspect="1"/>
          </p:cNvPicPr>
          <p:nvPr/>
        </p:nvPicPr>
        <p:blipFill>
          <a:blip r:embed="rId3"/>
          <a:srcRect/>
          <a:stretch>
            <a:fillRect/>
          </a:stretch>
        </p:blipFill>
        <p:spPr>
          <a:xfrm>
            <a:off x="917572" y="153984"/>
            <a:ext cx="7997827" cy="6627808"/>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228600" y="76196"/>
            <a:ext cx="1904996"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17</a:t>
            </a:r>
            <a:endParaRPr lang="en-US" sz="2400" b="1" i="0" u="none" strike="noStrike" kern="1200" cap="none" spc="0" baseline="0">
              <a:solidFill>
                <a:srgbClr val="8000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name="Slide1064">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4374" t="17969" r="16875" b="5469"/>
          <a:stretch>
            <a:fillRect/>
          </a:stretch>
        </p:blipFill>
        <p:spPr>
          <a:xfrm>
            <a:off x="1412876" y="76196"/>
            <a:ext cx="6359523" cy="66294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name="Slide1065">
    <p:spTree>
      <p:nvGrpSpPr>
        <p:cNvPr id="1" name=""/>
        <p:cNvGrpSpPr/>
        <p:nvPr/>
      </p:nvGrpSpPr>
      <p:grpSpPr>
        <a:xfrm>
          <a:off x="0" y="0"/>
          <a:ext cx="0" cy="0"/>
          <a:chOff x="0" y="0"/>
          <a:chExt cx="0" cy="0"/>
        </a:xfrm>
      </p:grpSpPr>
      <p:pic>
        <p:nvPicPr>
          <p:cNvPr id="2" name="Picture 2"/>
          <p:cNvPicPr>
            <a:picLocks noChangeAspect="1"/>
          </p:cNvPicPr>
          <p:nvPr/>
        </p:nvPicPr>
        <p:blipFill>
          <a:blip r:embed="rId3"/>
          <a:srcRect l="24374" t="19284" r="17500" b="26563"/>
          <a:stretch>
            <a:fillRect/>
          </a:stretch>
        </p:blipFill>
        <p:spPr>
          <a:xfrm>
            <a:off x="2133596" y="147639"/>
            <a:ext cx="4686299" cy="3494086"/>
          </a:xfrm>
          <a:prstGeom prst="rect">
            <a:avLst/>
          </a:prstGeom>
          <a:noFill/>
          <a:ln>
            <a:noFill/>
          </a:ln>
          <a:effectLst>
            <a:outerShdw dist="22997" dir="5400000" algn="tl">
              <a:srgbClr val="000000">
                <a:alpha val="35000"/>
              </a:srgbClr>
            </a:outerShdw>
          </a:effectLst>
        </p:spPr>
      </p:pic>
      <p:pic>
        <p:nvPicPr>
          <p:cNvPr id="3" name="Picture 3"/>
          <p:cNvPicPr>
            <a:picLocks noChangeAspect="1"/>
          </p:cNvPicPr>
          <p:nvPr/>
        </p:nvPicPr>
        <p:blipFill>
          <a:blip r:embed="rId4"/>
          <a:srcRect l="33125" t="59828" r="26875" b="5469"/>
          <a:stretch>
            <a:fillRect/>
          </a:stretch>
        </p:blipFill>
        <p:spPr>
          <a:xfrm>
            <a:off x="2362196" y="3733796"/>
            <a:ext cx="4495803" cy="3119439"/>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name="Slide1066">
    <p:spTree>
      <p:nvGrpSpPr>
        <p:cNvPr id="1" name=""/>
        <p:cNvGrpSpPr/>
        <p:nvPr/>
      </p:nvGrpSpPr>
      <p:grpSpPr>
        <a:xfrm>
          <a:off x="0" y="0"/>
          <a:ext cx="0" cy="0"/>
          <a:chOff x="0" y="0"/>
          <a:chExt cx="0" cy="0"/>
        </a:xfrm>
      </p:grpSpPr>
      <p:pic>
        <p:nvPicPr>
          <p:cNvPr id="2" name="Group 26"/>
          <p:cNvPicPr>
            <a:picLocks noChangeAspect="1"/>
          </p:cNvPicPr>
          <p:nvPr/>
        </p:nvPicPr>
        <p:blipFill>
          <a:blip r:embed="rId3"/>
          <a:stretch>
            <a:fillRect/>
          </a:stretch>
        </p:blipFill>
        <p:spPr>
          <a:xfrm>
            <a:off x="381003" y="761996"/>
            <a:ext cx="8534396" cy="5867403"/>
          </a:xfrm>
          <a:prstGeom prst="rect">
            <a:avLst/>
          </a:prstGeom>
          <a:noFill/>
          <a:ln>
            <a:noFill/>
          </a:ln>
        </p:spPr>
      </p:pic>
      <p:sp>
        <p:nvSpPr>
          <p:cNvPr id="3" name="Text Box 24"/>
          <p:cNvSpPr txBox="1"/>
          <p:nvPr/>
        </p:nvSpPr>
        <p:spPr>
          <a:xfrm>
            <a:off x="381003" y="152403"/>
            <a:ext cx="8305796" cy="549270"/>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1">
              <a:lnSpc>
                <a:spcPct val="100000"/>
              </a:lnSpc>
              <a:spcBef>
                <a:spcPts val="700"/>
              </a:spcBef>
              <a:spcAft>
                <a:spcPts val="0"/>
              </a:spcAft>
              <a:buNone/>
              <a:tabLst/>
              <a:defRPr sz="1800" b="0" i="0" u="none" strike="noStrike" kern="0" cap="none" spc="0" baseline="0">
                <a:solidFill>
                  <a:srgbClr val="000000"/>
                </a:solidFill>
                <a:uFillTx/>
              </a:defRPr>
            </a:pPr>
            <a:r>
              <a:rPr lang="en-US" sz="3000" b="1" i="0" u="none" strike="noStrike" kern="1200" cap="none" spc="0" baseline="0">
                <a:solidFill>
                  <a:srgbClr val="003366"/>
                </a:solidFill>
                <a:uFillTx/>
                <a:latin typeface="Corbel" pitchFamily="17"/>
                <a:ea typeface="Corbel" pitchFamily="17"/>
                <a:cs typeface="Corbel" pitchFamily="17"/>
              </a:rPr>
              <a:t>Study Questions—Demographic Data</a:t>
            </a:r>
            <a:endParaRPr lang="en-US" sz="3000" b="1" i="0" u="none" strike="noStrike" kern="1200" cap="none" spc="0" baseline="0">
              <a:solidFill>
                <a:srgbClr val="000000"/>
              </a:solidFill>
              <a:uFillTx/>
              <a:latin typeface="Corbel" pitchFamily="17"/>
              <a:ea typeface="Corbel" pitchFamily="17"/>
              <a:cs typeface="Corbel" pitchFamily="17"/>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Slide1323">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228600" y="1802757"/>
            <a:ext cx="8716966" cy="2693045"/>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30000"/>
              </a:lnSpc>
              <a:spcBef>
                <a:spcPts val="0"/>
              </a:spcBef>
              <a:spcAft>
                <a:spcPts val="1800"/>
              </a:spcAft>
              <a:buNone/>
              <a:tabLst>
                <a:tab pos="342900" algn="l"/>
              </a:tabLst>
              <a:defRPr sz="1800" b="0" i="0" u="none" strike="noStrike" kern="0" cap="none" spc="0" baseline="0">
                <a:solidFill>
                  <a:srgbClr val="000000"/>
                </a:solidFill>
                <a:uFillTx/>
              </a:defRPr>
            </a:pPr>
            <a:r>
              <a:rPr lang="en-US" sz="4000" b="1" i="1" u="none" strike="noStrike" kern="1200" cap="none" spc="0" baseline="0">
                <a:solidFill>
                  <a:srgbClr val="000000"/>
                </a:solidFill>
                <a:uFillTx/>
                <a:latin typeface="Arial"/>
                <a:ea typeface="ＭＳ Ｐゴシック"/>
                <a:cs typeface="Arial"/>
              </a:rPr>
              <a:t>What do you know about data?</a:t>
            </a:r>
          </a:p>
          <a:p>
            <a:pPr marL="0" marR="0" lvl="0" indent="0" algn="ctr" defTabSz="914400" rtl="0" fontAlgn="auto" hangingPunct="0">
              <a:lnSpc>
                <a:spcPct val="130000"/>
              </a:lnSpc>
              <a:spcBef>
                <a:spcPts val="0"/>
              </a:spcBef>
              <a:spcAft>
                <a:spcPts val="1800"/>
              </a:spcAft>
              <a:buNone/>
              <a:tabLst>
                <a:tab pos="342900" algn="l"/>
              </a:tabLst>
              <a:defRPr sz="1800" b="0" i="0" u="none" strike="noStrike" kern="0" cap="none" spc="0" baseline="0">
                <a:solidFill>
                  <a:srgbClr val="000000"/>
                </a:solidFill>
                <a:uFillTx/>
              </a:defRPr>
            </a:pPr>
            <a:r>
              <a:rPr lang="en-US" sz="4000" b="1" i="1" u="none" strike="noStrike" kern="1200" cap="none" spc="0" baseline="0">
                <a:solidFill>
                  <a:srgbClr val="000000"/>
                </a:solidFill>
                <a:uFillTx/>
                <a:latin typeface="Arial"/>
                <a:ea typeface="ＭＳ Ｐゴシック"/>
                <a:cs typeface="Arial"/>
              </a:rPr>
              <a:t>What do you need to know about data?</a:t>
            </a:r>
            <a:endParaRPr lang="en-US" sz="4000" b="1" i="0" u="none" strike="noStrike" kern="1200" cap="none" spc="0" baseline="0">
              <a:solidFill>
                <a:srgbClr val="000000"/>
              </a:solidFill>
              <a:uFillTx/>
              <a:latin typeface="Arial"/>
              <a:ea typeface="ＭＳ Ｐゴシック"/>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name="Slide1026">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4"/>
          <p:cNvSpPr txBox="1"/>
          <p:nvPr/>
        </p:nvSpPr>
        <p:spPr>
          <a:xfrm>
            <a:off x="76196" y="0"/>
            <a:ext cx="3616323" cy="3857469"/>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1">
              <a:lnSpc>
                <a:spcPct val="150000"/>
              </a:lnSpc>
              <a:spcBef>
                <a:spcPts val="100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Arial"/>
              </a:rPr>
              <a:t>STUDY QUESTIONS</a:t>
            </a:r>
          </a:p>
          <a:p>
            <a:pPr marL="0" marR="0" lvl="0" indent="0" algn="ctr" defTabSz="914400" rtl="0" fontAlgn="auto" hangingPunct="1">
              <a:lnSpc>
                <a:spcPct val="150000"/>
              </a:lnSpc>
              <a:spcBef>
                <a:spcPts val="1000"/>
              </a:spcBef>
              <a:spcAft>
                <a:spcPts val="0"/>
              </a:spcAft>
              <a:buNone/>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Arial"/>
              </a:rPr>
              <a:t>Demographic Data</a:t>
            </a:r>
          </a:p>
        </p:txBody>
      </p:sp>
      <p:pic>
        <p:nvPicPr>
          <p:cNvPr id="3" name="Picture 2" descr="Screen shot 2013-04-05 at 2.22.12 PM.png"/>
          <p:cNvPicPr>
            <a:picLocks noChangeAspect="1"/>
          </p:cNvPicPr>
          <p:nvPr/>
        </p:nvPicPr>
        <p:blipFill>
          <a:blip r:embed="rId4"/>
          <a:stretch>
            <a:fillRect/>
          </a:stretch>
        </p:blipFill>
        <p:spPr>
          <a:xfrm>
            <a:off x="3760607" y="0"/>
            <a:ext cx="5307195" cy="6858000"/>
          </a:xfrm>
          <a:prstGeom prst="rect">
            <a:avLst/>
          </a:prstGeom>
          <a:noFill/>
          <a:ln>
            <a:noFill/>
          </a:ln>
          <a:effectLst>
            <a:outerShdw dist="22997" dir="5400000" algn="tl">
              <a:srgbClr val="000000">
                <a:alpha val="35000"/>
              </a:srgbClr>
            </a:outerShdw>
          </a:effectLst>
        </p:spPr>
      </p:pic>
      <p:sp>
        <p:nvSpPr>
          <p:cNvPr id="4" name="TextBox 1"/>
          <p:cNvSpPr txBox="1"/>
          <p:nvPr/>
        </p:nvSpPr>
        <p:spPr>
          <a:xfrm>
            <a:off x="4038603" y="685800"/>
            <a:ext cx="2438403" cy="584777"/>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4B2484"/>
                </a:solidFill>
                <a:uFillTx/>
                <a:latin typeface="Arial"/>
                <a:ea typeface="ＭＳ Ｐゴシック"/>
                <a:cs typeface="ＭＳ Ｐゴシック"/>
              </a:rPr>
              <a:t>Strengths</a:t>
            </a:r>
          </a:p>
        </p:txBody>
      </p:sp>
      <p:sp>
        <p:nvSpPr>
          <p:cNvPr id="5" name="TextBox 4"/>
          <p:cNvSpPr txBox="1"/>
          <p:nvPr/>
        </p:nvSpPr>
        <p:spPr>
          <a:xfrm>
            <a:off x="6476996" y="685800"/>
            <a:ext cx="2438403" cy="584777"/>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4B2484"/>
                </a:solidFill>
                <a:uFillTx/>
                <a:latin typeface="Arial"/>
                <a:ea typeface="ＭＳ Ｐゴシック"/>
                <a:cs typeface="ＭＳ Ｐゴシック"/>
              </a:rPr>
              <a:t>Challenges</a:t>
            </a:r>
          </a:p>
        </p:txBody>
      </p:sp>
      <p:sp>
        <p:nvSpPr>
          <p:cNvPr id="6" name="TextBox 5"/>
          <p:cNvSpPr txBox="1"/>
          <p:nvPr/>
        </p:nvSpPr>
        <p:spPr>
          <a:xfrm>
            <a:off x="4343400" y="3688140"/>
            <a:ext cx="5181603" cy="1569659"/>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4B2484"/>
                </a:solidFill>
                <a:uFillTx/>
                <a:latin typeface="Arial"/>
                <a:ea typeface="ＭＳ Ｐゴシック"/>
                <a:cs typeface="ＭＳ Ｐゴシック"/>
              </a:rPr>
              <a:t>Implications for the continuous school improvement plan.</a:t>
            </a:r>
          </a:p>
        </p:txBody>
      </p:sp>
      <p:sp>
        <p:nvSpPr>
          <p:cNvPr id="7" name="TextBox 6"/>
          <p:cNvSpPr txBox="1"/>
          <p:nvPr/>
        </p:nvSpPr>
        <p:spPr>
          <a:xfrm>
            <a:off x="4343400" y="5867403"/>
            <a:ext cx="4800600" cy="584777"/>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4B2484"/>
                </a:solidFill>
                <a:uFillTx/>
                <a:latin typeface="Arial"/>
                <a:ea typeface="ＭＳ Ｐゴシック"/>
                <a:cs typeface="ＭＳ Ｐゴシック"/>
              </a:rPr>
              <a:t>Other data . . .</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showMasterSp="0">
  <p:cSld name="Slide310">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228600" y="1052510"/>
            <a:ext cx="8762996" cy="4609462"/>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292095" marR="0" lvl="0" indent="-279404" algn="l" defTabSz="914400" rtl="0" fontAlgn="auto" hangingPunct="0">
              <a:lnSpc>
                <a:spcPct val="110000"/>
              </a:lnSpc>
              <a:spcBef>
                <a:spcPts val="1400"/>
              </a:spcBef>
              <a:spcAft>
                <a:spcPts val="2400"/>
              </a:spcAft>
              <a:buClr>
                <a:srgbClr val="000000"/>
              </a:buClr>
              <a:buSzPct val="75000"/>
              <a:buFont typeface="Wingdings"/>
              <a:buChar char="§"/>
              <a:tabLst/>
              <a:defRPr sz="1800" b="0" i="0" u="none" strike="noStrike" kern="0" cap="none" spc="0" baseline="0">
                <a:solidFill>
                  <a:srgbClr val="000000"/>
                </a:solidFill>
                <a:uFillTx/>
              </a:defRPr>
            </a:pPr>
            <a:r>
              <a:rPr lang="en-US" sz="3400" b="1" i="0" u="none" strike="noStrike" kern="1200" cap="none" spc="0" baseline="0">
                <a:solidFill>
                  <a:srgbClr val="8000FF"/>
                </a:solidFill>
                <a:uFillTx/>
                <a:latin typeface="Arial"/>
                <a:ea typeface="ＭＳ Ｐゴシック"/>
                <a:cs typeface="ＭＳ Ｐゴシック"/>
              </a:rPr>
              <a:t>STRENGTHS:</a:t>
            </a:r>
            <a:r>
              <a:rPr lang="en-US" sz="3400" b="1" i="0" u="none" strike="noStrike" kern="1200" cap="none" spc="0" baseline="0">
                <a:solidFill>
                  <a:srgbClr val="000000"/>
                </a:solidFill>
                <a:uFillTx/>
                <a:latin typeface="Arial"/>
                <a:ea typeface="ＭＳ Ｐゴシック"/>
                <a:cs typeface="ＭＳ Ｐゴシック"/>
              </a:rPr>
              <a:t> Something positive</a:t>
            </a:r>
            <a:br>
              <a:rPr lang="en-US" sz="3400" b="1" i="0" u="none" strike="noStrike" kern="1200" cap="none" spc="0" baseline="0">
                <a:solidFill>
                  <a:srgbClr val="000000"/>
                </a:solidFill>
                <a:uFillTx/>
                <a:latin typeface="Arial"/>
                <a:ea typeface="ＭＳ Ｐゴシック"/>
                <a:cs typeface="ＭＳ Ｐゴシック"/>
              </a:rPr>
            </a:br>
            <a:r>
              <a:rPr lang="en-US" sz="3400" b="1" i="0" u="none" strike="noStrike" kern="1200" cap="none" spc="0" baseline="0">
                <a:solidFill>
                  <a:srgbClr val="000000"/>
                </a:solidFill>
                <a:uFillTx/>
                <a:latin typeface="Arial"/>
                <a:ea typeface="ＭＳ Ｐゴシック"/>
                <a:cs typeface="ＭＳ Ｐゴシック"/>
              </a:rPr>
              <a:t>that can be seen in the data. Often</a:t>
            </a:r>
            <a:br>
              <a:rPr lang="en-US" sz="3400" b="1" i="0" u="none" strike="noStrike" kern="1200" cap="none" spc="0" baseline="0">
                <a:solidFill>
                  <a:srgbClr val="000000"/>
                </a:solidFill>
                <a:uFillTx/>
                <a:latin typeface="Arial"/>
                <a:ea typeface="ＭＳ Ｐゴシック"/>
                <a:cs typeface="ＭＳ Ｐゴシック"/>
              </a:rPr>
            </a:br>
            <a:r>
              <a:rPr lang="en-US" sz="3400" b="1" i="0" u="none" strike="noStrike" kern="1200" cap="none" spc="0" baseline="0">
                <a:solidFill>
                  <a:srgbClr val="000000"/>
                </a:solidFill>
                <a:uFillTx/>
                <a:latin typeface="Arial"/>
                <a:ea typeface="ＭＳ Ｐゴシック"/>
                <a:cs typeface="ＭＳ Ｐゴシック"/>
              </a:rPr>
              <a:t>leverage for improving a challenge.</a:t>
            </a:r>
          </a:p>
          <a:p>
            <a:pPr marL="0" marR="0" lvl="0" indent="0" algn="l" defTabSz="914400" rtl="0" fontAlgn="auto" hangingPunct="0">
              <a:lnSpc>
                <a:spcPct val="110000"/>
              </a:lnSpc>
              <a:spcBef>
                <a:spcPts val="1400"/>
              </a:spcBef>
              <a:spcAft>
                <a:spcPts val="3100"/>
              </a:spcAft>
              <a:buClr>
                <a:srgbClr val="000000"/>
              </a:buClr>
              <a:buSzPct val="75000"/>
              <a:buFont typeface="Wingdings"/>
              <a:buChar char=""/>
              <a:tabLst>
                <a:tab pos="342900" algn="l"/>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ＭＳ Ｐゴシック"/>
              </a:rPr>
              <a:t> </a:t>
            </a:r>
            <a:r>
              <a:rPr lang="en-US" sz="3400" b="1" i="0" u="none" strike="noStrike" kern="1200" cap="none" spc="0" baseline="0">
                <a:solidFill>
                  <a:srgbClr val="8000FF"/>
                </a:solidFill>
                <a:uFillTx/>
                <a:latin typeface="Arial"/>
                <a:ea typeface="ＭＳ Ｐゴシック"/>
                <a:cs typeface="ＭＳ Ｐゴシック"/>
              </a:rPr>
              <a:t>CHALLENGES:</a:t>
            </a:r>
            <a:r>
              <a:rPr lang="en-US" sz="3400" b="1" i="0" u="none" strike="noStrike" kern="1200" cap="none" spc="0" baseline="0">
                <a:solidFill>
                  <a:srgbClr val="000000"/>
                </a:solidFill>
                <a:uFillTx/>
                <a:latin typeface="Arial"/>
                <a:ea typeface="ＭＳ Ｐゴシック"/>
                <a:cs typeface="ＭＳ Ｐゴシック"/>
              </a:rPr>
              <a:t> Data that imply</a:t>
            </a:r>
            <a:br>
              <a:rPr lang="en-US" sz="3400" b="1" i="0" u="none" strike="noStrike" kern="1200" cap="none" spc="0" baseline="0">
                <a:solidFill>
                  <a:srgbClr val="000000"/>
                </a:solidFill>
                <a:uFillTx/>
                <a:latin typeface="Arial"/>
                <a:ea typeface="ＭＳ Ｐゴシック"/>
                <a:cs typeface="ＭＳ Ｐゴシック"/>
              </a:rPr>
            </a:br>
            <a:r>
              <a:rPr lang="en-US" sz="3400" b="1" i="0" u="none" strike="noStrike" kern="1200" cap="none" spc="0" baseline="0">
                <a:solidFill>
                  <a:srgbClr val="000000"/>
                </a:solidFill>
                <a:uFillTx/>
                <a:latin typeface="Arial"/>
                <a:ea typeface="ＭＳ Ｐゴシック"/>
                <a:cs typeface="ＭＳ Ｐゴシック"/>
              </a:rPr>
              <a:t>	something might need attention,</a:t>
            </a:r>
            <a:br>
              <a:rPr lang="en-US" sz="3400" b="1" i="0" u="none" strike="noStrike" kern="1200" cap="none" spc="0" baseline="0">
                <a:solidFill>
                  <a:srgbClr val="000000"/>
                </a:solidFill>
                <a:uFillTx/>
                <a:latin typeface="Arial"/>
                <a:ea typeface="ＭＳ Ｐゴシック"/>
                <a:cs typeface="ＭＳ Ｐゴシック"/>
              </a:rPr>
            </a:br>
            <a:r>
              <a:rPr lang="en-US" sz="3400" b="1" i="0" u="none" strike="noStrike" kern="1200" cap="none" spc="0" baseline="0">
                <a:solidFill>
                  <a:srgbClr val="000000"/>
                </a:solidFill>
                <a:uFillTx/>
                <a:latin typeface="Arial"/>
                <a:ea typeface="ＭＳ Ｐゴシック"/>
                <a:cs typeface="ＭＳ Ｐゴシック"/>
              </a:rPr>
              <a:t>	a potential undesirable result,</a:t>
            </a:r>
            <a:br>
              <a:rPr lang="en-US" sz="3400" b="1" i="0" u="none" strike="noStrike" kern="1200" cap="none" spc="0" baseline="0">
                <a:solidFill>
                  <a:srgbClr val="000000"/>
                </a:solidFill>
                <a:uFillTx/>
                <a:latin typeface="Arial"/>
                <a:ea typeface="ＭＳ Ｐゴシック"/>
                <a:cs typeface="ＭＳ Ｐゴシック"/>
              </a:rPr>
            </a:br>
            <a:r>
              <a:rPr lang="en-US" sz="3400" b="1" i="0" u="none" strike="noStrike" kern="1200" cap="none" spc="0" baseline="0">
                <a:solidFill>
                  <a:srgbClr val="000000"/>
                </a:solidFill>
                <a:uFillTx/>
                <a:latin typeface="Arial"/>
                <a:ea typeface="ＭＳ Ｐゴシック"/>
                <a:cs typeface="ＭＳ Ｐゴシック"/>
              </a:rPr>
              <a:t>	or something out of a school’s control.</a:t>
            </a:r>
            <a:r>
              <a:rPr lang="en-US" sz="3400" b="1" i="1" u="none" strike="noStrike" kern="1200" cap="none" spc="0" baseline="0">
                <a:solidFill>
                  <a:srgbClr val="000000"/>
                </a:solidFill>
                <a:uFillTx/>
                <a:latin typeface="Arial"/>
                <a:ea typeface="ＭＳ Ｐゴシック"/>
                <a:cs typeface="ＭＳ Ｐゴシック"/>
              </a:rPr>
              <a:t> </a:t>
            </a:r>
            <a:endParaRPr lang="en-US" sz="3400" b="1" i="0" u="none" strike="noStrike" kern="1200" cap="none" spc="0" baseline="0">
              <a:solidFill>
                <a:srgbClr val="000000"/>
              </a:solidFill>
              <a:uFillTx/>
              <a:latin typeface="Arial"/>
              <a:ea typeface="ＭＳ Ｐゴシック"/>
              <a:cs typeface="ＭＳ Ｐゴシック"/>
            </a:endParaRPr>
          </a:p>
        </p:txBody>
      </p:sp>
      <p:sp>
        <p:nvSpPr>
          <p:cNvPr id="3" name="Rectangle 7"/>
          <p:cNvSpPr/>
          <p:nvPr/>
        </p:nvSpPr>
        <p:spPr>
          <a:xfrm>
            <a:off x="0" y="0"/>
            <a:ext cx="9144000" cy="685800"/>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DEFINITIONS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showMasterSp="0">
  <p:cSld name="Slide1326">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228600" y="1066803"/>
            <a:ext cx="8762996" cy="4469943"/>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20000"/>
              </a:lnSpc>
              <a:spcBef>
                <a:spcPts val="3100"/>
              </a:spcBef>
              <a:spcAft>
                <a:spcPts val="3100"/>
              </a:spcAft>
              <a:buClr>
                <a:srgbClr val="000000"/>
              </a:buClr>
              <a:buSzPct val="75000"/>
              <a:buFont typeface="Wingdings"/>
              <a:buChar char=""/>
              <a:tabLst>
                <a:tab pos="457200" algn="l"/>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ＭＳ Ｐゴシック"/>
              </a:rPr>
              <a:t>  </a:t>
            </a:r>
            <a:r>
              <a:rPr lang="en-US" sz="3400" b="1" i="0" u="none" strike="noStrike" kern="1200" cap="none" spc="0" baseline="0">
                <a:solidFill>
                  <a:srgbClr val="8000FF"/>
                </a:solidFill>
                <a:uFillTx/>
                <a:latin typeface="Arial"/>
                <a:ea typeface="ＭＳ Ｐゴシック"/>
                <a:cs typeface="ＭＳ Ｐゴシック"/>
              </a:rPr>
              <a:t>IMPLICATIONS FOR THE</a:t>
            </a:r>
            <a:br>
              <a:rPr lang="en-US" sz="3400" b="1" i="0" u="none" strike="noStrike" kern="1200" cap="none" spc="0" baseline="0">
                <a:solidFill>
                  <a:srgbClr val="8000FF"/>
                </a:solidFill>
                <a:uFillTx/>
                <a:latin typeface="Arial"/>
                <a:ea typeface="ＭＳ Ｐゴシック"/>
                <a:cs typeface="ＭＳ Ｐゴシック"/>
              </a:rPr>
            </a:br>
            <a:r>
              <a:rPr lang="en-US" sz="3400" b="1" i="0" u="none" strike="noStrike" kern="1200" cap="none" spc="0" baseline="0">
                <a:solidFill>
                  <a:srgbClr val="8000FF"/>
                </a:solidFill>
                <a:uFillTx/>
                <a:latin typeface="Arial"/>
                <a:ea typeface="ＭＳ Ｐゴシック"/>
                <a:cs typeface="ＭＳ Ｐゴシック"/>
              </a:rPr>
              <a:t>	SCHOOL IMPROVEMENT PLAN</a:t>
            </a:r>
            <a:r>
              <a:rPr lang="en-US" sz="3400" b="1" i="0" u="none" strike="noStrike" kern="1200" cap="none" spc="0" baseline="0">
                <a:solidFill>
                  <a:srgbClr val="000000"/>
                </a:solidFill>
                <a:uFillTx/>
                <a:latin typeface="Arial"/>
                <a:ea typeface="ＭＳ Ｐゴシック"/>
                <a:cs typeface="ＭＳ Ｐゴシック"/>
              </a:rPr>
              <a:t/>
            </a:r>
            <a:br>
              <a:rPr lang="en-US" sz="3400" b="1" i="0" u="none" strike="noStrike" kern="1200" cap="none" spc="0" baseline="0">
                <a:solidFill>
                  <a:srgbClr val="000000"/>
                </a:solidFill>
                <a:uFillTx/>
                <a:latin typeface="Arial"/>
                <a:ea typeface="ＭＳ Ｐゴシック"/>
                <a:cs typeface="ＭＳ Ｐゴシック"/>
              </a:rPr>
            </a:br>
            <a:r>
              <a:rPr lang="en-US" sz="3400" b="1" i="0" u="none" strike="noStrike" kern="1200" cap="none" spc="0" baseline="0">
                <a:solidFill>
                  <a:srgbClr val="000000"/>
                </a:solidFill>
                <a:uFillTx/>
                <a:latin typeface="Arial"/>
                <a:ea typeface="ＭＳ Ｐゴシック"/>
                <a:cs typeface="ＭＳ Ｐゴシック"/>
              </a:rPr>
              <a:t>	are placeholders until all the data are</a:t>
            </a:r>
            <a:br>
              <a:rPr lang="en-US" sz="3400" b="1" i="0" u="none" strike="noStrike" kern="1200" cap="none" spc="0" baseline="0">
                <a:solidFill>
                  <a:srgbClr val="000000"/>
                </a:solidFill>
                <a:uFillTx/>
                <a:latin typeface="Arial"/>
                <a:ea typeface="ＭＳ Ｐゴシック"/>
                <a:cs typeface="ＭＳ Ｐゴシック"/>
              </a:rPr>
            </a:br>
            <a:r>
              <a:rPr lang="en-US" sz="3400" b="1" i="0" u="none" strike="noStrike" kern="1200" cap="none" spc="0" baseline="0">
                <a:solidFill>
                  <a:srgbClr val="000000"/>
                </a:solidFill>
                <a:uFillTx/>
                <a:latin typeface="Arial"/>
                <a:ea typeface="ＭＳ Ｐゴシック"/>
                <a:cs typeface="ＭＳ Ｐゴシック"/>
              </a:rPr>
              <a:t>	analyzed. Implications are thoughts</a:t>
            </a:r>
            <a:br>
              <a:rPr lang="en-US" sz="3400" b="1" i="0" u="none" strike="noStrike" kern="1200" cap="none" spc="0" baseline="0">
                <a:solidFill>
                  <a:srgbClr val="000000"/>
                </a:solidFill>
                <a:uFillTx/>
                <a:latin typeface="Arial"/>
                <a:ea typeface="ＭＳ Ｐゴシック"/>
                <a:cs typeface="ＭＳ Ｐゴシック"/>
              </a:rPr>
            </a:br>
            <a:r>
              <a:rPr lang="en-US" sz="3400" b="1" i="0" u="none" strike="noStrike" kern="1200" cap="none" spc="0" baseline="0">
                <a:solidFill>
                  <a:srgbClr val="000000"/>
                </a:solidFill>
                <a:uFillTx/>
                <a:latin typeface="Arial"/>
                <a:ea typeface="ＭＳ Ｐゴシック"/>
                <a:cs typeface="ＭＳ Ｐゴシック"/>
              </a:rPr>
              <a:t>	to not forget to address in the school</a:t>
            </a:r>
            <a:br>
              <a:rPr lang="en-US" sz="3400" b="1" i="0" u="none" strike="noStrike" kern="1200" cap="none" spc="0" baseline="0">
                <a:solidFill>
                  <a:srgbClr val="000000"/>
                </a:solidFill>
                <a:uFillTx/>
                <a:latin typeface="Arial"/>
                <a:ea typeface="ＭＳ Ｐゴシック"/>
                <a:cs typeface="ＭＳ Ｐゴシック"/>
              </a:rPr>
            </a:br>
            <a:r>
              <a:rPr lang="en-US" sz="3400" b="1" i="0" u="none" strike="noStrike" kern="1200" cap="none" spc="0" baseline="0">
                <a:solidFill>
                  <a:srgbClr val="000000"/>
                </a:solidFill>
                <a:uFillTx/>
                <a:latin typeface="Arial"/>
                <a:ea typeface="ＭＳ Ｐゴシック"/>
                <a:cs typeface="ＭＳ Ｐゴシック"/>
              </a:rPr>
              <a:t>	improvement plan. Implications</a:t>
            </a:r>
            <a:br>
              <a:rPr lang="en-US" sz="3400" b="1" i="0" u="none" strike="noStrike" kern="1200" cap="none" spc="0" baseline="0">
                <a:solidFill>
                  <a:srgbClr val="000000"/>
                </a:solidFill>
                <a:uFillTx/>
                <a:latin typeface="Arial"/>
                <a:ea typeface="ＭＳ Ｐゴシック"/>
                <a:cs typeface="ＭＳ Ｐゴシック"/>
              </a:rPr>
            </a:br>
            <a:r>
              <a:rPr lang="en-US" sz="3400" b="1" i="0" u="none" strike="noStrike" kern="1200" cap="none" spc="0" baseline="0">
                <a:solidFill>
                  <a:srgbClr val="000000"/>
                </a:solidFill>
                <a:uFillTx/>
                <a:latin typeface="Arial"/>
                <a:ea typeface="ＭＳ Ｐゴシック"/>
                <a:cs typeface="ＭＳ Ｐゴシック"/>
              </a:rPr>
              <a:t>	most often result from </a:t>
            </a:r>
            <a:r>
              <a:rPr lang="en-US" sz="3400" b="1" i="1" u="none" strike="noStrike" kern="1200" cap="none" spc="0" baseline="0">
                <a:solidFill>
                  <a:srgbClr val="000000"/>
                </a:solidFill>
                <a:uFillTx/>
                <a:latin typeface="Arial"/>
                <a:ea typeface="ＭＳ Ｐゴシック"/>
                <a:cs typeface="ＭＳ Ｐゴシック"/>
              </a:rPr>
              <a:t>CHALLENGES.</a:t>
            </a:r>
          </a:p>
        </p:txBody>
      </p:sp>
      <p:sp>
        <p:nvSpPr>
          <p:cNvPr id="3" name="Rectangle 7"/>
          <p:cNvSpPr/>
          <p:nvPr/>
        </p:nvSpPr>
        <p:spPr>
          <a:xfrm>
            <a:off x="0" y="0"/>
            <a:ext cx="9144000" cy="685800"/>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DEFINITIONS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name="Slide530">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9"/>
          <p:cNvSpPr/>
          <p:nvPr/>
        </p:nvSpPr>
        <p:spPr>
          <a:xfrm>
            <a:off x="0" y="-76196"/>
            <a:ext cx="9144000"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LETS SEE WHAT IT LOOKS LIKE</a:t>
            </a:r>
            <a:endParaRPr lang="en-US" sz="3600" b="1" i="0" u="none" strike="noStrike" kern="1200" cap="none" spc="0" baseline="0">
              <a:solidFill>
                <a:srgbClr val="FFFFFF"/>
              </a:solidFill>
              <a:uFillTx/>
              <a:latin typeface="Arial"/>
              <a:ea typeface="ＭＳ Ｐゴシック"/>
              <a:cs typeface="ＭＳ Ｐゴシック"/>
            </a:endParaRPr>
          </a:p>
        </p:txBody>
      </p:sp>
      <p:grpSp>
        <p:nvGrpSpPr>
          <p:cNvPr id="3" name="Group 4"/>
          <p:cNvGrpSpPr/>
          <p:nvPr/>
        </p:nvGrpSpPr>
        <p:grpSpPr>
          <a:xfrm>
            <a:off x="228600" y="1143000"/>
            <a:ext cx="5045704" cy="5658462"/>
            <a:chOff x="228600" y="1143000"/>
            <a:chExt cx="5045704" cy="5658462"/>
          </a:xfrm>
        </p:grpSpPr>
        <p:pic>
          <p:nvPicPr>
            <p:cNvPr id="4" name="Picture 3" descr="Screen shot 2013-04-05 at 1.55.37 PM.png"/>
            <p:cNvPicPr>
              <a:picLocks noChangeAspect="1"/>
            </p:cNvPicPr>
            <p:nvPr/>
          </p:nvPicPr>
          <p:blipFill>
            <a:blip r:embed="rId4"/>
            <a:stretch>
              <a:fillRect/>
            </a:stretch>
          </p:blipFill>
          <p:spPr>
            <a:xfrm>
              <a:off x="228600" y="1143000"/>
              <a:ext cx="5045704" cy="5658462"/>
            </a:xfrm>
            <a:prstGeom prst="rect">
              <a:avLst/>
            </a:prstGeom>
            <a:noFill/>
            <a:ln>
              <a:noFill/>
            </a:ln>
            <a:effectLst>
              <a:outerShdw dist="22997" dir="5400000" algn="tl">
                <a:srgbClr val="000000">
                  <a:alpha val="35000"/>
                </a:srgbClr>
              </a:outerShdw>
            </a:effectLst>
          </p:spPr>
        </p:pic>
        <p:sp>
          <p:nvSpPr>
            <p:cNvPr id="5" name="Rectangle 12"/>
            <p:cNvSpPr/>
            <p:nvPr/>
          </p:nvSpPr>
          <p:spPr>
            <a:xfrm>
              <a:off x="228600" y="1143000"/>
              <a:ext cx="5029200" cy="5105396"/>
            </a:xfrm>
            <a:prstGeom prst="rect">
              <a:avLst/>
            </a:prstGeom>
            <a:noFill/>
            <a:ln w="101598">
              <a:solidFill>
                <a:srgbClr val="000000"/>
              </a:solidFill>
              <a:prstDash val="solid"/>
              <a:miter/>
            </a:ln>
            <a:effectLst>
              <a:outerShdw dist="17962" dir="2700000" algn="tl">
                <a:srgbClr val="999999">
                  <a:alpha val="74998"/>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grpSp>
      <p:sp>
        <p:nvSpPr>
          <p:cNvPr id="6" name="Rectangle 4"/>
          <p:cNvSpPr/>
          <p:nvPr/>
        </p:nvSpPr>
        <p:spPr>
          <a:xfrm>
            <a:off x="5333996" y="990596"/>
            <a:ext cx="3810003"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265-334</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pic>
        <p:nvPicPr>
          <p:cNvPr id="7" name="Picture 10" descr="DA-3rdEd-Front-Cover.jpg"/>
          <p:cNvPicPr>
            <a:picLocks noChangeAspect="1"/>
          </p:cNvPicPr>
          <p:nvPr/>
        </p:nvPicPr>
        <p:blipFill>
          <a:blip r:embed="rId5"/>
          <a:stretch>
            <a:fillRect/>
          </a:stretch>
        </p:blipFill>
        <p:spPr>
          <a:xfrm>
            <a:off x="5486400" y="1752603"/>
            <a:ext cx="3555543" cy="4572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showMasterSp="0">
  <p:cSld name="Slide563">
    <p:bg>
      <p:bgPr>
        <a:blipFill>
          <a:blip r:embed="rId3"/>
          <a:stretch>
            <a:fillRect/>
          </a:stretch>
        </a:blipFill>
        <a:effectLst/>
      </p:bgPr>
    </p:bg>
    <p:spTree>
      <p:nvGrpSpPr>
        <p:cNvPr id="1" name=""/>
        <p:cNvGrpSpPr/>
        <p:nvPr/>
      </p:nvGrpSpPr>
      <p:grpSpPr>
        <a:xfrm>
          <a:off x="0" y="0"/>
          <a:ext cx="0" cy="0"/>
          <a:chOff x="0" y="0"/>
          <a:chExt cx="0" cy="0"/>
        </a:xfrm>
      </p:grpSpPr>
      <p:sp>
        <p:nvSpPr>
          <p:cNvPr id="2" name="Subtitle 2"/>
          <p:cNvSpPr txBox="1"/>
          <p:nvPr/>
        </p:nvSpPr>
        <p:spPr>
          <a:xfrm>
            <a:off x="5410203" y="0"/>
            <a:ext cx="3733796" cy="4114800"/>
          </a:xfrm>
          <a:prstGeom prst="rect">
            <a:avLst/>
          </a:prstGeom>
          <a:noFill/>
          <a:ln>
            <a:noFill/>
          </a:ln>
          <a:effectLst>
            <a:outerShdw dist="22997" dir="5400000" algn="tl">
              <a:srgbClr val="000000">
                <a:alpha val="35000"/>
              </a:srgbClr>
            </a:outerShdw>
          </a:effectLst>
        </p:spPr>
        <p:txBody>
          <a:bodyPr vert="horz" wrap="square" lIns="90489" tIns="44448" rIns="90489" bIns="44448" anchor="t" anchorCtr="1" compatLnSpc="1"/>
          <a:lstStyle/>
          <a:p>
            <a:pPr marL="0" marR="0" lvl="0" indent="0" algn="ctr" defTabSz="914400" rtl="0" fontAlgn="auto" hangingPunct="0">
              <a:lnSpc>
                <a:spcPct val="15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265-296</a:t>
            </a:r>
          </a:p>
          <a:p>
            <a:pPr marL="0" marR="0" lvl="0" indent="0" algn="ctr" defTabSz="914400" rtl="0" fontAlgn="auto" hangingPunct="0">
              <a:lnSpc>
                <a:spcPct val="150000"/>
              </a:lnSpc>
              <a:spcBef>
                <a:spcPts val="240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CASE STUDY DEMOGRAPHIC DATA</a:t>
            </a:r>
            <a:br>
              <a:rPr lang="en-US" sz="3600" b="1" i="0" u="none" strike="noStrike" kern="1200" cap="none" spc="0" baseline="0">
                <a:solidFill>
                  <a:srgbClr val="8000FF"/>
                </a:solidFill>
                <a:uFillTx/>
                <a:latin typeface="Arial"/>
                <a:ea typeface="ＭＳ Ｐゴシック"/>
                <a:cs typeface="Arial"/>
              </a:rPr>
            </a:br>
            <a:endParaRPr lang="en-US" sz="3600" b="1" i="0" u="none" strike="noStrike" kern="1200" cap="none" spc="0" baseline="0">
              <a:solidFill>
                <a:srgbClr val="8000FF"/>
              </a:solidFill>
              <a:uFillTx/>
              <a:latin typeface="Arial"/>
              <a:ea typeface="ＭＳ Ｐゴシック"/>
              <a:cs typeface="Arial"/>
            </a:endParaRPr>
          </a:p>
        </p:txBody>
      </p:sp>
      <p:pic>
        <p:nvPicPr>
          <p:cNvPr id="3" name="Picture 2" descr="Screen shot 2013-04-05 at 2.22.12 PM.png"/>
          <p:cNvPicPr>
            <a:picLocks noChangeAspect="1"/>
          </p:cNvPicPr>
          <p:nvPr/>
        </p:nvPicPr>
        <p:blipFill>
          <a:blip r:embed="rId4"/>
          <a:stretch>
            <a:fillRect/>
          </a:stretch>
        </p:blipFill>
        <p:spPr>
          <a:xfrm>
            <a:off x="76196" y="0"/>
            <a:ext cx="5307195" cy="6858000"/>
          </a:xfrm>
          <a:prstGeom prst="rect">
            <a:avLst/>
          </a:prstGeom>
          <a:noFill/>
          <a:ln>
            <a:noFill/>
          </a:ln>
          <a:effectLst>
            <a:outerShdw dist="22997" dir="5400000" algn="tl">
              <a:srgbClr val="000000">
                <a:alpha val="35000"/>
              </a:srgbClr>
            </a:outerShdw>
          </a:effectLst>
        </p:spPr>
      </p:pic>
      <p:sp>
        <p:nvSpPr>
          <p:cNvPr id="4" name="Text Box 24"/>
          <p:cNvSpPr txBox="1"/>
          <p:nvPr/>
        </p:nvSpPr>
        <p:spPr>
          <a:xfrm>
            <a:off x="152403" y="914665"/>
            <a:ext cx="5105396" cy="2185214"/>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360"/>
              </a:spcBef>
              <a:spcAft>
                <a:spcPts val="0"/>
              </a:spcAft>
              <a:buNone/>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Arial"/>
              </a:rPr>
              <a:t>Please review the demographic data independently and answer questions.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name="Slide942">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2" descr="Screen shot 2013-04-05 at 2.22.12 PM.png"/>
          <p:cNvPicPr>
            <a:picLocks noChangeAspect="1"/>
          </p:cNvPicPr>
          <p:nvPr/>
        </p:nvPicPr>
        <p:blipFill>
          <a:blip r:embed="rId4"/>
          <a:stretch>
            <a:fillRect/>
          </a:stretch>
        </p:blipFill>
        <p:spPr>
          <a:xfrm>
            <a:off x="76196" y="0"/>
            <a:ext cx="5307195" cy="6858000"/>
          </a:xfrm>
          <a:prstGeom prst="rect">
            <a:avLst/>
          </a:prstGeom>
          <a:noFill/>
          <a:ln>
            <a:noFill/>
          </a:ln>
          <a:effectLst>
            <a:outerShdw dist="22997" dir="5400000" algn="tl">
              <a:srgbClr val="000000">
                <a:alpha val="35000"/>
              </a:srgbClr>
            </a:outerShdw>
          </a:effectLst>
        </p:spPr>
      </p:pic>
      <p:sp>
        <p:nvSpPr>
          <p:cNvPr id="3" name="Text Box 24"/>
          <p:cNvSpPr txBox="1"/>
          <p:nvPr/>
        </p:nvSpPr>
        <p:spPr>
          <a:xfrm>
            <a:off x="354192" y="761996"/>
            <a:ext cx="4800600" cy="1569659"/>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1">
              <a:lnSpc>
                <a:spcPct val="100000"/>
              </a:lnSpc>
              <a:spcBef>
                <a:spcPts val="36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000000"/>
                </a:solidFill>
                <a:uFillTx/>
                <a:latin typeface="Arial"/>
                <a:ea typeface="ＭＳ Ｐゴシック"/>
                <a:cs typeface="Arial"/>
              </a:rPr>
              <a:t>In your teams, please combine your thinking on chart paper.</a:t>
            </a:r>
          </a:p>
        </p:txBody>
      </p:sp>
      <p:sp>
        <p:nvSpPr>
          <p:cNvPr id="4" name="Subtitle 2"/>
          <p:cNvSpPr txBox="1"/>
          <p:nvPr/>
        </p:nvSpPr>
        <p:spPr>
          <a:xfrm>
            <a:off x="5410203" y="0"/>
            <a:ext cx="3733796" cy="4114800"/>
          </a:xfrm>
          <a:prstGeom prst="rect">
            <a:avLst/>
          </a:prstGeom>
          <a:noFill/>
          <a:ln>
            <a:noFill/>
          </a:ln>
          <a:effectLst>
            <a:outerShdw dist="22997" dir="5400000" algn="tl">
              <a:srgbClr val="000000">
                <a:alpha val="35000"/>
              </a:srgbClr>
            </a:outerShdw>
          </a:effectLst>
        </p:spPr>
        <p:txBody>
          <a:bodyPr vert="horz" wrap="square" lIns="90489" tIns="44448" rIns="90489" bIns="44448" anchor="t" anchorCtr="1" compatLnSpc="1"/>
          <a:lstStyle/>
          <a:p>
            <a:pPr marL="0" marR="0" lvl="0" indent="0" algn="ctr" defTabSz="914400" rtl="0" fontAlgn="auto" hangingPunct="0">
              <a:lnSpc>
                <a:spcPct val="15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265-296</a:t>
            </a:r>
          </a:p>
          <a:p>
            <a:pPr marL="0" marR="0" lvl="0" indent="0" algn="ctr" defTabSz="914400" rtl="0" fontAlgn="auto" hangingPunct="0">
              <a:lnSpc>
                <a:spcPct val="150000"/>
              </a:lnSpc>
              <a:spcBef>
                <a:spcPts val="240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CASE STUDY DEMOGRAPHIC DATA</a:t>
            </a:r>
            <a:br>
              <a:rPr lang="en-US" sz="3600" b="1" i="0" u="none" strike="noStrike" kern="1200" cap="none" spc="0" baseline="0">
                <a:solidFill>
                  <a:srgbClr val="8000FF"/>
                </a:solidFill>
                <a:uFillTx/>
                <a:latin typeface="Arial"/>
                <a:ea typeface="ＭＳ Ｐゴシック"/>
                <a:cs typeface="Arial"/>
              </a:rPr>
            </a:br>
            <a:endParaRPr lang="en-US" sz="3600" b="1" i="0" u="none" strike="noStrike" kern="1200" cap="none" spc="0" baseline="0">
              <a:solidFill>
                <a:srgbClr val="8000FF"/>
              </a:solidFill>
              <a:uFillTx/>
              <a:latin typeface="Arial"/>
              <a:ea typeface="ＭＳ Ｐゴシック"/>
              <a:cs typeface="Arial"/>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name="Slide941">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342900" y="990596"/>
            <a:ext cx="8801100" cy="4709233"/>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5000"/>
              </a:lnSpc>
              <a:spcBef>
                <a:spcPts val="0"/>
              </a:spcBef>
              <a:spcAft>
                <a:spcPts val="1500"/>
              </a:spcAft>
              <a:buNone/>
              <a:tabLst>
                <a:tab pos="511177" algn="l"/>
              </a:tabLst>
              <a:defRPr sz="1800" b="0" i="0" u="none" strike="noStrike" kern="0" cap="none" spc="0" baseline="0">
                <a:solidFill>
                  <a:srgbClr val="000000"/>
                </a:solidFill>
                <a:uFillTx/>
              </a:defRPr>
            </a:pPr>
            <a:r>
              <a:rPr lang="en-US" sz="3600" b="1" i="1" u="none" strike="noStrike" kern="1200" cap="none" spc="0" baseline="0">
                <a:solidFill>
                  <a:srgbClr val="000000"/>
                </a:solidFill>
                <a:uFillTx/>
                <a:latin typeface="Arial"/>
                <a:ea typeface="ＭＳ Ｐゴシック"/>
                <a:cs typeface="ＭＳ Ｐゴシック"/>
              </a:rPr>
              <a:t>Answer Questions—</a:t>
            </a:r>
            <a:endParaRPr lang="en-US" sz="3600" b="1" i="0" u="none" strike="noStrike" kern="1200" cap="none" spc="0" baseline="0">
              <a:solidFill>
                <a:srgbClr val="000000"/>
              </a:solidFill>
              <a:uFillTx/>
              <a:latin typeface="Arial"/>
              <a:ea typeface="ＭＳ Ｐゴシック"/>
              <a:cs typeface="ＭＳ Ｐゴシック"/>
            </a:endParaRPr>
          </a:p>
          <a:p>
            <a:pPr marL="0" marR="0" lvl="0" indent="0" algn="l" defTabSz="914400" rtl="0" fontAlgn="auto" hangingPunct="0">
              <a:lnSpc>
                <a:spcPct val="105000"/>
              </a:lnSpc>
              <a:spcBef>
                <a:spcPts val="0"/>
              </a:spcBef>
              <a:spcAft>
                <a:spcPts val="1400"/>
              </a:spcAft>
              <a:buNone/>
              <a:tabLst>
                <a:tab pos="511177" algn="l"/>
              </a:tabLst>
              <a:defRPr sz="1800" b="0" i="0" u="none" strike="noStrike" kern="0" cap="none" spc="0" baseline="0">
                <a:solidFill>
                  <a:srgbClr val="000000"/>
                </a:solidFill>
                <a:uFillTx/>
              </a:defRPr>
            </a:pPr>
            <a:r>
              <a:rPr lang="en-US" sz="3400" b="1" i="1" u="none" strike="noStrike" kern="1200" cap="none" spc="0" baseline="0">
                <a:solidFill>
                  <a:srgbClr val="000000"/>
                </a:solidFill>
                <a:uFillTx/>
                <a:latin typeface="Arial"/>
                <a:ea typeface="ＭＳ Ｐゴシック"/>
                <a:cs typeface="ＭＳ Ｐゴシック"/>
              </a:rPr>
              <a:t>Strengths, Challenges,</a:t>
            </a:r>
            <a:br>
              <a:rPr lang="en-US" sz="3400" b="1" i="1" u="none" strike="noStrike" kern="1200" cap="none" spc="0" baseline="0">
                <a:solidFill>
                  <a:srgbClr val="000000"/>
                </a:solidFill>
                <a:uFillTx/>
                <a:latin typeface="Arial"/>
                <a:ea typeface="ＭＳ Ｐゴシック"/>
                <a:cs typeface="ＭＳ Ｐゴシック"/>
              </a:rPr>
            </a:br>
            <a:r>
              <a:rPr lang="en-US" sz="3400" b="1" i="1" u="none" strike="noStrike" kern="1200" cap="none" spc="0" baseline="0">
                <a:solidFill>
                  <a:srgbClr val="000000"/>
                </a:solidFill>
                <a:uFillTx/>
                <a:latin typeface="Arial"/>
                <a:ea typeface="ＭＳ Ｐゴシック"/>
                <a:cs typeface="ＭＳ Ｐゴシック"/>
              </a:rPr>
              <a:t>	Implications, Other</a:t>
            </a:r>
            <a:br>
              <a:rPr lang="en-US" sz="3400" b="1" i="1" u="none" strike="noStrike" kern="1200" cap="none" spc="0" baseline="0">
                <a:solidFill>
                  <a:srgbClr val="000000"/>
                </a:solidFill>
                <a:uFillTx/>
                <a:latin typeface="Arial"/>
                <a:ea typeface="ＭＳ Ｐゴシック"/>
                <a:cs typeface="ＭＳ Ｐゴシック"/>
              </a:rPr>
            </a:br>
            <a:r>
              <a:rPr lang="en-US" sz="3400" b="1" i="1" u="none" strike="noStrike" kern="1200" cap="none" spc="0" baseline="0">
                <a:solidFill>
                  <a:srgbClr val="000000"/>
                </a:solidFill>
                <a:uFillTx/>
                <a:latin typeface="Arial"/>
                <a:ea typeface="ＭＳ Ｐゴシック"/>
                <a:cs typeface="ＭＳ Ｐゴシック"/>
              </a:rPr>
              <a:t>	Demographic Data. </a:t>
            </a:r>
          </a:p>
          <a:p>
            <a:pPr marL="571500" marR="0" lvl="0" indent="-571500" algn="l" defTabSz="914400" rtl="0" fontAlgn="auto" hangingPunct="0">
              <a:lnSpc>
                <a:spcPct val="105000"/>
              </a:lnSpc>
              <a:spcBef>
                <a:spcPts val="0"/>
              </a:spcBef>
              <a:spcAft>
                <a:spcPts val="1400"/>
              </a:spcAft>
              <a:buClr>
                <a:srgbClr val="000000"/>
              </a:buClr>
              <a:buSzPct val="75000"/>
              <a:buFont typeface="Wingdings"/>
              <a:buChar char="§"/>
              <a:tabLst>
                <a:tab pos="511178" algn="l"/>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ＭＳ Ｐゴシック"/>
              </a:rPr>
              <a:t>Independently</a:t>
            </a:r>
          </a:p>
          <a:p>
            <a:pPr marL="571500" marR="0" lvl="0" indent="-571500" algn="l" defTabSz="914400" rtl="0" fontAlgn="auto" hangingPunct="0">
              <a:lnSpc>
                <a:spcPct val="105000"/>
              </a:lnSpc>
              <a:spcBef>
                <a:spcPts val="0"/>
              </a:spcBef>
              <a:spcAft>
                <a:spcPts val="1400"/>
              </a:spcAft>
              <a:buClr>
                <a:srgbClr val="000000"/>
              </a:buClr>
              <a:buSzPct val="75000"/>
              <a:buFont typeface="Wingdings"/>
              <a:buChar char="§"/>
              <a:tabLst>
                <a:tab pos="511178" algn="l"/>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ＭＳ Ｐゴシック"/>
              </a:rPr>
              <a:t>In Small Groups</a:t>
            </a:r>
          </a:p>
          <a:p>
            <a:pPr marL="571500" marR="0" lvl="0" indent="-571500" algn="l" defTabSz="914400" rtl="0" fontAlgn="auto" hangingPunct="0">
              <a:lnSpc>
                <a:spcPct val="105000"/>
              </a:lnSpc>
              <a:spcBef>
                <a:spcPts val="0"/>
              </a:spcBef>
              <a:spcAft>
                <a:spcPts val="1400"/>
              </a:spcAft>
              <a:buClr>
                <a:srgbClr val="000000"/>
              </a:buClr>
              <a:buSzPct val="75000"/>
              <a:buFont typeface="Wingdings"/>
              <a:buChar char="§"/>
              <a:tabLst>
                <a:tab pos="511178" algn="l"/>
              </a:tabLst>
              <a:defRPr sz="1800" b="0" i="0" u="none" strike="noStrike" kern="0" cap="none" spc="0" baseline="0">
                <a:solidFill>
                  <a:srgbClr val="000000"/>
                </a:solidFill>
                <a:uFillTx/>
              </a:defRPr>
            </a:pPr>
            <a:r>
              <a:rPr lang="en-US" sz="3400" b="1" i="0" u="none" strike="noStrike" kern="1200" cap="none" spc="0" baseline="0">
                <a:solidFill>
                  <a:srgbClr val="000000"/>
                </a:solidFill>
                <a:uFillTx/>
                <a:latin typeface="Arial"/>
                <a:ea typeface="ＭＳ Ｐゴシック"/>
                <a:cs typeface="ＭＳ Ｐゴシック"/>
              </a:rPr>
              <a:t>Merge to Whole Group</a:t>
            </a:r>
          </a:p>
        </p:txBody>
      </p:sp>
      <p:sp>
        <p:nvSpPr>
          <p:cNvPr id="3" name="Rectangle 13"/>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ANALYZING THE DATA</a:t>
            </a:r>
          </a:p>
        </p:txBody>
      </p:sp>
      <p:sp>
        <p:nvSpPr>
          <p:cNvPr id="4" name="TextBox 6"/>
          <p:cNvSpPr txBox="1"/>
          <p:nvPr/>
        </p:nvSpPr>
        <p:spPr>
          <a:xfrm>
            <a:off x="5410203" y="1981203"/>
            <a:ext cx="3733796" cy="2376717"/>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ts val="4480"/>
              </a:lnSpc>
              <a:spcBef>
                <a:spcPts val="0"/>
              </a:spcBef>
              <a:spcAft>
                <a:spcPts val="3000"/>
              </a:spcAft>
              <a:buNone/>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ＭＳ Ｐゴシック"/>
              </a:rPr>
              <a:t>WHAT ARE</a:t>
            </a:r>
            <a:br>
              <a:rPr lang="en-US" sz="3600" b="1" i="0" u="none" strike="noStrike" kern="1200" cap="none" spc="0" baseline="0">
                <a:solidFill>
                  <a:srgbClr val="8000FF"/>
                </a:solidFill>
                <a:uFillTx/>
                <a:latin typeface="Arial"/>
                <a:ea typeface="ＭＳ Ｐゴシック"/>
                <a:cs typeface="ＭＳ Ｐゴシック"/>
              </a:rPr>
            </a:br>
            <a:r>
              <a:rPr lang="en-US" sz="3600" b="1" i="0" u="none" strike="noStrike" kern="1200" cap="none" spc="0" baseline="0">
                <a:solidFill>
                  <a:srgbClr val="8000FF"/>
                </a:solidFill>
                <a:uFillTx/>
                <a:latin typeface="Arial"/>
                <a:ea typeface="ＭＳ Ｐゴシック"/>
                <a:cs typeface="ＭＳ Ｐゴシック"/>
              </a:rPr>
              <a:t>THE BENEFITS OF THIS APPROACH?</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name="Slide1313">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3"/>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ANALYZING THE DATA</a:t>
            </a:r>
          </a:p>
        </p:txBody>
      </p:sp>
      <p:sp>
        <p:nvSpPr>
          <p:cNvPr id="3" name="TextBox 6"/>
          <p:cNvSpPr txBox="1"/>
          <p:nvPr/>
        </p:nvSpPr>
        <p:spPr>
          <a:xfrm>
            <a:off x="1066803" y="2530940"/>
            <a:ext cx="6858000" cy="1812459"/>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ts val="4480"/>
              </a:lnSpc>
              <a:spcBef>
                <a:spcPts val="0"/>
              </a:spcBef>
              <a:spcAft>
                <a:spcPts val="3000"/>
              </a:spcAft>
              <a:buNone/>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ＭＳ Ｐゴシック"/>
              </a:rPr>
              <a:t>WHAT ARE</a:t>
            </a:r>
            <a:br>
              <a:rPr lang="en-US" sz="3600" b="1" i="0" u="none" strike="noStrike" kern="1200" cap="none" spc="0" baseline="0">
                <a:solidFill>
                  <a:srgbClr val="8000FF"/>
                </a:solidFill>
                <a:uFillTx/>
                <a:latin typeface="Arial"/>
                <a:ea typeface="ＭＳ Ｐゴシック"/>
                <a:cs typeface="ＭＳ Ｐゴシック"/>
              </a:rPr>
            </a:br>
            <a:r>
              <a:rPr lang="en-US" sz="3600" b="1" i="0" u="none" strike="noStrike" kern="1200" cap="none" spc="0" baseline="0">
                <a:solidFill>
                  <a:srgbClr val="8000FF"/>
                </a:solidFill>
                <a:uFillTx/>
                <a:latin typeface="Arial"/>
                <a:ea typeface="ＭＳ Ｐゴシック"/>
                <a:cs typeface="ＭＳ Ｐゴシック"/>
              </a:rPr>
              <a:t>THE BENEFITS OF USING A CASE STUDY?</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showMasterSp="0">
  <p:cSld name="Slide1140">
    <p:spTree>
      <p:nvGrpSpPr>
        <p:cNvPr id="1" name=""/>
        <p:cNvGrpSpPr/>
        <p:nvPr/>
      </p:nvGrpSpPr>
      <p:grpSpPr>
        <a:xfrm>
          <a:off x="0" y="0"/>
          <a:ext cx="0" cy="0"/>
          <a:chOff x="0" y="0"/>
          <a:chExt cx="0" cy="0"/>
        </a:xfrm>
      </p:grpSpPr>
      <p:pic>
        <p:nvPicPr>
          <p:cNvPr id="2" name="Picture 2" descr="MM of Data"/>
          <p:cNvPicPr>
            <a:picLocks noChangeAspect="1"/>
          </p:cNvPicPr>
          <p:nvPr/>
        </p:nvPicPr>
        <p:blipFill>
          <a:blip r:embed="rId3"/>
          <a:srcRect/>
          <a:stretch>
            <a:fillRect/>
          </a:stretch>
        </p:blipFill>
        <p:spPr>
          <a:xfrm>
            <a:off x="917572" y="153984"/>
            <a:ext cx="7997827" cy="6627808"/>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228600" y="76196"/>
            <a:ext cx="1904996"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17</a:t>
            </a:r>
            <a:endParaRPr lang="en-US" sz="2400" b="1" i="0" u="none" strike="noStrike" kern="1200" cap="none" spc="0" baseline="0">
              <a:solidFill>
                <a:srgbClr val="8000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name="Slide1292">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3"/>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PERCEPTION DATA</a:t>
            </a:r>
          </a:p>
        </p:txBody>
      </p:sp>
      <p:pic>
        <p:nvPicPr>
          <p:cNvPr id="3" name="Picture 1" descr="Screen Shot 2013-09-05 at 9.15.41 AM.png"/>
          <p:cNvPicPr>
            <a:picLocks noChangeAspect="1"/>
          </p:cNvPicPr>
          <p:nvPr/>
        </p:nvPicPr>
        <p:blipFill>
          <a:blip r:embed="rId4"/>
          <a:stretch>
            <a:fillRect/>
          </a:stretch>
        </p:blipFill>
        <p:spPr>
          <a:xfrm>
            <a:off x="228600" y="1156130"/>
            <a:ext cx="3810003" cy="4635066"/>
          </a:xfrm>
          <a:prstGeom prst="rect">
            <a:avLst/>
          </a:prstGeom>
          <a:noFill/>
          <a:ln>
            <a:noFill/>
          </a:ln>
          <a:effectLst>
            <a:outerShdw dist="22997" dir="5400000" algn="tl">
              <a:srgbClr val="000000">
                <a:alpha val="35000"/>
              </a:srgbClr>
            </a:outerShdw>
          </a:effectLst>
        </p:spPr>
      </p:pic>
      <p:sp>
        <p:nvSpPr>
          <p:cNvPr id="4" name="Text Box 2"/>
          <p:cNvSpPr txBox="1"/>
          <p:nvPr/>
        </p:nvSpPr>
        <p:spPr>
          <a:xfrm>
            <a:off x="152403" y="3984013"/>
            <a:ext cx="6019796" cy="2492992"/>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0"/>
              </a:spcBef>
              <a:spcAft>
                <a:spcPts val="1200"/>
              </a:spcAft>
              <a:buNone/>
              <a:tabLst>
                <a:tab pos="3146422" algn="l"/>
              </a:tabLst>
              <a:defRPr sz="1800" b="0" i="0" u="none" strike="noStrike" kern="0" cap="none" spc="0" baseline="0">
                <a:solidFill>
                  <a:srgbClr val="000000"/>
                </a:solidFill>
                <a:uFillTx/>
              </a:defRPr>
            </a:pPr>
            <a:r>
              <a:rPr lang="en-US" sz="2000" b="1" i="0" u="none" strike="noStrike" kern="1200" cap="none" spc="0" baseline="0">
                <a:solidFill>
                  <a:srgbClr val="8000FF"/>
                </a:solidFill>
                <a:uFillTx/>
                <a:latin typeface="Arial"/>
                <a:ea typeface="ＭＳ Ｐゴシック"/>
                <a:cs typeface="ＭＳ Ｐゴシック"/>
              </a:rPr>
              <a:t>CASE STUDY QUESTIONNAIRES:</a:t>
            </a:r>
          </a:p>
          <a:p>
            <a:pPr marL="0" marR="0" lvl="0" indent="0" algn="l" defTabSz="914400" rtl="0" fontAlgn="auto" hangingPunct="0">
              <a:lnSpc>
                <a:spcPct val="100000"/>
              </a:lnSpc>
              <a:spcBef>
                <a:spcPts val="0"/>
              </a:spcBef>
              <a:spcAft>
                <a:spcPts val="1200"/>
              </a:spcAft>
              <a:buNone/>
              <a:tabLst>
                <a:tab pos="3429000" algn="l"/>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Arial"/>
                <a:ea typeface="ＭＳ Ｐゴシック"/>
                <a:cs typeface="ＭＳ Ｐゴシック"/>
              </a:rPr>
              <a:t>Staff:  </a:t>
            </a:r>
            <a:r>
              <a:rPr lang="en-US" sz="2400" b="1" i="0" u="none" strike="noStrike" kern="1200" cap="none" spc="0" baseline="0">
                <a:solidFill>
                  <a:srgbClr val="7B00E4"/>
                </a:solidFill>
                <a:uFillTx/>
                <a:latin typeface="Arial"/>
                <a:ea typeface="ＭＳ Ｐゴシック"/>
                <a:cs typeface="ＭＳ Ｐゴシック"/>
              </a:rPr>
              <a:t>Pages 307 - 315</a:t>
            </a:r>
          </a:p>
          <a:p>
            <a:pPr marL="0" marR="0" lvl="0" indent="0" algn="l" defTabSz="914400" rtl="0" fontAlgn="auto" hangingPunct="0">
              <a:lnSpc>
                <a:spcPct val="100000"/>
              </a:lnSpc>
              <a:spcBef>
                <a:spcPts val="0"/>
              </a:spcBef>
              <a:spcAft>
                <a:spcPts val="1200"/>
              </a:spcAft>
              <a:buNone/>
              <a:tabLst>
                <a:tab pos="3429000" algn="l"/>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Arial"/>
                <a:ea typeface="ＭＳ Ｐゴシック"/>
                <a:cs typeface="ＭＳ Ｐゴシック"/>
              </a:rPr>
              <a:t>Students K-1: </a:t>
            </a:r>
            <a:r>
              <a:rPr lang="en-US" sz="2400" b="1" i="0" u="none" strike="noStrike" kern="1200" cap="none" spc="0" baseline="0">
                <a:solidFill>
                  <a:srgbClr val="7B00E4"/>
                </a:solidFill>
                <a:uFillTx/>
                <a:latin typeface="Arial"/>
                <a:ea typeface="ＭＳ Ｐゴシック"/>
                <a:cs typeface="ＭＳ Ｐゴシック"/>
              </a:rPr>
              <a:t>Pages 297 - 300</a:t>
            </a:r>
          </a:p>
          <a:p>
            <a:pPr marL="0" marR="0" lvl="0" indent="0" algn="l" defTabSz="914400" rtl="0" fontAlgn="auto" hangingPunct="0">
              <a:lnSpc>
                <a:spcPct val="100000"/>
              </a:lnSpc>
              <a:spcBef>
                <a:spcPts val="0"/>
              </a:spcBef>
              <a:spcAft>
                <a:spcPts val="1200"/>
              </a:spcAft>
              <a:buNone/>
              <a:tabLst>
                <a:tab pos="3429000" algn="l"/>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Arial"/>
                <a:ea typeface="ＭＳ Ｐゴシック"/>
                <a:cs typeface="ＭＳ Ｐゴシック"/>
              </a:rPr>
              <a:t>Students 2-5:  </a:t>
            </a:r>
            <a:r>
              <a:rPr lang="en-US" sz="2400" b="1" i="0" u="none" strike="noStrike" kern="1200" cap="none" spc="0" baseline="0">
                <a:solidFill>
                  <a:srgbClr val="7B00E4"/>
                </a:solidFill>
                <a:uFillTx/>
                <a:latin typeface="Arial"/>
                <a:ea typeface="ＭＳ Ｐゴシック"/>
                <a:cs typeface="ＭＳ Ｐゴシック"/>
              </a:rPr>
              <a:t>Pages 301 - 306</a:t>
            </a:r>
          </a:p>
          <a:p>
            <a:pPr marL="0" marR="0" lvl="0" indent="0" algn="l" defTabSz="914400" rtl="0" fontAlgn="auto" hangingPunct="0">
              <a:lnSpc>
                <a:spcPct val="100000"/>
              </a:lnSpc>
              <a:spcBef>
                <a:spcPts val="0"/>
              </a:spcBef>
              <a:spcAft>
                <a:spcPts val="1200"/>
              </a:spcAft>
              <a:buNone/>
              <a:tabLst>
                <a:tab pos="3429000" algn="l"/>
              </a:tabLst>
              <a:defRPr sz="1800" b="0" i="0" u="none" strike="noStrike" kern="0" cap="none" spc="0" baseline="0">
                <a:solidFill>
                  <a:srgbClr val="000000"/>
                </a:solidFill>
                <a:uFillTx/>
              </a:defRPr>
            </a:pPr>
            <a:r>
              <a:rPr lang="en-US" sz="2400" b="1" i="0" u="none" strike="noStrike" kern="1200" cap="none" spc="0" baseline="0">
                <a:solidFill>
                  <a:srgbClr val="000000"/>
                </a:solidFill>
                <a:uFillTx/>
                <a:latin typeface="Arial"/>
                <a:ea typeface="ＭＳ Ｐゴシック"/>
                <a:cs typeface="ＭＳ Ｐゴシック"/>
              </a:rPr>
              <a:t>Parents:  </a:t>
            </a:r>
            <a:r>
              <a:rPr lang="en-US" sz="2400" b="1" i="0" u="none" strike="noStrike" kern="1200" cap="none" spc="0" baseline="0">
                <a:solidFill>
                  <a:srgbClr val="7B00E4"/>
                </a:solidFill>
                <a:uFillTx/>
                <a:latin typeface="Arial"/>
                <a:ea typeface="ＭＳ Ｐゴシック"/>
                <a:cs typeface="ＭＳ Ｐゴシック"/>
              </a:rPr>
              <a:t>Pages 316 - 321</a:t>
            </a:r>
            <a:endParaRPr lang="en-US" sz="2800" b="1" i="0" u="none" strike="noStrike" kern="1200" cap="none" spc="0" baseline="0">
              <a:solidFill>
                <a:srgbClr val="7B00E4"/>
              </a:solidFill>
              <a:uFillTx/>
              <a:latin typeface="Arial"/>
              <a:ea typeface="ＭＳ Ｐゴシック"/>
              <a:cs typeface="ＭＳ Ｐゴシック"/>
            </a:endParaRPr>
          </a:p>
        </p:txBody>
      </p:sp>
      <p:sp>
        <p:nvSpPr>
          <p:cNvPr id="5" name="Rectangle 11"/>
          <p:cNvSpPr/>
          <p:nvPr/>
        </p:nvSpPr>
        <p:spPr>
          <a:xfrm>
            <a:off x="4419596" y="990596"/>
            <a:ext cx="4648196" cy="3288081"/>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5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800" b="1" i="0" u="none" strike="noStrike" kern="1200" cap="none" spc="0" baseline="0">
                <a:solidFill>
                  <a:srgbClr val="000000"/>
                </a:solidFill>
                <a:uFillTx/>
                <a:latin typeface="Arial"/>
                <a:ea typeface="ＭＳ Ｐゴシック"/>
                <a:cs typeface="Arial"/>
              </a:rPr>
              <a:t> Review the data to identify strengths, challenges, implications </a:t>
            </a:r>
          </a:p>
          <a:p>
            <a:pPr marL="0" marR="0" lvl="0" indent="0" algn="l" defTabSz="914400" rtl="0" fontAlgn="auto" hangingPunct="0">
              <a:lnSpc>
                <a:spcPct val="150000"/>
              </a:lnSpc>
              <a:spcBef>
                <a:spcPts val="0"/>
              </a:spcBef>
              <a:spcAft>
                <a:spcPts val="0"/>
              </a:spcAft>
              <a:buNone/>
              <a:tabLst/>
              <a:defRPr sz="1800" b="0" i="0" u="none" strike="noStrike" kern="0" cap="none" spc="0" baseline="0">
                <a:solidFill>
                  <a:srgbClr val="000000"/>
                </a:solidFill>
                <a:uFillTx/>
              </a:defRPr>
            </a:pPr>
            <a:r>
              <a:rPr lang="en-US" sz="2800" b="1" i="0" u="none" strike="noStrike" kern="1200" cap="none" spc="0" baseline="0">
                <a:solidFill>
                  <a:srgbClr val="000000"/>
                </a:solidFill>
                <a:uFillTx/>
                <a:latin typeface="Arial"/>
                <a:ea typeface="ＭＳ Ｐゴシック"/>
                <a:cs typeface="Arial"/>
              </a:rPr>
              <a:t>for planning, and further data needed.</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Slide1093">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name="Slide1329">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2" descr="Screen Shot 2015-05-05 at 3.36.21 PM.png"/>
          <p:cNvPicPr>
            <a:picLocks noChangeAspect="1"/>
          </p:cNvPicPr>
          <p:nvPr/>
        </p:nvPicPr>
        <p:blipFill>
          <a:blip r:embed="rId4"/>
          <a:stretch>
            <a:fillRect/>
          </a:stretch>
        </p:blipFill>
        <p:spPr>
          <a:xfrm>
            <a:off x="228600" y="838203"/>
            <a:ext cx="4054211" cy="5410203"/>
          </a:xfrm>
          <a:prstGeom prst="rect">
            <a:avLst/>
          </a:prstGeom>
          <a:noFill/>
          <a:ln>
            <a:noFill/>
          </a:ln>
          <a:effectLst>
            <a:outerShdw dist="22997" dir="5400000" algn="tl">
              <a:srgbClr val="000000">
                <a:alpha val="35000"/>
              </a:srgbClr>
            </a:outerShdw>
          </a:effectLst>
        </p:spPr>
      </p:pic>
      <p:sp>
        <p:nvSpPr>
          <p:cNvPr id="3" name="Rectangle 13"/>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STUDENT LEARNING DATA</a:t>
            </a:r>
          </a:p>
        </p:txBody>
      </p:sp>
      <p:sp>
        <p:nvSpPr>
          <p:cNvPr id="4" name="Text Box 2"/>
          <p:cNvSpPr txBox="1"/>
          <p:nvPr/>
        </p:nvSpPr>
        <p:spPr>
          <a:xfrm>
            <a:off x="381003" y="4800600"/>
            <a:ext cx="3810003" cy="646334"/>
          </a:xfrm>
          <a:prstGeom prst="rect">
            <a:avLst/>
          </a:prstGeom>
          <a:solidFill>
            <a:srgbClr val="FFFFFF"/>
          </a:solid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0"/>
              </a:spcBef>
              <a:spcAft>
                <a:spcPts val="1200"/>
              </a:spcAft>
              <a:buNone/>
              <a:tabLst>
                <a:tab pos="3146422"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ＭＳ Ｐゴシック"/>
              </a:rPr>
              <a:t>PAGES 322-334</a:t>
            </a:r>
            <a:endParaRPr lang="en-US" sz="4400" b="1" i="0" u="none" strike="noStrike" kern="1200" cap="none" spc="0" baseline="0">
              <a:solidFill>
                <a:srgbClr val="7B00E4"/>
              </a:solidFill>
              <a:uFillTx/>
              <a:latin typeface="Arial"/>
              <a:ea typeface="ＭＳ Ｐゴシック"/>
              <a:cs typeface="ＭＳ Ｐゴシック"/>
            </a:endParaRPr>
          </a:p>
        </p:txBody>
      </p:sp>
      <p:sp>
        <p:nvSpPr>
          <p:cNvPr id="5" name="Rectangle 11"/>
          <p:cNvSpPr/>
          <p:nvPr/>
        </p:nvSpPr>
        <p:spPr>
          <a:xfrm>
            <a:off x="4419596" y="1143000"/>
            <a:ext cx="4724403" cy="4552011"/>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0" compatLnSpc="1">
            <a:spAutoFit/>
          </a:bodyPr>
          <a:lstStyle/>
          <a:p>
            <a:pPr marL="457200" marR="0" lvl="0" indent="-457200" algn="l" defTabSz="914400" rtl="0" fontAlgn="auto" hangingPunct="0">
              <a:lnSpc>
                <a:spcPct val="13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800" b="1" i="0" u="none" strike="noStrike" kern="1200" cap="none" spc="0" baseline="0">
                <a:solidFill>
                  <a:srgbClr val="000000"/>
                </a:solidFill>
                <a:uFillTx/>
                <a:latin typeface="Arial"/>
                <a:ea typeface="ＭＳ Ｐゴシック"/>
                <a:cs typeface="Arial"/>
              </a:rPr>
              <a:t>Review the data to identify strengths, challenges, implications for planning, and further data needed.</a:t>
            </a:r>
          </a:p>
          <a:p>
            <a:pPr marL="457200" marR="0" lvl="0" indent="-457200" algn="l" defTabSz="914400" rtl="0" fontAlgn="auto" hangingPunct="0">
              <a:lnSpc>
                <a:spcPct val="130000"/>
              </a:lnSpc>
              <a:spcBef>
                <a:spcPts val="0"/>
              </a:spcBef>
              <a:spcAft>
                <a:spcPts val="0"/>
              </a:spcAft>
              <a:buSzPct val="100000"/>
              <a:buFont typeface="Arial"/>
              <a:buChar char="•"/>
              <a:tabLst/>
              <a:defRPr sz="1800" b="0" i="0" u="none" strike="noStrike" kern="0" cap="none" spc="0" baseline="0">
                <a:solidFill>
                  <a:srgbClr val="000000"/>
                </a:solidFill>
                <a:uFillTx/>
              </a:defRPr>
            </a:pPr>
            <a:r>
              <a:rPr lang="en-US" sz="2800" b="1" i="0" u="none" strike="noStrike" kern="1200" cap="none" spc="0" baseline="0">
                <a:solidFill>
                  <a:srgbClr val="000000"/>
                </a:solidFill>
                <a:uFillTx/>
                <a:latin typeface="Arial"/>
                <a:ea typeface="ＭＳ Ｐゴシック"/>
                <a:cs typeface="Arial"/>
              </a:rPr>
              <a:t>Prepare findings on poster paper.</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showMasterSp="0">
  <p:cSld name="Slide531">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9"/>
          <p:cNvSpPr/>
          <p:nvPr/>
        </p:nvSpPr>
        <p:spPr>
          <a:xfrm>
            <a:off x="25776" y="152403"/>
            <a:ext cx="9118223" cy="507638"/>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grpSp>
        <p:nvGrpSpPr>
          <p:cNvPr id="3" name="Group 3"/>
          <p:cNvGrpSpPr/>
          <p:nvPr/>
        </p:nvGrpSpPr>
        <p:grpSpPr>
          <a:xfrm>
            <a:off x="533396" y="905256"/>
            <a:ext cx="4573591" cy="5800340"/>
            <a:chOff x="533396" y="905256"/>
            <a:chExt cx="4573591" cy="5800340"/>
          </a:xfrm>
        </p:grpSpPr>
        <p:pic>
          <p:nvPicPr>
            <p:cNvPr id="4" name="Picture 2" descr="Screen shot 2013-04-07 at 7.18.20 PM.png"/>
            <p:cNvPicPr>
              <a:picLocks noChangeAspect="1"/>
            </p:cNvPicPr>
            <p:nvPr/>
          </p:nvPicPr>
          <p:blipFill>
            <a:blip r:embed="rId4"/>
            <a:stretch>
              <a:fillRect/>
            </a:stretch>
          </p:blipFill>
          <p:spPr>
            <a:xfrm>
              <a:off x="611184" y="905256"/>
              <a:ext cx="4409383" cy="5724144"/>
            </a:xfrm>
            <a:prstGeom prst="rect">
              <a:avLst/>
            </a:prstGeom>
            <a:noFill/>
            <a:ln>
              <a:noFill/>
            </a:ln>
            <a:effectLst>
              <a:outerShdw dist="22997" dir="5400000" algn="tl">
                <a:srgbClr val="000000">
                  <a:alpha val="35000"/>
                </a:srgbClr>
              </a:outerShdw>
            </a:effectLst>
          </p:spPr>
        </p:pic>
        <p:sp>
          <p:nvSpPr>
            <p:cNvPr id="5" name="Rectangle 8"/>
            <p:cNvSpPr/>
            <p:nvPr/>
          </p:nvSpPr>
          <p:spPr>
            <a:xfrm>
              <a:off x="533396" y="914400"/>
              <a:ext cx="4573591" cy="5791196"/>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grpSp>
      <p:sp>
        <p:nvSpPr>
          <p:cNvPr id="6" name="Rectangle 4"/>
          <p:cNvSpPr/>
          <p:nvPr/>
        </p:nvSpPr>
        <p:spPr>
          <a:xfrm>
            <a:off x="5181603" y="914400"/>
            <a:ext cx="3962396"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343-353</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pic>
        <p:nvPicPr>
          <p:cNvPr id="7" name="Picture 10" descr="DA-3rdEd-Front-Cover.jpg"/>
          <p:cNvPicPr>
            <a:picLocks noChangeAspect="1"/>
          </p:cNvPicPr>
          <p:nvPr/>
        </p:nvPicPr>
        <p:blipFill>
          <a:blip r:embed="rId5"/>
          <a:stretch>
            <a:fillRect/>
          </a:stretch>
        </p:blipFill>
        <p:spPr>
          <a:xfrm>
            <a:off x="5359856" y="1981203"/>
            <a:ext cx="3555543" cy="4572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showMasterSp="0">
  <p:cSld name="Slide534">
    <p:bg>
      <p:bgPr>
        <a:blipFill>
          <a:blip r:embed="rId3"/>
          <a:stretch>
            <a:fillRect/>
          </a:stretch>
        </a:blipFill>
        <a:effectLst/>
      </p:bgPr>
    </p:bg>
    <p:spTree>
      <p:nvGrpSpPr>
        <p:cNvPr id="1" name=""/>
        <p:cNvGrpSpPr/>
        <p:nvPr/>
      </p:nvGrpSpPr>
      <p:grpSpPr>
        <a:xfrm>
          <a:off x="0" y="0"/>
          <a:ext cx="0" cy="0"/>
          <a:chOff x="0" y="0"/>
          <a:chExt cx="0" cy="0"/>
        </a:xfrm>
      </p:grpSpPr>
      <p:pic>
        <p:nvPicPr>
          <p:cNvPr id="2" name="Picture 2" descr="Screen shot 2013-04-07 at 7.25.43 PM.png"/>
          <p:cNvPicPr>
            <a:picLocks noChangeAspect="1"/>
          </p:cNvPicPr>
          <p:nvPr/>
        </p:nvPicPr>
        <p:blipFill>
          <a:blip r:embed="rId4"/>
          <a:stretch>
            <a:fillRect/>
          </a:stretch>
        </p:blipFill>
        <p:spPr>
          <a:xfrm>
            <a:off x="381003" y="914400"/>
            <a:ext cx="4388626" cy="5715000"/>
          </a:xfrm>
          <a:prstGeom prst="rect">
            <a:avLst/>
          </a:prstGeom>
          <a:noFill/>
          <a:ln>
            <a:noFill/>
          </a:ln>
          <a:effectLst>
            <a:outerShdw dist="22997" dir="5400000" algn="tl">
              <a:srgbClr val="000000">
                <a:alpha val="35000"/>
              </a:srgbClr>
            </a:outerShdw>
          </a:effectLst>
        </p:spPr>
      </p:pic>
      <p:sp>
        <p:nvSpPr>
          <p:cNvPr id="3" name="Rectangle 8"/>
          <p:cNvSpPr/>
          <p:nvPr/>
        </p:nvSpPr>
        <p:spPr>
          <a:xfrm>
            <a:off x="379411" y="914400"/>
            <a:ext cx="4421188" cy="5791196"/>
          </a:xfrm>
          <a:prstGeom prst="rect">
            <a:avLst/>
          </a:prstGeom>
          <a:noFill/>
          <a:ln w="101598">
            <a:solidFill>
              <a:srgbClr val="000000"/>
            </a:solidFill>
            <a:prstDash val="solid"/>
            <a:miter/>
          </a:ln>
          <a:effectLst>
            <a:outerShdw dist="22997" dir="5400000" algn="tl">
              <a:srgbClr val="000000">
                <a:alpha val="35000"/>
              </a:srgbClr>
            </a:outerShdw>
          </a:effectLst>
        </p:spPr>
        <p:txBody>
          <a:bodyPr vert="horz" wrap="none" lIns="91440" tIns="45720" rIns="91440" bIns="45720" anchor="ctr" anchorCtr="0" compatLnSpc="1"/>
          <a:lstStyle/>
          <a:p>
            <a:pPr marL="0" marR="0" lvl="0" indent="0" algn="l"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endParaRPr lang="en-US" sz="4400" b="1" i="0" u="none" strike="noStrike" kern="1200" cap="none" spc="0" baseline="0">
              <a:solidFill>
                <a:srgbClr val="FFFFFF"/>
              </a:solidFill>
              <a:uFillTx/>
              <a:latin typeface="Arial"/>
              <a:ea typeface="ＭＳ Ｐゴシック"/>
              <a:cs typeface="ＭＳ Ｐゴシック"/>
            </a:endParaRPr>
          </a:p>
        </p:txBody>
      </p:sp>
      <p:sp>
        <p:nvSpPr>
          <p:cNvPr id="4" name="Rectangle 9"/>
          <p:cNvSpPr/>
          <p:nvPr/>
        </p:nvSpPr>
        <p:spPr>
          <a:xfrm>
            <a:off x="114300" y="-55558"/>
            <a:ext cx="8909054" cy="817565"/>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b"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Arial"/>
              </a:rPr>
              <a:t>FACILITATION GUIDE</a:t>
            </a:r>
          </a:p>
        </p:txBody>
      </p:sp>
      <p:sp>
        <p:nvSpPr>
          <p:cNvPr id="5" name="Rectangle 4"/>
          <p:cNvSpPr/>
          <p:nvPr/>
        </p:nvSpPr>
        <p:spPr>
          <a:xfrm>
            <a:off x="4876796" y="838203"/>
            <a:ext cx="4267203" cy="68580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t" anchorCtr="1" compatLnSpc="1"/>
          <a:lstStyle/>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r>
              <a:rPr lang="en-US" sz="3600" b="1" i="0" u="none" strike="noStrike" kern="1200" cap="none" spc="0" baseline="0">
                <a:solidFill>
                  <a:srgbClr val="8000FF"/>
                </a:solidFill>
                <a:uFillTx/>
                <a:latin typeface="Arial"/>
                <a:ea typeface="ＭＳ Ｐゴシック"/>
                <a:cs typeface="Arial"/>
              </a:rPr>
              <a:t>Pages 218-252</a:t>
            </a:r>
          </a:p>
          <a:p>
            <a:pPr marL="0" marR="0" lvl="0" indent="0" algn="ctr" defTabSz="914400" rtl="0" fontAlgn="auto" hangingPunct="0">
              <a:lnSpc>
                <a:spcPct val="100000"/>
              </a:lnSpc>
              <a:spcBef>
                <a:spcPts val="0"/>
              </a:spcBef>
              <a:spcAft>
                <a:spcPts val="0"/>
              </a:spcAft>
              <a:buNone/>
              <a:tabLst>
                <a:tab pos="2058991" algn="l"/>
              </a:tabLst>
              <a:defRPr sz="1800" b="0" i="0" u="none" strike="noStrike" kern="0" cap="none" spc="0" baseline="0">
                <a:solidFill>
                  <a:srgbClr val="000000"/>
                </a:solidFill>
                <a:uFillTx/>
              </a:defRPr>
            </a:pPr>
            <a:endParaRPr lang="en-US" sz="3600" b="1" i="0" u="none" strike="noStrike" kern="1200" cap="none" spc="0" baseline="0">
              <a:solidFill>
                <a:srgbClr val="4B2484"/>
              </a:solidFill>
              <a:uFillTx/>
              <a:latin typeface="Arial"/>
              <a:ea typeface="ＭＳ Ｐゴシック"/>
              <a:cs typeface="Arial"/>
            </a:endParaRPr>
          </a:p>
        </p:txBody>
      </p:sp>
      <p:pic>
        <p:nvPicPr>
          <p:cNvPr id="6" name="Picture 10" descr="DA-3rdEd-Front-Cover.jpg"/>
          <p:cNvPicPr>
            <a:picLocks noChangeAspect="1"/>
          </p:cNvPicPr>
          <p:nvPr/>
        </p:nvPicPr>
        <p:blipFill>
          <a:blip r:embed="rId5"/>
          <a:stretch>
            <a:fillRect/>
          </a:stretch>
        </p:blipFill>
        <p:spPr>
          <a:xfrm>
            <a:off x="5105396" y="1828800"/>
            <a:ext cx="3555543" cy="4572000"/>
          </a:xfrm>
          <a:prstGeom prst="rect">
            <a:avLst/>
          </a:prstGeom>
          <a:noFill/>
          <a:ln>
            <a:noFill/>
          </a:ln>
          <a:effectLst>
            <a:outerShdw dist="22997" dir="5400000" algn="tl">
              <a:srgbClr val="000000">
                <a:alpha val="35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name="Slide1070">
    <p:bg>
      <p:bgPr>
        <a:solidFill>
          <a:srgbClr val="000000"/>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name="Slide1074">
    <p:bg>
      <p:bgPr>
        <a:blipFill>
          <a:blip r:embed="rId3"/>
          <a:stretch>
            <a:fillRect/>
          </a:stretch>
        </a:blipFill>
        <a:effectLst/>
      </p:bgPr>
    </p:bg>
    <p:spTree>
      <p:nvGrpSpPr>
        <p:cNvPr id="1" name=""/>
        <p:cNvGrpSpPr/>
        <p:nvPr/>
      </p:nvGrpSpPr>
      <p:grpSpPr>
        <a:xfrm>
          <a:off x="0" y="0"/>
          <a:ext cx="0" cy="0"/>
          <a:chOff x="0" y="0"/>
          <a:chExt cx="0" cy="0"/>
        </a:xfrm>
      </p:grpSpPr>
      <p:sp>
        <p:nvSpPr>
          <p:cNvPr id="2" name="Text Box 2"/>
          <p:cNvSpPr txBox="1"/>
          <p:nvPr/>
        </p:nvSpPr>
        <p:spPr>
          <a:xfrm>
            <a:off x="228600" y="2209803"/>
            <a:ext cx="8716966" cy="1661995"/>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30000"/>
              </a:lnSpc>
              <a:spcBef>
                <a:spcPts val="0"/>
              </a:spcBef>
              <a:spcAft>
                <a:spcPts val="1800"/>
              </a:spcAft>
              <a:buNone/>
              <a:tabLst>
                <a:tab pos="342900" algn="l"/>
              </a:tabLst>
              <a:defRPr sz="1800" b="0" i="0" u="none" strike="noStrike" kern="0" cap="none" spc="0" baseline="0">
                <a:solidFill>
                  <a:srgbClr val="000000"/>
                </a:solidFill>
                <a:uFillTx/>
              </a:defRPr>
            </a:pPr>
            <a:r>
              <a:rPr lang="en-US" sz="4000" b="1" i="0" u="none" strike="noStrike" kern="1200" cap="none" spc="0" baseline="0">
                <a:solidFill>
                  <a:srgbClr val="000000"/>
                </a:solidFill>
                <a:uFillTx/>
                <a:latin typeface="Arial"/>
                <a:ea typeface="ＭＳ Ｐゴシック"/>
                <a:cs typeface="Arial"/>
              </a:rPr>
              <a:t>Aggregating Implications for Planning Across All Areas of Data</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showMasterSp="0">
  <p:cSld name="Slide447">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2"/>
          <p:cNvSpPr/>
          <p:nvPr/>
        </p:nvSpPr>
        <p:spPr>
          <a:xfrm>
            <a:off x="304796" y="1757367"/>
            <a:ext cx="8839203" cy="1062039"/>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t" anchorCtr="0" compatLnSpc="1"/>
          <a:lstStyle/>
          <a:p>
            <a:pPr marL="0" marR="0" lvl="0" indent="0" algn="l" defTabSz="914400" rtl="0" fontAlgn="auto" hangingPunct="0">
              <a:lnSpc>
                <a:spcPct val="100000"/>
              </a:lnSpc>
              <a:spcBef>
                <a:spcPts val="1100"/>
              </a:spcBef>
              <a:spcAft>
                <a:spcPts val="500"/>
              </a:spcAft>
              <a:buSzPct val="75000"/>
              <a:buFont typeface="Wingdings"/>
              <a:buChar char="§"/>
              <a:tabLst>
                <a:tab pos="458791" algn="l"/>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	Review implications across data.</a:t>
            </a:r>
          </a:p>
        </p:txBody>
      </p:sp>
      <p:sp>
        <p:nvSpPr>
          <p:cNvPr id="3" name="Rectangle 3"/>
          <p:cNvSpPr/>
          <p:nvPr/>
        </p:nvSpPr>
        <p:spPr>
          <a:xfrm>
            <a:off x="304796" y="2514600"/>
            <a:ext cx="8839203" cy="838203"/>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t" anchorCtr="0" compatLnSpc="1"/>
          <a:lstStyle/>
          <a:p>
            <a:pPr marL="0" marR="0" lvl="0" indent="0" algn="l" defTabSz="914400" rtl="0" fontAlgn="auto" hangingPunct="0">
              <a:lnSpc>
                <a:spcPct val="100000"/>
              </a:lnSpc>
              <a:spcBef>
                <a:spcPts val="1100"/>
              </a:spcBef>
              <a:spcAft>
                <a:spcPts val="500"/>
              </a:spcAft>
              <a:buSzPct val="75000"/>
              <a:buFont typeface="Wingdings"/>
              <a:buChar char="§"/>
              <a:tabLst>
                <a:tab pos="458791" algn="l"/>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	Look for commonalities.</a:t>
            </a:r>
          </a:p>
        </p:txBody>
      </p:sp>
      <p:sp>
        <p:nvSpPr>
          <p:cNvPr id="4" name="Rectangle 4"/>
          <p:cNvSpPr/>
          <p:nvPr/>
        </p:nvSpPr>
        <p:spPr>
          <a:xfrm>
            <a:off x="304796" y="3352803"/>
            <a:ext cx="8839203" cy="2133596"/>
          </a:xfrm>
          <a:prstGeom prst="rect">
            <a:avLst/>
          </a:prstGeom>
          <a:noFill/>
          <a:ln>
            <a:noFill/>
            <a:prstDash val="solid"/>
          </a:ln>
          <a:effectLst>
            <a:outerShdw dist="22997" dir="5400000" algn="tl">
              <a:srgbClr val="000000">
                <a:alpha val="35000"/>
              </a:srgbClr>
            </a:outerShdw>
          </a:effectLst>
        </p:spPr>
        <p:txBody>
          <a:bodyPr vert="horz" wrap="square" lIns="90489" tIns="44448" rIns="90489" bIns="44448" anchor="t" anchorCtr="0" compatLnSpc="1"/>
          <a:lstStyle/>
          <a:p>
            <a:pPr marL="0" marR="0" lvl="0" indent="0" algn="l" defTabSz="914400" rtl="0" fontAlgn="auto" hangingPunct="0">
              <a:lnSpc>
                <a:spcPct val="100000"/>
              </a:lnSpc>
              <a:spcBef>
                <a:spcPts val="1100"/>
              </a:spcBef>
              <a:spcAft>
                <a:spcPts val="500"/>
              </a:spcAft>
              <a:buSzPct val="75000"/>
              <a:buFont typeface="Wingdings"/>
              <a:buChar char="§"/>
              <a:tabLst>
                <a:tab pos="458791" algn="l"/>
              </a:tabLst>
              <a:defRPr sz="1800" b="0" i="0" u="none" strike="noStrike" kern="0" cap="none" spc="0" baseline="0">
                <a:solidFill>
                  <a:srgbClr val="000000"/>
                </a:solidFill>
                <a:uFillTx/>
              </a:defRPr>
            </a:pPr>
            <a:r>
              <a:rPr lang="en-US" sz="3800" b="1" i="0" u="none" strike="noStrike" kern="1200" cap="none" spc="0" baseline="0">
                <a:solidFill>
                  <a:srgbClr val="000000"/>
                </a:solidFill>
                <a:uFillTx/>
                <a:latin typeface="Arial"/>
                <a:ea typeface="ＭＳ Ｐゴシック"/>
                <a:cs typeface="ＭＳ Ｐゴシック"/>
              </a:rPr>
              <a:t>	Create an aggregated list of</a:t>
            </a:r>
            <a:br>
              <a:rPr lang="en-US" sz="3800" b="1" i="0" u="none" strike="noStrike" kern="1200" cap="none" spc="0" baseline="0">
                <a:solidFill>
                  <a:srgbClr val="000000"/>
                </a:solidFill>
                <a:uFillTx/>
                <a:latin typeface="Arial"/>
                <a:ea typeface="ＭＳ Ｐゴシック"/>
                <a:cs typeface="ＭＳ Ｐゴシック"/>
              </a:rPr>
            </a:br>
            <a:r>
              <a:rPr lang="en-US" sz="3800" b="1" i="0" u="none" strike="noStrike" kern="1200" cap="none" spc="0" baseline="0">
                <a:solidFill>
                  <a:srgbClr val="000000"/>
                </a:solidFill>
                <a:uFillTx/>
                <a:latin typeface="Arial"/>
                <a:ea typeface="ＭＳ Ｐゴシック"/>
                <a:cs typeface="ＭＳ Ｐゴシック"/>
              </a:rPr>
              <a:t>	implications for the school</a:t>
            </a:r>
            <a:br>
              <a:rPr lang="en-US" sz="3800" b="1" i="0" u="none" strike="noStrike" kern="1200" cap="none" spc="0" baseline="0">
                <a:solidFill>
                  <a:srgbClr val="000000"/>
                </a:solidFill>
                <a:uFillTx/>
                <a:latin typeface="Arial"/>
                <a:ea typeface="ＭＳ Ｐゴシック"/>
                <a:cs typeface="ＭＳ Ｐゴシック"/>
              </a:rPr>
            </a:br>
            <a:r>
              <a:rPr lang="en-US" sz="3800" b="1" i="0" u="none" strike="noStrike" kern="1200" cap="none" spc="0" baseline="0">
                <a:solidFill>
                  <a:srgbClr val="000000"/>
                </a:solidFill>
                <a:uFillTx/>
                <a:latin typeface="Arial"/>
                <a:ea typeface="ＭＳ Ｐゴシック"/>
                <a:cs typeface="ＭＳ Ｐゴシック"/>
              </a:rPr>
              <a:t>	improvement plan.</a:t>
            </a:r>
          </a:p>
        </p:txBody>
      </p:sp>
      <p:sp>
        <p:nvSpPr>
          <p:cNvPr id="5" name="Text Box 5"/>
          <p:cNvSpPr txBox="1"/>
          <p:nvPr/>
        </p:nvSpPr>
        <p:spPr>
          <a:xfrm>
            <a:off x="0" y="-76196"/>
            <a:ext cx="9144000" cy="1290611"/>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80000"/>
              </a:lnSpc>
              <a:spcBef>
                <a:spcPts val="0"/>
              </a:spcBef>
              <a:spcAft>
                <a:spcPts val="0"/>
              </a:spcAft>
              <a:buNone/>
              <a:tabLst/>
              <a:defRPr sz="1800" b="0" i="0" u="none" strike="noStrike" kern="0" cap="none" spc="0" baseline="0">
                <a:solidFill>
                  <a:srgbClr val="000000"/>
                </a:solidFill>
                <a:uFillTx/>
              </a:defRPr>
            </a:pPr>
            <a:r>
              <a:rPr lang="en-US" sz="3000" b="1" i="0" u="none" strike="noStrike" kern="1200" cap="none" spc="0" baseline="0">
                <a:solidFill>
                  <a:srgbClr val="FFFFFF"/>
                </a:solidFill>
                <a:uFillTx/>
                <a:latin typeface="Arial"/>
                <a:ea typeface="ＭＳ Ｐゴシック"/>
                <a:cs typeface="ＭＳ Ｐゴシック"/>
              </a:rPr>
              <a:t>MERGE STRENGTHS</a:t>
            </a:r>
            <a:r>
              <a:rPr lang="en-US" sz="3200" b="1" i="0" u="none" strike="noStrike" kern="1200" cap="none" spc="0" baseline="0">
                <a:solidFill>
                  <a:srgbClr val="FFFFFF"/>
                </a:solidFill>
                <a:uFillTx/>
                <a:latin typeface="Arial"/>
                <a:ea typeface="ＭＳ Ｐゴシック"/>
                <a:cs typeface="ＭＳ Ｐゴシック"/>
              </a:rPr>
              <a:t>, CHALLENGES,</a:t>
            </a:r>
            <a:br>
              <a:rPr lang="en-US" sz="3200" b="1" i="0" u="none" strike="noStrike" kern="1200" cap="none" spc="0" baseline="0">
                <a:solidFill>
                  <a:srgbClr val="FFFFFF"/>
                </a:solidFill>
                <a:uFillTx/>
                <a:latin typeface="Arial"/>
                <a:ea typeface="ＭＳ Ｐゴシック"/>
                <a:cs typeface="ＭＳ Ｐゴシック"/>
              </a:rPr>
            </a:br>
            <a:r>
              <a:rPr lang="en-US" sz="3200" b="1" i="0" u="none" strike="noStrike" kern="1200" cap="none" spc="0" baseline="0">
                <a:solidFill>
                  <a:srgbClr val="FFFFFF"/>
                </a:solidFill>
                <a:uFillTx/>
                <a:latin typeface="Arial"/>
                <a:ea typeface="ＭＳ Ｐゴシック"/>
                <a:cs typeface="ＭＳ Ｐゴシック"/>
              </a:rPr>
              <a:t>AND IMPLICATIONS FOR THE SCHOOL IMPROVEMENT PLAN</a:t>
            </a:r>
            <a:endParaRPr lang="en-US" sz="3200" b="0" i="0" u="none" strike="noStrike" kern="1200" cap="none" spc="0" baseline="0">
              <a:solidFill>
                <a:srgbClr val="FFFF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name="Slide1169">
    <p:bg>
      <p:bgPr>
        <a:blipFill>
          <a:blip r:embed="rId3"/>
          <a:stretch>
            <a:fillRect/>
          </a:stretch>
        </a:blipFill>
        <a:effectLst/>
      </p:bgPr>
    </p:bg>
    <p:spTree>
      <p:nvGrpSpPr>
        <p:cNvPr id="1" name=""/>
        <p:cNvGrpSpPr/>
        <p:nvPr/>
      </p:nvGrpSpPr>
      <p:grpSpPr>
        <a:xfrm>
          <a:off x="0" y="0"/>
          <a:ext cx="0" cy="0"/>
          <a:chOff x="0" y="0"/>
          <a:chExt cx="0" cy="0"/>
        </a:xfrm>
      </p:grpSpPr>
      <p:sp>
        <p:nvSpPr>
          <p:cNvPr id="2" name="Rectangle 13"/>
          <p:cNvSpPr/>
          <p:nvPr/>
        </p:nvSpPr>
        <p:spPr>
          <a:xfrm>
            <a:off x="0" y="52385"/>
            <a:ext cx="9144000" cy="709610"/>
          </a:xfrm>
          <a:prstGeom prst="rect">
            <a:avLst/>
          </a:prstGeom>
          <a:noFill/>
          <a:ln>
            <a:noFill/>
            <a:prstDash val="solid"/>
          </a:ln>
          <a:effectLst>
            <a:outerShdw dist="22997" dir="5400000" algn="tl">
              <a:srgbClr val="000000">
                <a:alpha val="35000"/>
              </a:srgbClr>
            </a:outerShdw>
          </a:effectLst>
        </p:spPr>
        <p:txBody>
          <a:bodyPr vert="horz" wrap="square" lIns="91440" tIns="45720" rIns="91440" bIns="45720" anchor="ctr" anchorCtr="1" compatLnSpc="1"/>
          <a:lstStyle/>
          <a:p>
            <a:pPr marL="0" marR="0" lvl="0" indent="0" algn="ctr" defTabSz="914400" rtl="0" fontAlgn="auto" hangingPunct="0">
              <a:lnSpc>
                <a:spcPct val="100000"/>
              </a:lnSpc>
              <a:spcBef>
                <a:spcPts val="0"/>
              </a:spcBef>
              <a:spcAft>
                <a:spcPts val="0"/>
              </a:spcAft>
              <a:buNone/>
              <a:tabLst/>
              <a:defRPr sz="1800" b="0" i="0" u="none" strike="noStrike" kern="0" cap="none" spc="0" baseline="0">
                <a:solidFill>
                  <a:srgbClr val="000000"/>
                </a:solidFill>
                <a:uFillTx/>
              </a:defRPr>
            </a:pPr>
            <a:r>
              <a:rPr lang="en-US" sz="3600" b="1" i="0" u="none" strike="noStrike" kern="1200" cap="none" spc="0" baseline="0">
                <a:solidFill>
                  <a:srgbClr val="FFFFFF"/>
                </a:solidFill>
                <a:uFillTx/>
                <a:latin typeface="Arial"/>
                <a:ea typeface="ＭＳ Ｐゴシック"/>
                <a:cs typeface="ＭＳ Ｐゴシック"/>
              </a:rPr>
              <a:t>AGGREGATING IMPLICATIONS</a:t>
            </a:r>
          </a:p>
        </p:txBody>
      </p:sp>
      <p:pic>
        <p:nvPicPr>
          <p:cNvPr id="3" name="Picture 5" descr="MM of Data"/>
          <p:cNvPicPr>
            <a:picLocks noChangeAspect="1"/>
          </p:cNvPicPr>
          <p:nvPr/>
        </p:nvPicPr>
        <p:blipFill>
          <a:blip r:embed="rId4"/>
          <a:srcRect/>
          <a:stretch>
            <a:fillRect/>
          </a:stretch>
        </p:blipFill>
        <p:spPr>
          <a:xfrm>
            <a:off x="234552" y="1371600"/>
            <a:ext cx="4413653" cy="3657600"/>
          </a:xfrm>
          <a:prstGeom prst="rect">
            <a:avLst/>
          </a:prstGeom>
          <a:noFill/>
          <a:ln>
            <a:noFill/>
          </a:ln>
          <a:effectLst>
            <a:outerShdw dist="22997" dir="5400000" algn="tl">
              <a:srgbClr val="000000">
                <a:alpha val="35000"/>
              </a:srgbClr>
            </a:outerShdw>
          </a:effectLst>
        </p:spPr>
      </p:pic>
      <p:sp>
        <p:nvSpPr>
          <p:cNvPr id="4" name="Text Box 2"/>
          <p:cNvSpPr txBox="1"/>
          <p:nvPr/>
        </p:nvSpPr>
        <p:spPr>
          <a:xfrm>
            <a:off x="4648196" y="645575"/>
            <a:ext cx="4419596" cy="6364818"/>
          </a:xfrm>
          <a:prstGeom prst="rect">
            <a:avLst/>
          </a:prstGeom>
          <a:noFill/>
          <a:ln>
            <a:noFill/>
          </a:ln>
          <a:effectLst>
            <a:outerShdw dist="22997" dir="5400000" algn="tl">
              <a:srgbClr val="000000">
                <a:alpha val="35000"/>
              </a:srgbClr>
            </a:outerShdw>
          </a:effectLst>
        </p:spPr>
        <p:txBody>
          <a:bodyPr vert="horz" wrap="square" lIns="91440" tIns="45720" rIns="91440" bIns="45720" anchor="t" anchorCtr="0" compatLnSpc="1">
            <a:spAutoFit/>
          </a:bodyPr>
          <a:lstStyle/>
          <a:p>
            <a:pPr marL="571500" marR="0" lvl="0" indent="-571500" algn="l" defTabSz="914400" rtl="0" fontAlgn="auto" hangingPunct="0">
              <a:lnSpc>
                <a:spcPct val="130000"/>
              </a:lnSpc>
              <a:spcBef>
                <a:spcPts val="0"/>
              </a:spcBef>
              <a:spcAft>
                <a:spcPts val="1800"/>
              </a:spcAft>
              <a:buSzPct val="100000"/>
              <a:buFont typeface="Arial"/>
              <a:buChar char="•"/>
              <a:tabLst>
                <a:tab pos="342900" algn="l"/>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Intersections</a:t>
            </a:r>
          </a:p>
          <a:p>
            <a:pPr marL="571500" marR="0" lvl="0" indent="-571500" algn="l" defTabSz="914400" rtl="0" fontAlgn="auto" hangingPunct="0">
              <a:lnSpc>
                <a:spcPct val="130000"/>
              </a:lnSpc>
              <a:spcBef>
                <a:spcPts val="0"/>
              </a:spcBef>
              <a:spcAft>
                <a:spcPts val="1800"/>
              </a:spcAft>
              <a:buSzPct val="100000"/>
              <a:buFont typeface="Arial"/>
              <a:buChar char="•"/>
              <a:tabLst>
                <a:tab pos="342900" algn="l"/>
              </a:tabLst>
              <a:defRPr sz="1800" b="0" i="0" u="none" strike="noStrike" kern="0" cap="none" spc="0" baseline="0">
                <a:solidFill>
                  <a:srgbClr val="000000"/>
                </a:solidFill>
                <a:uFillTx/>
              </a:defRPr>
            </a:pPr>
            <a:r>
              <a:rPr lang="en-US" sz="3600" b="1" i="0" u="none" strike="noStrike" kern="1200" cap="none" spc="0" baseline="0">
                <a:solidFill>
                  <a:srgbClr val="000000"/>
                </a:solidFill>
                <a:uFillTx/>
                <a:latin typeface="Arial"/>
                <a:ea typeface="ＭＳ Ｐゴシック"/>
                <a:cs typeface="Arial"/>
              </a:rPr>
              <a:t>Presentation and interpretation/engagement as a function of analysis.</a:t>
            </a:r>
          </a:p>
          <a:p>
            <a:pPr marL="0" marR="0" lvl="0" indent="0" algn="l" defTabSz="914400" rtl="0" fontAlgn="auto" hangingPunct="0">
              <a:lnSpc>
                <a:spcPct val="130000"/>
              </a:lnSpc>
              <a:spcBef>
                <a:spcPts val="0"/>
              </a:spcBef>
              <a:spcAft>
                <a:spcPts val="1800"/>
              </a:spcAft>
              <a:buNone/>
              <a:tabLst>
                <a:tab pos="342900" algn="l"/>
              </a:tabLst>
              <a:defRPr sz="1800" b="0" i="0" u="none" strike="noStrike" kern="0" cap="none" spc="0" baseline="0">
                <a:solidFill>
                  <a:srgbClr val="000000"/>
                </a:solidFill>
                <a:uFillTx/>
              </a:defRPr>
            </a:pPr>
            <a:endParaRPr lang="en-US" sz="4000" b="1" i="0" u="none" strike="noStrike" kern="1200" cap="none" spc="0" baseline="0">
              <a:solidFill>
                <a:srgbClr val="000000"/>
              </a:solidFill>
              <a:uFillTx/>
              <a:latin typeface="Arial"/>
              <a:ea typeface="ＭＳ Ｐゴシック"/>
              <a:cs typeface="Arial"/>
            </a:endParaRPr>
          </a:p>
        </p:txBody>
      </p:sp>
      <p:sp>
        <p:nvSpPr>
          <p:cNvPr id="5" name="Text Box 3"/>
          <p:cNvSpPr txBox="1"/>
          <p:nvPr/>
        </p:nvSpPr>
        <p:spPr>
          <a:xfrm>
            <a:off x="1524003" y="5105396"/>
            <a:ext cx="1904996" cy="584777"/>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17</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name="Slide1107">
    <p:spTree>
      <p:nvGrpSpPr>
        <p:cNvPr id="1" name=""/>
        <p:cNvGrpSpPr/>
        <p:nvPr/>
      </p:nvGrpSpPr>
      <p:grpSpPr>
        <a:xfrm>
          <a:off x="0" y="0"/>
          <a:ext cx="0" cy="0"/>
          <a:chOff x="0" y="0"/>
          <a:chExt cx="0" cy="0"/>
        </a:xfrm>
      </p:grpSpPr>
      <p:pic>
        <p:nvPicPr>
          <p:cNvPr id="2" name="Picture 1" descr="SCI to Plan Graphic-Pt1.png"/>
          <p:cNvPicPr>
            <a:picLocks noChangeAspect="1"/>
          </p:cNvPicPr>
          <p:nvPr/>
        </p:nvPicPr>
        <p:blipFill>
          <a:blip r:embed="rId2"/>
          <a:stretch>
            <a:fillRect/>
          </a:stretch>
        </p:blipFill>
        <p:spPr>
          <a:xfrm>
            <a:off x="0" y="190496"/>
            <a:ext cx="9144000" cy="6467148"/>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6858000" y="23326"/>
            <a:ext cx="2286000"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343</a:t>
            </a:r>
            <a:endParaRPr lang="en-US" sz="2400" b="1" i="0" u="none" strike="noStrike" kern="1200" cap="none" spc="0" baseline="0">
              <a:solidFill>
                <a:srgbClr val="8000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showMasterSp="0">
  <p:cSld name="Slide314">
    <p:bg>
      <p:bgPr>
        <a:solidFill>
          <a:srgbClr val="FDFCFE"/>
        </a:solidFill>
        <a:effectLst/>
      </p:bgPr>
    </p:bg>
    <p:spTree>
      <p:nvGrpSpPr>
        <p:cNvPr id="1" name=""/>
        <p:cNvGrpSpPr/>
        <p:nvPr/>
      </p:nvGrpSpPr>
      <p:grpSpPr>
        <a:xfrm>
          <a:off x="0" y="0"/>
          <a:ext cx="0" cy="0"/>
          <a:chOff x="0" y="0"/>
          <a:chExt cx="0" cy="0"/>
        </a:xfrm>
      </p:grpSpPr>
      <p:pic>
        <p:nvPicPr>
          <p:cNvPr id="2" name="Picture 1" descr="Screen shot 2013-04-05 at 4.16.16 PM.png"/>
          <p:cNvPicPr>
            <a:picLocks noChangeAspect="1"/>
          </p:cNvPicPr>
          <p:nvPr/>
        </p:nvPicPr>
        <p:blipFill>
          <a:blip r:embed="rId3"/>
          <a:stretch>
            <a:fillRect/>
          </a:stretch>
        </p:blipFill>
        <p:spPr>
          <a:xfrm>
            <a:off x="406395" y="0"/>
            <a:ext cx="8313505" cy="6858000"/>
          </a:xfrm>
          <a:prstGeom prst="rect">
            <a:avLst/>
          </a:prstGeom>
          <a:noFill/>
          <a:ln>
            <a:noFill/>
          </a:ln>
          <a:effectLst>
            <a:outerShdw dist="22997" dir="5400000" algn="tl">
              <a:srgbClr val="000000">
                <a:alpha val="35000"/>
              </a:srgbClr>
            </a:outerShdw>
          </a:effectLst>
        </p:spPr>
      </p:pic>
      <p:sp>
        <p:nvSpPr>
          <p:cNvPr id="3" name="Text Box 3"/>
          <p:cNvSpPr txBox="1"/>
          <p:nvPr/>
        </p:nvSpPr>
        <p:spPr>
          <a:xfrm>
            <a:off x="6019796" y="76196"/>
            <a:ext cx="3047996"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l"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Pages 336-339</a:t>
            </a:r>
            <a:endParaRPr lang="en-US" sz="2400" b="1" i="0" u="none" strike="noStrike" kern="1200" cap="none" spc="0" baseline="0">
              <a:solidFill>
                <a:srgbClr val="8000FF"/>
              </a:solidFill>
              <a:uFillTx/>
              <a:latin typeface="Arial"/>
              <a:ea typeface="ＭＳ Ｐゴシック"/>
              <a:cs typeface="ＭＳ Ｐゴシック"/>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showMasterSp="0">
  <p:cSld name="Slide315">
    <p:bg>
      <p:bgPr>
        <a:solidFill>
          <a:srgbClr val="FFFFFF"/>
        </a:solidFill>
        <a:effectLst/>
      </p:bgPr>
    </p:bg>
    <p:spTree>
      <p:nvGrpSpPr>
        <p:cNvPr id="1" name=""/>
        <p:cNvGrpSpPr/>
        <p:nvPr/>
      </p:nvGrpSpPr>
      <p:grpSpPr>
        <a:xfrm>
          <a:off x="0" y="0"/>
          <a:ext cx="0" cy="0"/>
          <a:chOff x="0" y="0"/>
          <a:chExt cx="0" cy="0"/>
        </a:xfrm>
      </p:grpSpPr>
      <p:sp>
        <p:nvSpPr>
          <p:cNvPr id="2" name="Text Box 3"/>
          <p:cNvSpPr txBox="1"/>
          <p:nvPr/>
        </p:nvSpPr>
        <p:spPr>
          <a:xfrm>
            <a:off x="7162796" y="0"/>
            <a:ext cx="1990438" cy="579436"/>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0" compatLnSpc="1">
            <a:spAutoFit/>
          </a:bodyPr>
          <a:lstStyle/>
          <a:p>
            <a:pPr marL="0" marR="0" lvl="0" indent="0" algn="r"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3200" b="1" i="0" u="none" strike="noStrike" kern="1200" cap="none" spc="0" baseline="0">
                <a:solidFill>
                  <a:srgbClr val="8000FF"/>
                </a:solidFill>
                <a:uFillTx/>
                <a:latin typeface="Arial"/>
                <a:ea typeface="ＭＳ Ｐゴシック"/>
                <a:cs typeface="ＭＳ Ｐゴシック"/>
              </a:rPr>
              <a:t>Page 340</a:t>
            </a:r>
            <a:endParaRPr lang="en-US" sz="2400" b="1" i="0" u="none" strike="noStrike" kern="1200" cap="none" spc="0" baseline="0">
              <a:solidFill>
                <a:srgbClr val="8000FF"/>
              </a:solidFill>
              <a:uFillTx/>
              <a:latin typeface="Arial"/>
              <a:ea typeface="ＭＳ Ｐゴシック"/>
              <a:cs typeface="ＭＳ Ｐゴシック"/>
            </a:endParaRPr>
          </a:p>
        </p:txBody>
      </p:sp>
      <p:pic>
        <p:nvPicPr>
          <p:cNvPr id="3" name="Picture 1" descr="Screen shot 2013-04-05 at 4.18.17 PM.png"/>
          <p:cNvPicPr>
            <a:picLocks noChangeAspect="1"/>
          </p:cNvPicPr>
          <p:nvPr/>
        </p:nvPicPr>
        <p:blipFill>
          <a:blip r:embed="rId3"/>
          <a:stretch>
            <a:fillRect/>
          </a:stretch>
        </p:blipFill>
        <p:spPr>
          <a:xfrm>
            <a:off x="292095" y="1219196"/>
            <a:ext cx="8547097" cy="5257800"/>
          </a:xfrm>
          <a:prstGeom prst="rect">
            <a:avLst/>
          </a:prstGeom>
          <a:noFill/>
          <a:ln>
            <a:noFill/>
          </a:ln>
          <a:effectLst>
            <a:outerShdw dist="22997" dir="5400000" algn="tl">
              <a:srgbClr val="000000">
                <a:alpha val="35000"/>
              </a:srgbClr>
            </a:outerShdw>
          </a:effectLst>
        </p:spPr>
      </p:pic>
      <p:sp>
        <p:nvSpPr>
          <p:cNvPr id="4" name="Text Box 3"/>
          <p:cNvSpPr txBox="1"/>
          <p:nvPr/>
        </p:nvSpPr>
        <p:spPr>
          <a:xfrm>
            <a:off x="381003" y="685800"/>
            <a:ext cx="8534396" cy="584777"/>
          </a:xfrm>
          <a:prstGeom prst="rect">
            <a:avLst/>
          </a:prstGeom>
          <a:noFill/>
          <a:ln>
            <a:noFill/>
          </a:ln>
          <a:effectLst>
            <a:outerShdw dist="17962" dir="2700000" algn="tl">
              <a:srgbClr val="708688">
                <a:alpha val="74998"/>
              </a:srgbClr>
            </a:outerShdw>
          </a:effectLst>
        </p:spPr>
        <p:txBody>
          <a:bodyPr vert="horz" wrap="square" lIns="91440" tIns="45720" rIns="91440" bIns="45720" anchor="t" anchorCtr="1" compatLnSpc="1">
            <a:spAutoFit/>
          </a:bodyPr>
          <a:lstStyle/>
          <a:p>
            <a:pPr marL="0" marR="0" lvl="0" indent="0" algn="ctr" defTabSz="914400" rtl="0" fontAlgn="auto" hangingPunct="0">
              <a:lnSpc>
                <a:spcPct val="100000"/>
              </a:lnSpc>
              <a:spcBef>
                <a:spcPts val="1900"/>
              </a:spcBef>
              <a:spcAft>
                <a:spcPts val="0"/>
              </a:spcAft>
              <a:buNone/>
              <a:tabLst/>
              <a:defRPr sz="1800" b="0" i="0" u="none" strike="noStrike" kern="0" cap="none" spc="0" baseline="0">
                <a:solidFill>
                  <a:srgbClr val="000000"/>
                </a:solidFill>
                <a:uFillTx/>
              </a:defRPr>
            </a:pPr>
            <a:r>
              <a:rPr lang="en-US" sz="2800" b="1" i="1" u="none" strike="noStrike" kern="1200" cap="none" spc="0" baseline="0">
                <a:solidFill>
                  <a:srgbClr val="000000"/>
                </a:solidFill>
                <a:uFillTx/>
                <a:latin typeface="Arial"/>
                <a:ea typeface="ＭＳ Ｐゴシック"/>
                <a:cs typeface="ＭＳ Ｐゴシック"/>
              </a:rPr>
              <a:t>What We Saw in the Data: </a:t>
            </a:r>
            <a:r>
              <a:rPr lang="en-US" sz="3200" b="1" i="0" u="none" strike="noStrike" kern="1200" cap="none" spc="0" baseline="0">
                <a:solidFill>
                  <a:srgbClr val="000000"/>
                </a:solidFill>
                <a:uFillTx/>
                <a:latin typeface="Arial"/>
                <a:ea typeface="ＭＳ Ｐゴシック"/>
                <a:cs typeface="ＭＳ Ｐゴシック"/>
              </a:rPr>
              <a:t>IMPLICATIONS</a:t>
            </a: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4_Blank Presentatio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Blank">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EFF%20HD:Applications:Microsoft%20Office%202004:Templates:Presentations:Designs:Blank%20Presentation</Template>
  <TotalTime>7009215</TotalTime>
  <Words>3360</Words>
  <Application>Microsoft Office PowerPoint</Application>
  <PresentationFormat>On-screen Show (4:3)</PresentationFormat>
  <Paragraphs>727</Paragraphs>
  <Slides>256</Slides>
  <Notes>218</Notes>
  <HiddenSlides>0</HiddenSlides>
  <MMClips>0</MMClips>
  <ScaleCrop>false</ScaleCrop>
  <HeadingPairs>
    <vt:vector size="6" baseType="variant">
      <vt:variant>
        <vt:lpstr>Theme</vt:lpstr>
      </vt:variant>
      <vt:variant>
        <vt:i4>7</vt:i4>
      </vt:variant>
      <vt:variant>
        <vt:lpstr>Embedded OLE Servers</vt:lpstr>
      </vt:variant>
      <vt:variant>
        <vt:i4>0</vt:i4>
      </vt:variant>
      <vt:variant>
        <vt:lpstr>Slide Titles</vt:lpstr>
      </vt:variant>
      <vt:variant>
        <vt:i4>256</vt:i4>
      </vt:variant>
    </vt:vector>
  </HeadingPairs>
  <TitlesOfParts>
    <vt:vector size="263" baseType="lpstr">
      <vt:lpstr>Default Design</vt:lpstr>
      <vt:lpstr>Blank</vt:lpstr>
      <vt:lpstr>1_Blank Presentation</vt:lpstr>
      <vt:lpstr>2_Blank</vt:lpstr>
      <vt:lpstr>1_Blank</vt:lpstr>
      <vt:lpstr>4_Blank Presentation</vt:lpstr>
      <vt:lpstr>3_Blank</vt:lpstr>
      <vt:lpstr>PowerPoint Presentation</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COMPLIANCE VERSUS COMMITMENT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 LEARNING DATA INCLUDE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INFORMATION AND ANALYSIS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Issues Facing Professional Development</dc:title>
  <dc:creator>Joellen Killion</dc:creator>
  <cp:lastModifiedBy>vgreen</cp:lastModifiedBy>
  <cp:revision>1412</cp:revision>
  <cp:lastPrinted>2014-03-11T20:41:41Z</cp:lastPrinted>
  <dcterms:created xsi:type="dcterms:W3CDTF">2006-06-26T17:10:51Z</dcterms:created>
  <dcterms:modified xsi:type="dcterms:W3CDTF">2015-05-20T20:28:17Z</dcterms:modified>
</cp:coreProperties>
</file>